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2.wav" ContentType="audio/wav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5" r:id="rId2"/>
    <p:sldMasterId id="2147483697" r:id="rId3"/>
    <p:sldMasterId id="2147483709" r:id="rId4"/>
  </p:sldMasterIdLst>
  <p:notesMasterIdLst>
    <p:notesMasterId r:id="rId26"/>
  </p:notesMasterIdLst>
  <p:sldIdLst>
    <p:sldId id="256" r:id="rId5"/>
    <p:sldId id="321" r:id="rId6"/>
    <p:sldId id="260" r:id="rId7"/>
    <p:sldId id="1068" r:id="rId8"/>
    <p:sldId id="729" r:id="rId9"/>
    <p:sldId id="993" r:id="rId10"/>
    <p:sldId id="1063" r:id="rId11"/>
    <p:sldId id="1064" r:id="rId12"/>
    <p:sldId id="673" r:id="rId13"/>
    <p:sldId id="996" r:id="rId14"/>
    <p:sldId id="998" r:id="rId15"/>
    <p:sldId id="1066" r:id="rId16"/>
    <p:sldId id="780" r:id="rId17"/>
    <p:sldId id="1002" r:id="rId18"/>
    <p:sldId id="1004" r:id="rId19"/>
    <p:sldId id="1005" r:id="rId20"/>
    <p:sldId id="1006" r:id="rId21"/>
    <p:sldId id="1007" r:id="rId22"/>
    <p:sldId id="1067" r:id="rId23"/>
    <p:sldId id="1065" r:id="rId24"/>
    <p:sldId id="1053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9FEED"/>
    <a:srgbClr val="FFE4E1"/>
    <a:srgbClr val="C5E0B4"/>
    <a:srgbClr val="F8CBAD"/>
    <a:srgbClr val="EF7E23"/>
    <a:srgbClr val="3EAD48"/>
    <a:srgbClr val="70AD47"/>
    <a:srgbClr val="00B3F2"/>
    <a:srgbClr val="68C4CD"/>
    <a:srgbClr val="FD65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25" autoAdjust="0"/>
    <p:restoredTop sz="92638" autoAdjust="0"/>
  </p:normalViewPr>
  <p:slideViewPr>
    <p:cSldViewPr snapToGrid="0">
      <p:cViewPr varScale="1">
        <p:scale>
          <a:sx n="104" d="100"/>
          <a:sy n="104" d="100"/>
        </p:scale>
        <p:origin x="832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00C1D8-148A-4573-9EBF-3521D838CBD2}" type="datetimeFigureOut">
              <a:rPr lang="en-US" smtClean="0"/>
              <a:t>10/10/23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A8AA0C-05A6-4E4F-BDA5-D818876FE7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1705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A8AA0C-05A6-4E4F-BDA5-D818876FE7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6663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algn="l">
              <a:buFontTx/>
              <a:buChar char="-"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Show the words in the bowl</a:t>
            </a:r>
          </a:p>
          <a:p>
            <a:pPr marL="171450" indent="-171450" algn="l">
              <a:buFontTx/>
              <a:buChar char="-"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Have Ss listen and say aloud the words</a:t>
            </a:r>
          </a:p>
          <a:p>
            <a:pPr marL="171450" indent="-171450" algn="l">
              <a:buFontTx/>
              <a:buChar char="-"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Invite 1 student to choose and sort a word, then say it</a:t>
            </a:r>
          </a:p>
          <a:p>
            <a:pPr marL="171450" indent="-171450" algn="l">
              <a:buFontTx/>
              <a:buChar char="-"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1 correct answer = 1 point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D03909-8535-4BAF-B82C-78FD5E75954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49765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SG" dirty="0"/>
              <a:t>Show the letter, ask “What letter is it?” and have Ss answer “Letter A”</a:t>
            </a:r>
          </a:p>
          <a:p>
            <a:pPr marL="171450" indent="-171450">
              <a:buFontTx/>
              <a:buChar char="-"/>
            </a:pPr>
            <a:r>
              <a:rPr lang="en-SG" dirty="0"/>
              <a:t>Show the sound, “What is the sound?” and have Ss answer  “Sound /</a:t>
            </a:r>
            <a:r>
              <a:rPr lang="en-US" sz="1200" b="1" dirty="0" err="1">
                <a:ln w="22225">
                  <a:noFill/>
                  <a:prstDash val="solid"/>
                </a:ln>
                <a:solidFill>
                  <a:schemeClr val="bg1"/>
                </a:solidFill>
              </a:rPr>
              <a:t>eɪ</a:t>
            </a:r>
            <a:r>
              <a:rPr lang="en-SG" dirty="0"/>
              <a:t>/”</a:t>
            </a:r>
          </a:p>
          <a:p>
            <a:pPr marL="171450" indent="-171450">
              <a:buFontTx/>
              <a:buChar char="-"/>
            </a:pPr>
            <a:r>
              <a:rPr lang="en-SG" dirty="0"/>
              <a:t>Show the sound in red, say aloud and have Ss repeat the sounds 3 time after each “Click”</a:t>
            </a:r>
          </a:p>
          <a:p>
            <a:pPr marL="171450" indent="-171450">
              <a:buFontTx/>
              <a:buChar char="-"/>
            </a:pPr>
            <a:r>
              <a:rPr lang="en-SG" dirty="0"/>
              <a:t>Show the word, say aloud and have Ss repeat</a:t>
            </a:r>
          </a:p>
          <a:p>
            <a:pPr marL="171450" indent="-171450">
              <a:buFontTx/>
              <a:buChar char="-"/>
            </a:pPr>
            <a:r>
              <a:rPr lang="en-SG" dirty="0"/>
              <a:t>Show the picture and have Ss say “a, a, baby”</a:t>
            </a:r>
          </a:p>
          <a:p>
            <a:pPr marL="171450" indent="-171450">
              <a:buFontTx/>
              <a:buChar char="-"/>
            </a:pPr>
            <a:r>
              <a:rPr lang="en-SG" dirty="0"/>
              <a:t>Have Ss say aloud one more time in rhythm “Letter a, Sound /</a:t>
            </a:r>
            <a:r>
              <a:rPr lang="en-US" sz="1200" b="1" dirty="0" err="1">
                <a:ln w="22225">
                  <a:noFill/>
                  <a:prstDash val="solid"/>
                </a:ln>
                <a:solidFill>
                  <a:schemeClr val="bg1"/>
                </a:solidFill>
              </a:rPr>
              <a:t>eɪ</a:t>
            </a:r>
            <a:r>
              <a:rPr lang="en-SG" dirty="0"/>
              <a:t>/, a… a… a… baby”</a:t>
            </a:r>
          </a:p>
          <a:p>
            <a:pPr marL="171450" indent="-171450">
              <a:buFontTx/>
              <a:buChar char="-"/>
            </a:pPr>
            <a:r>
              <a:rPr lang="en-SG" dirty="0"/>
              <a:t>Repeat the steps above with “day”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A8AA0C-05A6-4E4F-BDA5-D818876FE7A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8579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SG" dirty="0"/>
              <a:t>Show the letter, ask “What letter is it?” and have Ss answer “Letter o &amp; letter y”</a:t>
            </a:r>
          </a:p>
          <a:p>
            <a:pPr marL="171450" indent="-171450">
              <a:buFontTx/>
              <a:buChar char="-"/>
            </a:pPr>
            <a:r>
              <a:rPr lang="en-SG" dirty="0"/>
              <a:t>Show the sound, “What is the sound?” and have Ss answer  “Sound /</a:t>
            </a:r>
            <a:r>
              <a:rPr lang="en-US" sz="1200" b="1" dirty="0" err="1">
                <a:ln w="22225">
                  <a:noFill/>
                  <a:prstDash val="solid"/>
                </a:ln>
                <a:solidFill>
                  <a:schemeClr val="bg1"/>
                </a:solidFill>
              </a:rPr>
              <a:t>ɔɪ</a:t>
            </a:r>
            <a:r>
              <a:rPr lang="en-SG" dirty="0"/>
              <a:t>/”</a:t>
            </a:r>
          </a:p>
          <a:p>
            <a:pPr marL="171450" indent="-171450">
              <a:buFontTx/>
              <a:buChar char="-"/>
            </a:pPr>
            <a:r>
              <a:rPr lang="en-SG" dirty="0"/>
              <a:t>Show the sound in red, say aloud and have Ss repeat the sounds 3 time after each “Click”</a:t>
            </a:r>
          </a:p>
          <a:p>
            <a:pPr marL="171450" indent="-171450">
              <a:buFontTx/>
              <a:buChar char="-"/>
            </a:pPr>
            <a:r>
              <a:rPr lang="en-SG" dirty="0"/>
              <a:t>Show the word, say aloud and have Ss repeat</a:t>
            </a:r>
          </a:p>
          <a:p>
            <a:pPr marL="171450" indent="-171450">
              <a:buFontTx/>
              <a:buChar char="-"/>
            </a:pPr>
            <a:r>
              <a:rPr lang="en-SG" dirty="0"/>
              <a:t>Show the picture and have Ss say “oy, oy, toy”</a:t>
            </a:r>
          </a:p>
          <a:p>
            <a:pPr marL="171450" indent="-171450">
              <a:buFontTx/>
              <a:buChar char="-"/>
            </a:pPr>
            <a:r>
              <a:rPr lang="en-SG" dirty="0"/>
              <a:t>Have Ss say aloud one more time in rhythm“ Letter </a:t>
            </a:r>
            <a:r>
              <a:rPr lang="en-SG" dirty="0" err="1"/>
              <a:t>Hh</a:t>
            </a:r>
            <a:r>
              <a:rPr lang="en-SG" dirty="0"/>
              <a:t>, Sound /</a:t>
            </a:r>
            <a:r>
              <a:rPr lang="en-US" sz="1200" b="1" dirty="0" err="1">
                <a:ln w="22225">
                  <a:noFill/>
                  <a:prstDash val="solid"/>
                </a:ln>
                <a:solidFill>
                  <a:schemeClr val="bg1"/>
                </a:solidFill>
              </a:rPr>
              <a:t>ɔɪ</a:t>
            </a:r>
            <a:r>
              <a:rPr lang="en-SG" dirty="0"/>
              <a:t>/, oy… oy… oy… toy”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SG" dirty="0"/>
              <a:t>Repeat the steps above with “boy”</a:t>
            </a:r>
          </a:p>
          <a:p>
            <a:pPr marL="171450" indent="-171450">
              <a:buFontTx/>
              <a:buChar char="-"/>
            </a:pP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A8AA0C-05A6-4E4F-BDA5-D818876FE7A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6714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A8AA0C-05A6-4E4F-BDA5-D818876FE7A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663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117147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A8AA0C-05A6-4E4F-BDA5-D818876FE7A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1824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Challenge Ss to say the words that have sounds </a:t>
            </a:r>
            <a:r>
              <a:rPr lang="en-US" sz="1200" dirty="0">
                <a:solidFill>
                  <a:prstClr val="black"/>
                </a:solidFill>
              </a:rPr>
              <a:t>/</a:t>
            </a:r>
            <a:r>
              <a:rPr lang="en-US" sz="1200" dirty="0" err="1">
                <a:solidFill>
                  <a:prstClr val="black"/>
                </a:solidFill>
              </a:rPr>
              <a:t>eɪ</a:t>
            </a:r>
            <a:r>
              <a:rPr lang="en-US" sz="1200" dirty="0">
                <a:solidFill>
                  <a:prstClr val="black"/>
                </a:solidFill>
              </a:rPr>
              <a:t>/ and /</a:t>
            </a:r>
            <a:r>
              <a:rPr lang="en-US" sz="1200" dirty="0" err="1">
                <a:solidFill>
                  <a:prstClr val="black"/>
                </a:solidFill>
              </a:rPr>
              <a:t>ɔɪ</a:t>
            </a:r>
            <a:r>
              <a:rPr lang="en-US" sz="1200" dirty="0">
                <a:solidFill>
                  <a:prstClr val="black"/>
                </a:solidFill>
              </a:rPr>
              <a:t>/.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A8AA0C-05A6-4E4F-BDA5-D818876FE7A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1483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A8AA0C-05A6-4E4F-BDA5-D818876FE7A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8610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5C38CE-EF5F-4D80-B93F-A3C547F9F3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12B99E-4C49-41FF-9BA9-57154F97D4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14E223-49AE-4039-9AD9-56DC8191E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10/10/23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C8C782-8A5A-4869-AAE5-A00785A20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57B437-B984-43D8-AC37-DCDAC8B31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588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3C4095-5339-4785-B244-8B02F99987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FD34E3-2908-4861-9333-D374006145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0104B9-988C-4ED5-AEE7-15E7FBD69B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10/10/23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E427BC-CFDE-4C5C-83A7-101594489E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1A1B06-4301-4B84-B124-4EAFAAA6C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5593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A6ADD04-602F-4684-8201-C3CCECEFD3F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84EEAA-C732-4D2D-8D15-5D3894BF5B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2413A1-6930-4086-BFEB-6BAB60464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10/10/23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EB7475-0F29-48F7-A107-A5C4B581AC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513893-7DA2-4AF9-B8B7-632E9F685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9415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327B8-67BD-49E8-9AFA-382DC665751E}" type="datetimeFigureOut">
              <a:rPr lang="en-US" smtClean="0"/>
              <a:t>10/10/23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84A06-12E4-4D11-88B7-4C8F317951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85630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327B8-67BD-49E8-9AFA-382DC665751E}" type="datetimeFigureOut">
              <a:rPr lang="en-US" smtClean="0"/>
              <a:t>10/10/23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84A06-12E4-4D11-88B7-4C8F317951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64552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327B8-67BD-49E8-9AFA-382DC665751E}" type="datetimeFigureOut">
              <a:rPr lang="en-US" smtClean="0"/>
              <a:t>10/10/23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84A06-12E4-4D11-88B7-4C8F317951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5741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327B8-67BD-49E8-9AFA-382DC665751E}" type="datetimeFigureOut">
              <a:rPr lang="en-US" smtClean="0"/>
              <a:t>10/10/23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84A06-12E4-4D11-88B7-4C8F317951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72355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327B8-67BD-49E8-9AFA-382DC665751E}" type="datetimeFigureOut">
              <a:rPr lang="en-US" smtClean="0"/>
              <a:t>10/10/23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84A06-12E4-4D11-88B7-4C8F317951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18486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327B8-67BD-49E8-9AFA-382DC665751E}" type="datetimeFigureOut">
              <a:rPr lang="en-US" smtClean="0"/>
              <a:t>10/10/23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84A06-12E4-4D11-88B7-4C8F317951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62475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327B8-67BD-49E8-9AFA-382DC665751E}" type="datetimeFigureOut">
              <a:rPr lang="en-US" smtClean="0"/>
              <a:t>10/10/23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84A06-12E4-4D11-88B7-4C8F317951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14907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327B8-67BD-49E8-9AFA-382DC665751E}" type="datetimeFigureOut">
              <a:rPr lang="en-US" smtClean="0"/>
              <a:t>10/10/23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84A06-12E4-4D11-88B7-4C8F317951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44485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577B6F-D8C2-493F-A2D6-2C4D2B5D91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C7803D-6C87-4FD4-8BA3-42DF66B17D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9447BC-052A-4F2B-A9D9-79C0BC17E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10/10/23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55BA30-84C3-4C82-AE85-7193C03DD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8AAF9D-4428-486D-826F-7BA68A397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4615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327B8-67BD-49E8-9AFA-382DC665751E}" type="datetimeFigureOut">
              <a:rPr lang="en-US" smtClean="0"/>
              <a:t>10/10/23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84A06-12E4-4D11-88B7-4C8F317951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31224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327B8-67BD-49E8-9AFA-382DC665751E}" type="datetimeFigureOut">
              <a:rPr lang="en-US" smtClean="0"/>
              <a:t>10/10/23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84A06-12E4-4D11-88B7-4C8F317951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76070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327B8-67BD-49E8-9AFA-382DC665751E}" type="datetimeFigureOut">
              <a:rPr lang="en-US" smtClean="0"/>
              <a:t>10/10/23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84A06-12E4-4D11-88B7-4C8F317951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00433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5C38CE-EF5F-4D80-B93F-A3C547F9F3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12B99E-4C49-41FF-9BA9-57154F97D4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14E223-49AE-4039-9AD9-56DC8191E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10/10/23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C8C782-8A5A-4869-AAE5-A00785A20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57B437-B984-43D8-AC37-DCDAC8B31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343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577B6F-D8C2-493F-A2D6-2C4D2B5D91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C7803D-6C87-4FD4-8BA3-42DF66B17D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9447BC-052A-4F2B-A9D9-79C0BC17E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10/10/23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55BA30-84C3-4C82-AE85-7193C03DD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8AAF9D-4428-486D-826F-7BA68A397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6026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BAA202-BE50-47EF-AE9E-DCD15CEF6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9918C4-2B38-481F-9DF1-5E5CB406B6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E5D91A-1907-4680-989B-6159EEF0A1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10/10/23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F947DE-8CD5-4ECC-8423-8B44337E4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173ED8-9D6B-48B1-8E0B-5DEB0DEB7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7948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24FB3A-43FA-4EF4-9FE2-7D7C4D9F83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1725A6-60F0-485A-9DBB-FA8AA6B951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469250-3143-4E20-8706-60BADD0B86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211585-EA6A-4D42-9A84-1A65192E15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10/10/23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6A9A4B-CA2B-4B6E-B042-7CE4F85C6D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4DDEB0-57A9-46FE-A492-CCB071515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8188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BC57F-1CA6-4149-9AEB-BD331D5AE4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430148-411F-4EA9-9E06-8D4E287BA4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3C0CC9-3C9D-40ED-8BED-4DD11307A6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E99B8D-FDED-4223-9E60-C96C813220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1A90F32-8473-41B6-BE15-3C694FEC53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B7B46D0-F56B-4F6A-9FAF-07BE9546D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10/10/23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6419FF5-68AC-4303-8D2A-EE1ACA3D0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68B0583-F17E-4614-8864-8AE06B675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5146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8986CC-B7CE-4B28-A630-6F0CADA169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A7DB22-E673-408B-9CC0-6FD5B39A8A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10/10/23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C7E7A2-467D-4969-848D-7185CF9AD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2905E0-ADEC-4E18-888C-564BB5684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36260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78B82CB-4E9C-4E12-9B3D-C8828C782D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10/10/23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13FD12-853D-41AF-A431-7065F31AB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B50FF2-CEAB-4A65-9BB5-C4B9BC2FD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7872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BAA202-BE50-47EF-AE9E-DCD15CEF6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9918C4-2B38-481F-9DF1-5E5CB406B6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E5D91A-1907-4680-989B-6159EEF0A1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10/10/23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F947DE-8CD5-4ECC-8423-8B44337E4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173ED8-9D6B-48B1-8E0B-5DEB0DEB7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67450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265CEC-E79A-4D01-AE67-4C4CBA1A68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B4CA8C-8DA0-4303-8CDA-36C3FABE18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6D1403-19E3-4820-B56B-7C55212CCB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57C453-765C-4790-BA23-0B1A49002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10/10/23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EABB45-58E1-4CFD-B989-2DC8D69A2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A1A7E4-A457-4B93-9A70-15082763C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9845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B7CE80-A334-4C38-8688-C2CCAD68B2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DDDCD1F-1DC9-4645-BE5A-E65C336A07D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52B828-A9C0-4F3C-B6F5-FACE970545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D30C43-88A1-448E-ABCB-5B7DB7CE66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10/10/23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D2CECC-3533-4CCA-98CE-E202EF25F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84100E-813E-42BD-B64D-47D7AE32F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45183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3C4095-5339-4785-B244-8B02F99987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FD34E3-2908-4861-9333-D374006145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0104B9-988C-4ED5-AEE7-15E7FBD69B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10/10/23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E427BC-CFDE-4C5C-83A7-101594489E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1A1B06-4301-4B84-B124-4EAFAAA6C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8075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A6ADD04-602F-4684-8201-C3CCECEFD3F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84EEAA-C732-4D2D-8D15-5D3894BF5B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2413A1-6930-4086-BFEB-6BAB60464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10/10/23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EB7475-0F29-48F7-A107-A5C4B581AC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513893-7DA2-4AF9-B8B7-632E9F685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28728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521194-7572-7A91-9E08-531846CCCA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ECB4C0B-33EC-286F-FC1A-E2FEBE0B03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2776B3-9119-DE04-048F-69B97C4A90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A7B93-4829-45C4-AB31-DAD6B6AB1910}" type="datetimeFigureOut">
              <a:rPr lang="en-SG" smtClean="0"/>
              <a:t>10/10/23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C53320-CB83-BBAC-C502-E1A4706671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32AEE8-9FD9-A1FE-163E-6CA759D94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25A9B-C5AB-474F-B626-8654968242B6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73385717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364D1D-2D17-E034-47FA-9EFCCF34F8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259332-AC58-06B1-8551-1BBB136750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7BDE65-FFB9-865F-D188-5D6054D1C9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A7B93-4829-45C4-AB31-DAD6B6AB1910}" type="datetimeFigureOut">
              <a:rPr lang="en-SG" smtClean="0"/>
              <a:t>10/10/23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6E9657-38DB-5198-D8A9-75D40E937E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1A00D4-5CBD-F444-12EB-E8930C2F8F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25A9B-C5AB-474F-B626-8654968242B6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42340974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49CD5-24CF-5682-B500-EB32C0A18D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8BD0CD-F4B0-BEA6-12A9-21C522B462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9B881E-E2E2-50E1-6A14-7985382DA5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A7B93-4829-45C4-AB31-DAD6B6AB1910}" type="datetimeFigureOut">
              <a:rPr lang="en-SG" smtClean="0"/>
              <a:t>10/10/23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799DA8-2735-8A6D-AED6-0924295485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C048F3-90DF-97FE-A2CD-68D9B2D44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25A9B-C5AB-474F-B626-8654968242B6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86449455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5C307-CC80-A32D-F26E-4B25B72FA3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401694-E3EC-AA37-1B99-13BD72BB54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C84AA5-8AF9-B00E-235F-17110F67CC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E61F72-0D2B-9CD4-75EA-44FEDF22B8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A7B93-4829-45C4-AB31-DAD6B6AB1910}" type="datetimeFigureOut">
              <a:rPr lang="en-SG" smtClean="0"/>
              <a:t>10/10/23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3B2A00-09DE-840C-95E6-ECD9E132A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61631C-9A77-6FE5-B054-1D3FB5FA00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25A9B-C5AB-474F-B626-8654968242B6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4383246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9E21BC-4C2D-DD63-D0D0-04FDB80A4A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1908AA-C91A-B164-BC65-60AA5C459B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688161-D004-451C-90A3-C1C6A1312A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9ED3F1-A16F-3FFD-56BD-AF457C6930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61F3545-2C5A-52B1-0A69-52C455F971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C2FB814-88F9-9C50-301F-A00AD33F38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A7B93-4829-45C4-AB31-DAD6B6AB1910}" type="datetimeFigureOut">
              <a:rPr lang="en-SG" smtClean="0"/>
              <a:t>10/10/23</a:t>
            </a:fld>
            <a:endParaRPr lang="en-SG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BA2445F-3E8E-20CF-97E9-DFE1B5EFA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F9743BF-434E-6FB1-CC57-CA8CDCA33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25A9B-C5AB-474F-B626-8654968242B6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87804837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A0EE7-2635-AF33-ED33-9589C10DD9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D4957C-DD33-F4EC-1A49-2130D071A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A7B93-4829-45C4-AB31-DAD6B6AB1910}" type="datetimeFigureOut">
              <a:rPr lang="en-SG" smtClean="0"/>
              <a:t>10/10/23</a:t>
            </a:fld>
            <a:endParaRPr lang="en-SG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2C84FB-2CED-BCF9-8E4A-C0D2CC135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DEDC21-DF8F-E43D-05E3-D06D200F2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25A9B-C5AB-474F-B626-8654968242B6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5310867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24FB3A-43FA-4EF4-9FE2-7D7C4D9F83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1725A6-60F0-485A-9DBB-FA8AA6B951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469250-3143-4E20-8706-60BADD0B86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211585-EA6A-4D42-9A84-1A65192E15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10/10/23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6A9A4B-CA2B-4B6E-B042-7CE4F85C6D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4DDEB0-57A9-46FE-A492-CCB071515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46095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13DB77-8CDE-6F86-EF4E-1C5E592AC6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A7B93-4829-45C4-AB31-DAD6B6AB1910}" type="datetimeFigureOut">
              <a:rPr lang="en-SG" smtClean="0"/>
              <a:t>10/10/23</a:t>
            </a:fld>
            <a:endParaRPr lang="en-SG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2BFB00-101C-C82F-5A43-2A14F66E5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256319-0A85-E6B9-7361-4091841B8A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25A9B-C5AB-474F-B626-8654968242B6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39308514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40A0EA-29DB-09D1-C2EB-148642D13D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94FCAB-7F77-566D-8553-A8E645F242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219B75-287C-0380-9D47-5B59982642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68610C-8B1E-C1D3-988F-4E269069B1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A7B93-4829-45C4-AB31-DAD6B6AB1910}" type="datetimeFigureOut">
              <a:rPr lang="en-SG" smtClean="0"/>
              <a:t>10/10/23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879B54-DBF4-53A6-4440-22DA56B211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103D44-65C0-9BF9-EF0F-995EC8031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25A9B-C5AB-474F-B626-8654968242B6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75142611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9089C6-A739-6B1F-A4AF-65533661CE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6FC04B0-F704-1E04-6A44-6F7C23C1D0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271044-BF58-120E-4FEF-B6AEE380DD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3EF0C0-040F-7240-B101-F5195DC193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A7B93-4829-45C4-AB31-DAD6B6AB1910}" type="datetimeFigureOut">
              <a:rPr lang="en-SG" smtClean="0"/>
              <a:t>10/10/23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7345E5-6A19-1D68-AB00-9269D3D8B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854AB8-5D9B-89B3-9E68-786BB2973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25A9B-C5AB-474F-B626-8654968242B6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06576265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0375E7-E9E2-4206-55D4-3242614D7C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DE5DA6-BA33-7F4D-6964-DE3D6B18C7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2D786E-16B8-6334-5D62-D67C804DFC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A7B93-4829-45C4-AB31-DAD6B6AB1910}" type="datetimeFigureOut">
              <a:rPr lang="en-SG" smtClean="0"/>
              <a:t>10/10/23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844BD9-BFCA-8F37-8E71-534177C419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2B84DF-1752-775A-C4DE-B7B2124CB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25A9B-C5AB-474F-B626-8654968242B6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21580997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8487F10-27F8-BC85-1668-C15E268021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C194F3-B531-3751-C7CD-4554847E1C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6DD2A6-C155-47E6-5C14-DAD5398548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A7B93-4829-45C4-AB31-DAD6B6AB1910}" type="datetimeFigureOut">
              <a:rPr lang="en-SG" smtClean="0"/>
              <a:t>10/10/23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76805D-9CEA-59C6-514D-7CADBD2F25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84950A-AE41-76FC-3D3D-02C3D8AC2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25A9B-C5AB-474F-B626-8654968242B6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3123979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BC57F-1CA6-4149-9AEB-BD331D5AE4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430148-411F-4EA9-9E06-8D4E287BA4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3C0CC9-3C9D-40ED-8BED-4DD11307A6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E99B8D-FDED-4223-9E60-C96C813220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1A90F32-8473-41B6-BE15-3C694FEC53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B7B46D0-F56B-4F6A-9FAF-07BE9546D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10/10/23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6419FF5-68AC-4303-8D2A-EE1ACA3D0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68B0583-F17E-4614-8864-8AE06B675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4147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8986CC-B7CE-4B28-A630-6F0CADA169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A7DB22-E673-408B-9CC0-6FD5B39A8A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10/10/23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C7E7A2-467D-4969-848D-7185CF9AD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2905E0-ADEC-4E18-888C-564BB5684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7970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78B82CB-4E9C-4E12-9B3D-C8828C782D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10/10/23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13FD12-853D-41AF-A431-7065F31AB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B50FF2-CEAB-4A65-9BB5-C4B9BC2FD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1253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265CEC-E79A-4D01-AE67-4C4CBA1A68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B4CA8C-8DA0-4303-8CDA-36C3FABE18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6D1403-19E3-4820-B56B-7C55212CCB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57C453-765C-4790-BA23-0B1A49002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10/10/23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EABB45-58E1-4CFD-B989-2DC8D69A2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A1A7E4-A457-4B93-9A70-15082763C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9803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B7CE80-A334-4C38-8688-C2CCAD68B2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DDDCD1F-1DC9-4645-BE5A-E65C336A07D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52B828-A9C0-4F3C-B6F5-FACE970545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D30C43-88A1-448E-ABCB-5B7DB7CE66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10/10/23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D2CECC-3533-4CCA-98CE-E202EF25F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84100E-813E-42BD-B64D-47D7AE32F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4923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CE13264-CD34-4A19-9296-3A9DFFAECD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A083D4-64E7-4D54-B605-A121039838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C54156-417D-4385-A50C-5438B6006C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CC452F-7A62-42CD-9CAC-71B7EDD747BE}" type="datetimeFigureOut">
              <a:rPr lang="en-US" smtClean="0"/>
              <a:t>10/10/23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026EE9-E1DE-4135-90F4-E67826E182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621F62-5A1E-4AA3-8D47-AE0A850EDF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571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A327B8-67BD-49E8-9AFA-382DC665751E}" type="datetimeFigureOut">
              <a:rPr lang="en-US" smtClean="0"/>
              <a:t>10/10/23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184A06-12E4-4D11-88B7-4C8F317951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0907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CE13264-CD34-4A19-9296-3A9DFFAECD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A083D4-64E7-4D54-B605-A121039838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C54156-417D-4385-A50C-5438B6006C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CC452F-7A62-42CD-9CAC-71B7EDD747BE}" type="datetimeFigureOut">
              <a:rPr lang="en-US" smtClean="0"/>
              <a:t>10/10/23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026EE9-E1DE-4135-90F4-E67826E182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621F62-5A1E-4AA3-8D47-AE0A850EDF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314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6972F7B-BF06-B85B-7F01-7CD69D22C7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272A71-DF76-1325-085A-C21DAD73CC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F4096B-C72D-2EEA-C51F-1B9F529727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2A7B93-4829-45C4-AB31-DAD6B6AB1910}" type="datetimeFigureOut">
              <a:rPr lang="en-SG" smtClean="0"/>
              <a:t>10/10/23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65E6B9-0B0C-8AE2-61B2-19878A8BEA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F1B2FD-0B8C-B2B1-56C7-901AA197C5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025A9B-C5AB-474F-B626-8654968242B6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986989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5" Type="http://schemas.microsoft.com/office/2007/relationships/hdphoto" Target="../media/hdphoto4.wdp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1.wav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microsoft.com/office/2007/relationships/hdphoto" Target="../media/hdphoto3.wdp"/><Relationship Id="rId4" Type="http://schemas.openxmlformats.org/officeDocument/2006/relationships/image" Target="../media/image25.png"/><Relationship Id="rId9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media" Target="../media/media12.mp3"/><Relationship Id="rId1" Type="http://schemas.openxmlformats.org/officeDocument/2006/relationships/audio" Target="NULL" TargetMode="External"/><Relationship Id="rId5" Type="http://schemas.openxmlformats.org/officeDocument/2006/relationships/image" Target="../media/image14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14.png"/><Relationship Id="rId5" Type="http://schemas.openxmlformats.org/officeDocument/2006/relationships/image" Target="../media/image32.png"/><Relationship Id="rId4" Type="http://schemas.openxmlformats.org/officeDocument/2006/relationships/audio" Target="../media/audio1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media" Target="../media/media14.mp3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5" Type="http://schemas.openxmlformats.org/officeDocument/2006/relationships/image" Target="../media/image33.png"/><Relationship Id="rId4" Type="http://schemas.openxmlformats.org/officeDocument/2006/relationships/audio" Target="../media/audio1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media18.mp3"/><Relationship Id="rId13" Type="http://schemas.microsoft.com/office/2007/relationships/media" Target="../media/media21.mp3"/><Relationship Id="rId18" Type="http://schemas.openxmlformats.org/officeDocument/2006/relationships/notesSlide" Target="../notesSlides/notesSlide8.xml"/><Relationship Id="rId3" Type="http://schemas.microsoft.com/office/2007/relationships/media" Target="../media/media16.mp3"/><Relationship Id="rId21" Type="http://schemas.openxmlformats.org/officeDocument/2006/relationships/image" Target="../media/image36.png"/><Relationship Id="rId7" Type="http://schemas.microsoft.com/office/2007/relationships/media" Target="../media/media18.mp3"/><Relationship Id="rId12" Type="http://schemas.openxmlformats.org/officeDocument/2006/relationships/audio" Target="../media/media20.mp3"/><Relationship Id="rId17" Type="http://schemas.openxmlformats.org/officeDocument/2006/relationships/slideLayout" Target="../slideLayouts/slideLayout24.xml"/><Relationship Id="rId25" Type="http://schemas.openxmlformats.org/officeDocument/2006/relationships/image" Target="../media/image38.png"/><Relationship Id="rId2" Type="http://schemas.openxmlformats.org/officeDocument/2006/relationships/audio" Target="../media/media15.mp3"/><Relationship Id="rId16" Type="http://schemas.openxmlformats.org/officeDocument/2006/relationships/audio" Target="../media/media22.mp3"/><Relationship Id="rId20" Type="http://schemas.openxmlformats.org/officeDocument/2006/relationships/image" Target="../media/image14.png"/><Relationship Id="rId1" Type="http://schemas.microsoft.com/office/2007/relationships/media" Target="../media/media15.mp3"/><Relationship Id="rId6" Type="http://schemas.openxmlformats.org/officeDocument/2006/relationships/audio" Target="../media/media17.mp3"/><Relationship Id="rId11" Type="http://schemas.microsoft.com/office/2007/relationships/media" Target="../media/media20.mp3"/><Relationship Id="rId24" Type="http://schemas.microsoft.com/office/2007/relationships/hdphoto" Target="../media/hdphoto6.wdp"/><Relationship Id="rId5" Type="http://schemas.microsoft.com/office/2007/relationships/media" Target="../media/media17.mp3"/><Relationship Id="rId15" Type="http://schemas.microsoft.com/office/2007/relationships/media" Target="../media/media22.mp3"/><Relationship Id="rId23" Type="http://schemas.openxmlformats.org/officeDocument/2006/relationships/image" Target="../media/image37.png"/><Relationship Id="rId10" Type="http://schemas.openxmlformats.org/officeDocument/2006/relationships/audio" Target="../media/media19.mp3"/><Relationship Id="rId19" Type="http://schemas.openxmlformats.org/officeDocument/2006/relationships/image" Target="../media/image35.jpg"/><Relationship Id="rId4" Type="http://schemas.openxmlformats.org/officeDocument/2006/relationships/audio" Target="../media/media16.mp3"/><Relationship Id="rId9" Type="http://schemas.microsoft.com/office/2007/relationships/media" Target="../media/media19.mp3"/><Relationship Id="rId14" Type="http://schemas.openxmlformats.org/officeDocument/2006/relationships/audio" Target="../media/media21.mp3"/><Relationship Id="rId22" Type="http://schemas.microsoft.com/office/2007/relationships/hdphoto" Target="../media/hdphoto5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1.wav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microsoft.com/office/2007/relationships/hdphoto" Target="../media/hdphoto3.wdp"/><Relationship Id="rId4" Type="http://schemas.openxmlformats.org/officeDocument/2006/relationships/image" Target="../media/image25.png"/><Relationship Id="rId9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microsoft.com/office/2007/relationships/media" Target="../media/media8.mp3"/><Relationship Id="rId18" Type="http://schemas.openxmlformats.org/officeDocument/2006/relationships/audio" Target="../media/media10.mp3"/><Relationship Id="rId26" Type="http://schemas.microsoft.com/office/2007/relationships/hdphoto" Target="../media/hdphoto2.wdp"/><Relationship Id="rId3" Type="http://schemas.microsoft.com/office/2007/relationships/media" Target="../media/media3.mp3"/><Relationship Id="rId21" Type="http://schemas.openxmlformats.org/officeDocument/2006/relationships/slideLayout" Target="../slideLayouts/slideLayout35.xml"/><Relationship Id="rId7" Type="http://schemas.microsoft.com/office/2007/relationships/media" Target="../media/media5.mp3"/><Relationship Id="rId12" Type="http://schemas.openxmlformats.org/officeDocument/2006/relationships/audio" Target="../media/media7.mp3"/><Relationship Id="rId17" Type="http://schemas.microsoft.com/office/2007/relationships/media" Target="../media/media10.mp3"/><Relationship Id="rId25" Type="http://schemas.openxmlformats.org/officeDocument/2006/relationships/image" Target="../media/image13.png"/><Relationship Id="rId2" Type="http://schemas.openxmlformats.org/officeDocument/2006/relationships/audio" Target="../media/media2.mp3"/><Relationship Id="rId16" Type="http://schemas.openxmlformats.org/officeDocument/2006/relationships/audio" Target="../media/media9.mp3"/><Relationship Id="rId20" Type="http://schemas.openxmlformats.org/officeDocument/2006/relationships/audio" Target="../media/media11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media" Target="../media/media7.mp3"/><Relationship Id="rId24" Type="http://schemas.openxmlformats.org/officeDocument/2006/relationships/image" Target="../media/image12.png"/><Relationship Id="rId5" Type="http://schemas.microsoft.com/office/2007/relationships/media" Target="../media/media4.mp3"/><Relationship Id="rId15" Type="http://schemas.microsoft.com/office/2007/relationships/media" Target="../media/media9.mp3"/><Relationship Id="rId23" Type="http://schemas.openxmlformats.org/officeDocument/2006/relationships/audio" Target="../media/audio2.wav"/><Relationship Id="rId10" Type="http://schemas.openxmlformats.org/officeDocument/2006/relationships/audio" Target="../media/media6.mp3"/><Relationship Id="rId19" Type="http://schemas.microsoft.com/office/2007/relationships/media" Target="../media/media11.mp3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audio" Target="../media/media8.mp3"/><Relationship Id="rId22" Type="http://schemas.openxmlformats.org/officeDocument/2006/relationships/notesSlide" Target="../notesSlides/notesSlide2.xml"/><Relationship Id="rId27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audio" Target="../media/audio4.wav"/><Relationship Id="rId7" Type="http://schemas.openxmlformats.org/officeDocument/2006/relationships/image" Target="../media/image17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audio" Target="../media/audio5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audio" Target="../media/audio4.wav"/><Relationship Id="rId7" Type="http://schemas.openxmlformats.org/officeDocument/2006/relationships/image" Target="../media/image1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10" Type="http://schemas.openxmlformats.org/officeDocument/2006/relationships/image" Target="../media/image18.jpeg"/><Relationship Id="rId4" Type="http://schemas.openxmlformats.org/officeDocument/2006/relationships/audio" Target="../media/audio5.wav"/><Relationship Id="rId9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microsoft.com/office/2007/relationships/hdphoto" Target="../media/hdphoto4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microsoft.com/office/2007/relationships/hdphoto" Target="../media/hdphoto3.wdp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microsoft.com/office/2007/relationships/hdphoto" Target="../media/hdphoto3.wdp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B053688-771C-45D1-BD19-99761C69EC7E}"/>
              </a:ext>
            </a:extLst>
          </p:cNvPr>
          <p:cNvSpPr/>
          <p:nvPr/>
        </p:nvSpPr>
        <p:spPr>
          <a:xfrm>
            <a:off x="3910210" y="2290293"/>
            <a:ext cx="6449132" cy="1783995"/>
          </a:xfrm>
          <a:prstGeom prst="roundRect">
            <a:avLst/>
          </a:prstGeom>
          <a:solidFill>
            <a:srgbClr val="E2F3DB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7030A0"/>
                </a:solidFill>
              </a:rPr>
              <a:t>UNIT 2: LOOK AT MY TOYS!</a:t>
            </a:r>
          </a:p>
          <a:p>
            <a:pPr algn="ctr"/>
            <a:r>
              <a:rPr lang="en-US" sz="3200" b="1" dirty="0">
                <a:solidFill>
                  <a:srgbClr val="7030A0"/>
                </a:solidFill>
              </a:rPr>
              <a:t>Lesson 4 – Phonics</a:t>
            </a:r>
          </a:p>
        </p:txBody>
      </p:sp>
    </p:spTree>
    <p:extLst>
      <p:ext uri="{BB962C8B-B14F-4D97-AF65-F5344CB8AC3E}">
        <p14:creationId xmlns:p14="http://schemas.microsoft.com/office/powerpoint/2010/main" val="1814971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80315"/>
    </mc:Choice>
    <mc:Fallback xmlns="">
      <p:transition spd="slow" advTm="1780315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loud 14">
            <a:extLst>
              <a:ext uri="{FF2B5EF4-FFF2-40B4-BE49-F238E27FC236}">
                <a16:creationId xmlns:a16="http://schemas.microsoft.com/office/drawing/2014/main" id="{E44FB336-4A91-37C2-2BE9-FA992D5DC483}"/>
              </a:ext>
            </a:extLst>
          </p:cNvPr>
          <p:cNvSpPr/>
          <p:nvPr/>
        </p:nvSpPr>
        <p:spPr>
          <a:xfrm>
            <a:off x="4899048" y="3572626"/>
            <a:ext cx="2762655" cy="1963383"/>
          </a:xfrm>
          <a:prstGeom prst="cloud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SG" sz="3200" dirty="0">
              <a:solidFill>
                <a:schemeClr val="tx1"/>
              </a:solidFill>
            </a:endParaRPr>
          </a:p>
        </p:txBody>
      </p:sp>
      <p:graphicFrame>
        <p:nvGraphicFramePr>
          <p:cNvPr id="4" name="Table 7">
            <a:extLst>
              <a:ext uri="{FF2B5EF4-FFF2-40B4-BE49-F238E27FC236}">
                <a16:creationId xmlns:a16="http://schemas.microsoft.com/office/drawing/2014/main" id="{E3A4D218-4ED8-5ACD-AC51-75BFA3C3DA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6719647"/>
              </p:ext>
            </p:extLst>
          </p:nvPr>
        </p:nvGraphicFramePr>
        <p:xfrm>
          <a:off x="1238250" y="1011635"/>
          <a:ext cx="3133725" cy="45243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2771">
                  <a:extLst>
                    <a:ext uri="{9D8B030D-6E8A-4147-A177-3AD203B41FA5}">
                      <a16:colId xmlns:a16="http://schemas.microsoft.com/office/drawing/2014/main" val="34519670"/>
                    </a:ext>
                  </a:extLst>
                </a:gridCol>
                <a:gridCol w="1550954">
                  <a:extLst>
                    <a:ext uri="{9D8B030D-6E8A-4147-A177-3AD203B41FA5}">
                      <a16:colId xmlns:a16="http://schemas.microsoft.com/office/drawing/2014/main" val="2672958088"/>
                    </a:ext>
                  </a:extLst>
                </a:gridCol>
              </a:tblGrid>
              <a:tr h="465177">
                <a:tc gridSpan="2">
                  <a:txBody>
                    <a:bodyPr/>
                    <a:lstStyle/>
                    <a:p>
                      <a:pPr algn="l"/>
                      <a:r>
                        <a:rPr lang="en-SG" sz="2400" dirty="0">
                          <a:solidFill>
                            <a:schemeClr val="tx1"/>
                          </a:solidFill>
                        </a:rPr>
                        <a:t>Letters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E0B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SG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1080099"/>
                  </a:ext>
                </a:extLst>
              </a:tr>
              <a:tr h="1198007">
                <a:tc>
                  <a:txBody>
                    <a:bodyPr/>
                    <a:lstStyle/>
                    <a:p>
                      <a:pPr algn="ctr"/>
                      <a:endParaRPr lang="en-SG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E0B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SG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6516443"/>
                  </a:ext>
                </a:extLst>
              </a:tr>
              <a:tr h="465177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SG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Sound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E0B4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SG" sz="2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6124864"/>
                  </a:ext>
                </a:extLst>
              </a:tr>
              <a:tr h="1198007">
                <a:tc gridSpan="2">
                  <a:txBody>
                    <a:bodyPr/>
                    <a:lstStyle/>
                    <a:p>
                      <a:pPr algn="ctr"/>
                      <a:endParaRPr lang="en-SG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E0B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SG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5802775"/>
                  </a:ext>
                </a:extLst>
              </a:tr>
              <a:tr h="1198007">
                <a:tc>
                  <a:txBody>
                    <a:bodyPr/>
                    <a:lstStyle/>
                    <a:p>
                      <a:pPr algn="ctr"/>
                      <a:r>
                        <a:rPr lang="en-SG" sz="3200" dirty="0">
                          <a:solidFill>
                            <a:srgbClr val="FF0000"/>
                          </a:solidFill>
                        </a:rPr>
                        <a:t>oy</a:t>
                      </a:r>
                      <a:endParaRPr lang="en-SG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E0B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3200" dirty="0">
                          <a:solidFill>
                            <a:srgbClr val="FF0000"/>
                          </a:solidFill>
                        </a:rPr>
                        <a:t>oy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293058"/>
                  </a:ext>
                </a:extLst>
              </a:tr>
            </a:tbl>
          </a:graphicData>
        </a:graphic>
      </p:graphicFrame>
      <p:sp>
        <p:nvSpPr>
          <p:cNvPr id="3" name="Title 1">
            <a:extLst>
              <a:ext uri="{FF2B5EF4-FFF2-40B4-BE49-F238E27FC236}">
                <a16:creationId xmlns:a16="http://schemas.microsoft.com/office/drawing/2014/main" id="{E9CE11F0-60C3-0D91-886B-943F8B140544}"/>
              </a:ext>
            </a:extLst>
          </p:cNvPr>
          <p:cNvSpPr txBox="1">
            <a:spLocks/>
          </p:cNvSpPr>
          <p:nvPr/>
        </p:nvSpPr>
        <p:spPr>
          <a:xfrm>
            <a:off x="1238250" y="-72093"/>
            <a:ext cx="4403644" cy="62423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>
                <a:solidFill>
                  <a:schemeClr val="bg1"/>
                </a:solidFill>
                <a:latin typeface="Calibri Light" panose="020F0302020204030204"/>
              </a:rPr>
              <a:t>Sound /</a:t>
            </a:r>
            <a:r>
              <a:rPr lang="en-SG" sz="2800" b="1" dirty="0" err="1">
                <a:solidFill>
                  <a:schemeClr val="bg1"/>
                </a:solidFill>
              </a:rPr>
              <a:t>ɔɪ</a:t>
            </a:r>
            <a:r>
              <a:rPr lang="en-US" sz="2800" b="1" dirty="0">
                <a:solidFill>
                  <a:schemeClr val="bg1"/>
                </a:solidFill>
                <a:latin typeface="Calibri Light" panose="020F0302020204030204"/>
              </a:rPr>
              <a:t>/</a:t>
            </a:r>
            <a:endParaRPr lang="en-SG" sz="3600" dirty="0">
              <a:solidFill>
                <a:schemeClr val="bg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97D633D-0748-B288-E235-3444AEE83A57}"/>
              </a:ext>
            </a:extLst>
          </p:cNvPr>
          <p:cNvSpPr/>
          <p:nvPr/>
        </p:nvSpPr>
        <p:spPr>
          <a:xfrm>
            <a:off x="1765323" y="1592880"/>
            <a:ext cx="64204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noFill/>
                  <a:prstDash val="solid"/>
                </a:ln>
                <a:solidFill>
                  <a:srgbClr val="FF0000"/>
                </a:solidFill>
              </a:rPr>
              <a:t>o</a:t>
            </a:r>
            <a:endParaRPr lang="en-US" sz="5400" b="1" dirty="0">
              <a:ln w="22225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D3822A5-3781-D811-8204-7FAA67418B7C}"/>
              </a:ext>
            </a:extLst>
          </p:cNvPr>
          <p:cNvSpPr/>
          <p:nvPr/>
        </p:nvSpPr>
        <p:spPr>
          <a:xfrm>
            <a:off x="2154933" y="3221064"/>
            <a:ext cx="13003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noFill/>
                  <a:prstDash val="solid"/>
                </a:ln>
                <a:solidFill>
                  <a:schemeClr val="bg1"/>
                </a:solidFill>
              </a:rPr>
              <a:t>/</a:t>
            </a:r>
            <a:r>
              <a:rPr lang="en-US" sz="5400" b="1" dirty="0" err="1">
                <a:ln w="22225">
                  <a:noFill/>
                  <a:prstDash val="solid"/>
                </a:ln>
                <a:solidFill>
                  <a:schemeClr val="bg1"/>
                </a:solidFill>
              </a:rPr>
              <a:t>ɔɪ</a:t>
            </a:r>
            <a:r>
              <a:rPr lang="en-US" sz="5400" b="1" dirty="0">
                <a:ln w="22225">
                  <a:noFill/>
                  <a:prstDash val="solid"/>
                </a:ln>
                <a:solidFill>
                  <a:schemeClr val="bg1"/>
                </a:solidFill>
              </a:rPr>
              <a:t>/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64CA93C-CCA8-2CA2-C94F-301F056F9931}"/>
              </a:ext>
            </a:extLst>
          </p:cNvPr>
          <p:cNvSpPr/>
          <p:nvPr/>
        </p:nvSpPr>
        <p:spPr>
          <a:xfrm>
            <a:off x="1704975" y="4579783"/>
            <a:ext cx="657225" cy="685337"/>
          </a:xfrm>
          <a:prstGeom prst="rect">
            <a:avLst/>
          </a:prstGeom>
          <a:solidFill>
            <a:srgbClr val="C5E0B4"/>
          </a:solidFill>
          <a:ln>
            <a:solidFill>
              <a:srgbClr val="C5E0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36FFFF0-9D63-07BF-25E7-9011179D472D}"/>
              </a:ext>
            </a:extLst>
          </p:cNvPr>
          <p:cNvSpPr/>
          <p:nvPr/>
        </p:nvSpPr>
        <p:spPr>
          <a:xfrm>
            <a:off x="3249572" y="4579783"/>
            <a:ext cx="657225" cy="685337"/>
          </a:xfrm>
          <a:prstGeom prst="rect">
            <a:avLst/>
          </a:prstGeom>
          <a:solidFill>
            <a:srgbClr val="C5E0B4"/>
          </a:solidFill>
          <a:ln>
            <a:solidFill>
              <a:srgbClr val="C5E0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B9B1E1B-0D69-2B4E-C397-7A31E48460BE}"/>
              </a:ext>
            </a:extLst>
          </p:cNvPr>
          <p:cNvSpPr txBox="1"/>
          <p:nvPr/>
        </p:nvSpPr>
        <p:spPr>
          <a:xfrm>
            <a:off x="5903825" y="3819905"/>
            <a:ext cx="129906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0" b="1" dirty="0">
                <a:solidFill>
                  <a:srgbClr val="FF0000"/>
                </a:solidFill>
              </a:rPr>
              <a:t>oy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EF382DC-BC42-0D5F-008F-2127ABC00CF8}"/>
              </a:ext>
            </a:extLst>
          </p:cNvPr>
          <p:cNvSpPr txBox="1"/>
          <p:nvPr/>
        </p:nvSpPr>
        <p:spPr>
          <a:xfrm>
            <a:off x="5551525" y="3815040"/>
            <a:ext cx="98546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0" b="1" dirty="0">
                <a:solidFill>
                  <a:schemeClr val="accent1"/>
                </a:solidFill>
              </a:rPr>
              <a:t>t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869FEE8-C408-D0E0-F91C-498773B652B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32" b="90168" l="5381" r="48655">
                        <a14:foregroundMark x1="27130" y1="88489" x2="28587" y2="90168"/>
                        <a14:foregroundMark x1="34753" y1="90168" x2="35650" y2="90168"/>
                        <a14:foregroundMark x1="27130" y1="46763" x2="27130" y2="46763"/>
                        <a14:foregroundMark x1="25112" y1="47242" x2="26233" y2="50600"/>
                        <a14:foregroundMark x1="34753" y1="46763" x2="39013" y2="44844"/>
                      </a14:backgroundRemoval>
                    </a14:imgEffect>
                  </a14:imgLayer>
                </a14:imgProps>
              </a:ext>
            </a:extLst>
          </a:blip>
          <a:srcRect l="15324" r="52401"/>
          <a:stretch/>
        </p:blipFill>
        <p:spPr>
          <a:xfrm>
            <a:off x="5641894" y="1489252"/>
            <a:ext cx="1465658" cy="211579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88886D6C-D558-A306-3D43-BFC8A6B81BF7}"/>
              </a:ext>
            </a:extLst>
          </p:cNvPr>
          <p:cNvSpPr/>
          <p:nvPr/>
        </p:nvSpPr>
        <p:spPr>
          <a:xfrm>
            <a:off x="3239542" y="1580696"/>
            <a:ext cx="64204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noFill/>
                  <a:prstDash val="solid"/>
                </a:ln>
                <a:solidFill>
                  <a:srgbClr val="FF0000"/>
                </a:solidFill>
              </a:rPr>
              <a:t>y</a:t>
            </a:r>
            <a:endParaRPr lang="en-US" sz="5400" b="1" dirty="0">
              <a:ln w="22225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sp>
        <p:nvSpPr>
          <p:cNvPr id="16" name="Cloud 15">
            <a:extLst>
              <a:ext uri="{FF2B5EF4-FFF2-40B4-BE49-F238E27FC236}">
                <a16:creationId xmlns:a16="http://schemas.microsoft.com/office/drawing/2014/main" id="{5EB36C17-5195-A382-2A58-5AB164BE7689}"/>
              </a:ext>
            </a:extLst>
          </p:cNvPr>
          <p:cNvSpPr/>
          <p:nvPr/>
        </p:nvSpPr>
        <p:spPr>
          <a:xfrm>
            <a:off x="8188776" y="3572625"/>
            <a:ext cx="2762655" cy="1963383"/>
          </a:xfrm>
          <a:prstGeom prst="cloud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SG" sz="3200" dirty="0">
              <a:solidFill>
                <a:schemeClr val="tx1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BF7FB9F-5B8F-46E4-883C-A1BC96B76E0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353" b="90168" l="5157" r="90022">
                        <a14:foregroundMark x1="27130" y1="88489" x2="28587" y2="90168"/>
                        <a14:foregroundMark x1="34753" y1="90168" x2="35650" y2="90168"/>
                        <a14:foregroundMark x1="27130" y1="46763" x2="27130" y2="46763"/>
                        <a14:foregroundMark x1="25112" y1="47242" x2="26233" y2="50600"/>
                        <a14:foregroundMark x1="34753" y1="46763" x2="39013" y2="44844"/>
                        <a14:foregroundMark x1="73430" y1="25420" x2="82287" y2="71223"/>
                        <a14:foregroundMark x1="85650" y1="31894" x2="87108" y2="50600"/>
                        <a14:foregroundMark x1="70852" y1="51319" x2="74215" y2="58513"/>
                        <a14:foregroundMark x1="69731" y1="84412" x2="74776" y2="88489"/>
                        <a14:foregroundMark x1="78587" y1="85851" x2="83632" y2="83693"/>
                        <a14:foregroundMark x1="84417" y1="52038" x2="80942" y2="57794"/>
                        <a14:foregroundMark x1="74439" y1="64988" x2="80269" y2="62110"/>
                        <a14:foregroundMark x1="89126" y1="54197" x2="90022" y2="60432"/>
                        <a14:foregroundMark x1="73767" y1="76259" x2="74215" y2="78417"/>
                        <a14:foregroundMark x1="79821" y1="76259" x2="79821" y2="76259"/>
                      </a14:backgroundRemoval>
                    </a14:imgEffect>
                  </a14:imgLayer>
                </a14:imgProps>
              </a:ext>
            </a:extLst>
          </a:blip>
          <a:srcRect l="56785" t="-648" r="3035" b="648"/>
          <a:stretch/>
        </p:blipFill>
        <p:spPr>
          <a:xfrm>
            <a:off x="8718693" y="1345626"/>
            <a:ext cx="1824627" cy="211579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A87C872-B473-5276-29B6-384EB969D109}"/>
              </a:ext>
            </a:extLst>
          </p:cNvPr>
          <p:cNvSpPr txBox="1"/>
          <p:nvPr/>
        </p:nvSpPr>
        <p:spPr>
          <a:xfrm>
            <a:off x="9228533" y="3819904"/>
            <a:ext cx="129906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0" b="1" dirty="0">
                <a:solidFill>
                  <a:srgbClr val="FF0000"/>
                </a:solidFill>
              </a:rPr>
              <a:t>oy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5E1F9C4-E987-4344-DC1F-1BDA84D6200A}"/>
              </a:ext>
            </a:extLst>
          </p:cNvPr>
          <p:cNvSpPr txBox="1"/>
          <p:nvPr/>
        </p:nvSpPr>
        <p:spPr>
          <a:xfrm>
            <a:off x="8666480" y="3824768"/>
            <a:ext cx="114731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0" b="1" dirty="0">
                <a:solidFill>
                  <a:schemeClr val="accent1"/>
                </a:solidFill>
              </a:rPr>
              <a:t>b</a:t>
            </a:r>
          </a:p>
        </p:txBody>
      </p:sp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95CD13F5-43AC-49F4-6A24-A386E6707668}"/>
              </a:ext>
            </a:extLst>
          </p:cNvPr>
          <p:cNvSpPr/>
          <p:nvPr/>
        </p:nvSpPr>
        <p:spPr>
          <a:xfrm>
            <a:off x="4771172" y="1704494"/>
            <a:ext cx="2498885" cy="628714"/>
          </a:xfrm>
          <a:prstGeom prst="wedgeRoundRectCallout">
            <a:avLst>
              <a:gd name="adj1" fmla="val -62875"/>
              <a:gd name="adj2" fmla="val 33502"/>
              <a:gd name="adj3" fmla="val 16667"/>
            </a:avLst>
          </a:prstGeom>
          <a:ln w="19050"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What letter is it?</a:t>
            </a:r>
            <a:endParaRPr lang="en-SG" sz="2400" dirty="0"/>
          </a:p>
        </p:txBody>
      </p:sp>
      <p:sp>
        <p:nvSpPr>
          <p:cNvPr id="23" name="Speech Bubble: Rectangle with Corners Rounded 22">
            <a:extLst>
              <a:ext uri="{FF2B5EF4-FFF2-40B4-BE49-F238E27FC236}">
                <a16:creationId xmlns:a16="http://schemas.microsoft.com/office/drawing/2014/main" id="{90EDEF3E-D406-0CCB-0903-759E45661C50}"/>
              </a:ext>
            </a:extLst>
          </p:cNvPr>
          <p:cNvSpPr/>
          <p:nvPr/>
        </p:nvSpPr>
        <p:spPr>
          <a:xfrm>
            <a:off x="4771172" y="3416704"/>
            <a:ext cx="2696096" cy="628714"/>
          </a:xfrm>
          <a:prstGeom prst="wedgeRoundRectCallout">
            <a:avLst>
              <a:gd name="adj1" fmla="val -61604"/>
              <a:gd name="adj2" fmla="val 31149"/>
              <a:gd name="adj3" fmla="val 16667"/>
            </a:avLst>
          </a:prstGeom>
          <a:ln w="19050"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What is the sound?</a:t>
            </a:r>
            <a:endParaRPr lang="en-SG" sz="2400" dirty="0"/>
          </a:p>
        </p:txBody>
      </p:sp>
      <p:sp>
        <p:nvSpPr>
          <p:cNvPr id="24" name="Speech Bubble: Rectangle with Corners Rounded 23">
            <a:extLst>
              <a:ext uri="{FF2B5EF4-FFF2-40B4-BE49-F238E27FC236}">
                <a16:creationId xmlns:a16="http://schemas.microsoft.com/office/drawing/2014/main" id="{437AC4E9-7D5C-EDC9-4A55-82E2D0709116}"/>
              </a:ext>
            </a:extLst>
          </p:cNvPr>
          <p:cNvSpPr/>
          <p:nvPr/>
        </p:nvSpPr>
        <p:spPr>
          <a:xfrm>
            <a:off x="6649840" y="782909"/>
            <a:ext cx="2498885" cy="628714"/>
          </a:xfrm>
          <a:prstGeom prst="wedgeRoundRectCallout">
            <a:avLst>
              <a:gd name="adj1" fmla="val -49250"/>
              <a:gd name="adj2" fmla="val 33502"/>
              <a:gd name="adj3" fmla="val 16667"/>
            </a:avLst>
          </a:prstGeom>
          <a:ln w="19050">
            <a:solidFill>
              <a:srgbClr val="70AD47"/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Say the words.</a:t>
            </a:r>
            <a:endParaRPr lang="en-SG" sz="2400" dirty="0"/>
          </a:p>
        </p:txBody>
      </p:sp>
    </p:spTree>
    <p:extLst>
      <p:ext uri="{BB962C8B-B14F-4D97-AF65-F5344CB8AC3E}">
        <p14:creationId xmlns:p14="http://schemas.microsoft.com/office/powerpoint/2010/main" val="2379453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5" grpId="0"/>
      <p:bldP spid="6" grpId="0"/>
      <p:bldP spid="7" grpId="0" animBg="1"/>
      <p:bldP spid="8" grpId="0" animBg="1"/>
      <p:bldP spid="11" grpId="0"/>
      <p:bldP spid="12" grpId="0"/>
      <p:bldP spid="14" grpId="0"/>
      <p:bldP spid="16" grpId="0" animBg="1"/>
      <p:bldP spid="18" grpId="0"/>
      <p:bldP spid="19" grpId="0"/>
      <p:bldP spid="22" grpId="0" animBg="1"/>
      <p:bldP spid="22" grpId="1" animBg="1"/>
      <p:bldP spid="23" grpId="0" animBg="1"/>
      <p:bldP spid="23" grpId="1" animBg="1"/>
      <p:bldP spid="2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" name="Table 7">
            <a:extLst>
              <a:ext uri="{FF2B5EF4-FFF2-40B4-BE49-F238E27FC236}">
                <a16:creationId xmlns:a16="http://schemas.microsoft.com/office/drawing/2014/main" id="{74DCB7ED-3652-D79A-ED2F-4EB6997296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1143296"/>
              </p:ext>
            </p:extLst>
          </p:nvPr>
        </p:nvGraphicFramePr>
        <p:xfrm>
          <a:off x="6426335" y="1019175"/>
          <a:ext cx="3133725" cy="45243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2771">
                  <a:extLst>
                    <a:ext uri="{9D8B030D-6E8A-4147-A177-3AD203B41FA5}">
                      <a16:colId xmlns:a16="http://schemas.microsoft.com/office/drawing/2014/main" val="34519670"/>
                    </a:ext>
                  </a:extLst>
                </a:gridCol>
                <a:gridCol w="1550954">
                  <a:extLst>
                    <a:ext uri="{9D8B030D-6E8A-4147-A177-3AD203B41FA5}">
                      <a16:colId xmlns:a16="http://schemas.microsoft.com/office/drawing/2014/main" val="2672958088"/>
                    </a:ext>
                  </a:extLst>
                </a:gridCol>
              </a:tblGrid>
              <a:tr h="465177">
                <a:tc gridSpan="2">
                  <a:txBody>
                    <a:bodyPr/>
                    <a:lstStyle/>
                    <a:p>
                      <a:pPr algn="l"/>
                      <a:r>
                        <a:rPr lang="en-SG" sz="2400" dirty="0">
                          <a:solidFill>
                            <a:schemeClr val="tx1"/>
                          </a:solidFill>
                        </a:rPr>
                        <a:t>Letters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E0B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SG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1080099"/>
                  </a:ext>
                </a:extLst>
              </a:tr>
              <a:tr h="1198007">
                <a:tc>
                  <a:txBody>
                    <a:bodyPr/>
                    <a:lstStyle/>
                    <a:p>
                      <a:pPr algn="ctr"/>
                      <a:endParaRPr lang="en-SG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E0B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SG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6516443"/>
                  </a:ext>
                </a:extLst>
              </a:tr>
              <a:tr h="465177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SG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Sound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E0B4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SG" sz="2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6124864"/>
                  </a:ext>
                </a:extLst>
              </a:tr>
              <a:tr h="1198007">
                <a:tc gridSpan="2">
                  <a:txBody>
                    <a:bodyPr/>
                    <a:lstStyle/>
                    <a:p>
                      <a:pPr algn="ctr"/>
                      <a:endParaRPr lang="en-SG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E0B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SG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5802775"/>
                  </a:ext>
                </a:extLst>
              </a:tr>
              <a:tr h="1198007">
                <a:tc>
                  <a:txBody>
                    <a:bodyPr/>
                    <a:lstStyle/>
                    <a:p>
                      <a:pPr algn="ctr"/>
                      <a:r>
                        <a:rPr lang="en-SG" sz="3200" dirty="0">
                          <a:solidFill>
                            <a:srgbClr val="FF0000"/>
                          </a:solidFill>
                        </a:rPr>
                        <a:t>oy</a:t>
                      </a:r>
                      <a:endParaRPr lang="en-SG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E0B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3200" dirty="0">
                          <a:solidFill>
                            <a:srgbClr val="FF0000"/>
                          </a:solidFill>
                        </a:rPr>
                        <a:t>oy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293058"/>
                  </a:ext>
                </a:extLst>
              </a:tr>
            </a:tbl>
          </a:graphicData>
        </a:graphic>
      </p:graphicFrame>
      <p:sp>
        <p:nvSpPr>
          <p:cNvPr id="37" name="Rectangle 36">
            <a:extLst>
              <a:ext uri="{FF2B5EF4-FFF2-40B4-BE49-F238E27FC236}">
                <a16:creationId xmlns:a16="http://schemas.microsoft.com/office/drawing/2014/main" id="{3D17D425-A261-61A8-EFD5-B2B32F1170B6}"/>
              </a:ext>
            </a:extLst>
          </p:cNvPr>
          <p:cNvSpPr/>
          <p:nvPr/>
        </p:nvSpPr>
        <p:spPr>
          <a:xfrm>
            <a:off x="6953408" y="1600420"/>
            <a:ext cx="64204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noFill/>
                  <a:prstDash val="solid"/>
                </a:ln>
                <a:solidFill>
                  <a:srgbClr val="FF0000"/>
                </a:solidFill>
              </a:rPr>
              <a:t>o</a:t>
            </a:r>
            <a:endParaRPr lang="en-US" sz="5400" b="1" dirty="0">
              <a:ln w="22225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3BC59722-4D45-3B40-FACA-A5B791993563}"/>
              </a:ext>
            </a:extLst>
          </p:cNvPr>
          <p:cNvSpPr/>
          <p:nvPr/>
        </p:nvSpPr>
        <p:spPr>
          <a:xfrm>
            <a:off x="7343018" y="3228604"/>
            <a:ext cx="13003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noFill/>
                  <a:prstDash val="solid"/>
                </a:ln>
                <a:solidFill>
                  <a:schemeClr val="bg1"/>
                </a:solidFill>
              </a:rPr>
              <a:t>/</a:t>
            </a:r>
            <a:r>
              <a:rPr lang="en-US" sz="5400" b="1" dirty="0" err="1">
                <a:ln w="22225">
                  <a:noFill/>
                  <a:prstDash val="solid"/>
                </a:ln>
                <a:solidFill>
                  <a:schemeClr val="bg1"/>
                </a:solidFill>
              </a:rPr>
              <a:t>ɔɪ</a:t>
            </a:r>
            <a:r>
              <a:rPr lang="en-US" sz="5400" b="1" dirty="0">
                <a:ln w="22225">
                  <a:noFill/>
                  <a:prstDash val="solid"/>
                </a:ln>
                <a:solidFill>
                  <a:schemeClr val="bg1"/>
                </a:solidFill>
              </a:rPr>
              <a:t>/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2E1725B3-7E8A-A6CB-BFBF-3AE99A15D56F}"/>
              </a:ext>
            </a:extLst>
          </p:cNvPr>
          <p:cNvSpPr/>
          <p:nvPr/>
        </p:nvSpPr>
        <p:spPr>
          <a:xfrm>
            <a:off x="6893060" y="4587323"/>
            <a:ext cx="657225" cy="685337"/>
          </a:xfrm>
          <a:prstGeom prst="rect">
            <a:avLst/>
          </a:prstGeom>
          <a:solidFill>
            <a:srgbClr val="C5E0B4"/>
          </a:solidFill>
          <a:ln>
            <a:solidFill>
              <a:srgbClr val="C5E0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5AC462AA-1BC3-B7F2-A96F-D148946D5EB2}"/>
              </a:ext>
            </a:extLst>
          </p:cNvPr>
          <p:cNvSpPr/>
          <p:nvPr/>
        </p:nvSpPr>
        <p:spPr>
          <a:xfrm>
            <a:off x="8437657" y="4587323"/>
            <a:ext cx="657225" cy="685337"/>
          </a:xfrm>
          <a:prstGeom prst="rect">
            <a:avLst/>
          </a:prstGeom>
          <a:solidFill>
            <a:srgbClr val="C5E0B4"/>
          </a:solidFill>
          <a:ln>
            <a:solidFill>
              <a:srgbClr val="C5E0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9C2D8B4F-E9C2-5B5A-87DA-EEE452CCE5C2}"/>
              </a:ext>
            </a:extLst>
          </p:cNvPr>
          <p:cNvSpPr/>
          <p:nvPr/>
        </p:nvSpPr>
        <p:spPr>
          <a:xfrm>
            <a:off x="8427627" y="1588236"/>
            <a:ext cx="64204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noFill/>
                  <a:prstDash val="solid"/>
                </a:ln>
                <a:solidFill>
                  <a:srgbClr val="FF0000"/>
                </a:solidFill>
              </a:rPr>
              <a:t>y</a:t>
            </a:r>
            <a:endParaRPr lang="en-US" sz="5400" b="1" dirty="0">
              <a:ln w="22225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9CE11F0-60C3-0D91-886B-943F8B140544}"/>
              </a:ext>
            </a:extLst>
          </p:cNvPr>
          <p:cNvSpPr txBox="1">
            <a:spLocks/>
          </p:cNvSpPr>
          <p:nvPr/>
        </p:nvSpPr>
        <p:spPr>
          <a:xfrm>
            <a:off x="1238250" y="-72093"/>
            <a:ext cx="4403644" cy="62423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>
                <a:solidFill>
                  <a:schemeClr val="bg1"/>
                </a:solidFill>
                <a:latin typeface="Calibri Light" panose="020F0302020204030204"/>
              </a:rPr>
              <a:t>Sounds /</a:t>
            </a:r>
            <a:r>
              <a:rPr lang="en-US" sz="2800" b="1" dirty="0" err="1">
                <a:solidFill>
                  <a:schemeClr val="bg1"/>
                </a:solidFill>
                <a:latin typeface="Calibri Light" panose="020F0302020204030204"/>
              </a:rPr>
              <a:t>eɪ</a:t>
            </a:r>
            <a:r>
              <a:rPr lang="en-US" sz="2800" b="1" dirty="0">
                <a:solidFill>
                  <a:schemeClr val="bg1"/>
                </a:solidFill>
                <a:latin typeface="Calibri Light" panose="020F0302020204030204"/>
              </a:rPr>
              <a:t>/ &amp; /</a:t>
            </a:r>
            <a:r>
              <a:rPr lang="en-US" sz="2800" b="1" dirty="0" err="1">
                <a:solidFill>
                  <a:schemeClr val="bg1"/>
                </a:solidFill>
                <a:latin typeface="Calibri Light" panose="020F0302020204030204"/>
              </a:rPr>
              <a:t>ɔɪ</a:t>
            </a:r>
            <a:r>
              <a:rPr lang="en-US" sz="2800" b="1" dirty="0">
                <a:solidFill>
                  <a:schemeClr val="bg1"/>
                </a:solidFill>
                <a:latin typeface="Calibri Light" panose="020F0302020204030204"/>
              </a:rPr>
              <a:t>/</a:t>
            </a:r>
            <a:endParaRPr lang="en-SG" sz="3600" dirty="0">
              <a:solidFill>
                <a:schemeClr val="bg1"/>
              </a:solidFill>
            </a:endParaRPr>
          </a:p>
        </p:txBody>
      </p:sp>
      <p:graphicFrame>
        <p:nvGraphicFramePr>
          <p:cNvPr id="18" name="Table 7">
            <a:extLst>
              <a:ext uri="{FF2B5EF4-FFF2-40B4-BE49-F238E27FC236}">
                <a16:creationId xmlns:a16="http://schemas.microsoft.com/office/drawing/2014/main" id="{B99DDEEC-583D-BF33-9D46-F7490F144B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5542434"/>
              </p:ext>
            </p:extLst>
          </p:nvPr>
        </p:nvGraphicFramePr>
        <p:xfrm>
          <a:off x="1238250" y="1021380"/>
          <a:ext cx="3133725" cy="45243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93577">
                  <a:extLst>
                    <a:ext uri="{9D8B030D-6E8A-4147-A177-3AD203B41FA5}">
                      <a16:colId xmlns:a16="http://schemas.microsoft.com/office/drawing/2014/main" val="34519670"/>
                    </a:ext>
                  </a:extLst>
                </a:gridCol>
                <a:gridCol w="1540148">
                  <a:extLst>
                    <a:ext uri="{9D8B030D-6E8A-4147-A177-3AD203B41FA5}">
                      <a16:colId xmlns:a16="http://schemas.microsoft.com/office/drawing/2014/main" val="2848323362"/>
                    </a:ext>
                  </a:extLst>
                </a:gridCol>
              </a:tblGrid>
              <a:tr h="465177">
                <a:tc gridSpan="2">
                  <a:txBody>
                    <a:bodyPr/>
                    <a:lstStyle/>
                    <a:p>
                      <a:pPr algn="l"/>
                      <a:r>
                        <a:rPr lang="en-SG" sz="2400" dirty="0">
                          <a:solidFill>
                            <a:schemeClr val="tx1"/>
                          </a:solidFill>
                        </a:rPr>
                        <a:t>Letter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BA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SG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1080099"/>
                  </a:ext>
                </a:extLst>
              </a:tr>
              <a:tr h="1198007">
                <a:tc gridSpan="2">
                  <a:txBody>
                    <a:bodyPr/>
                    <a:lstStyle/>
                    <a:p>
                      <a:pPr algn="ctr"/>
                      <a:endParaRPr lang="en-SG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BA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SG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6516443"/>
                  </a:ext>
                </a:extLst>
              </a:tr>
              <a:tr h="465177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SG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Sound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BA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SG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6124864"/>
                  </a:ext>
                </a:extLst>
              </a:tr>
              <a:tr h="1198007">
                <a:tc gridSpan="2">
                  <a:txBody>
                    <a:bodyPr/>
                    <a:lstStyle/>
                    <a:p>
                      <a:pPr algn="ctr"/>
                      <a:endParaRPr lang="en-SG" sz="2400" dirty="0">
                        <a:solidFill>
                          <a:srgbClr val="F8CBAD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BA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SG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5802775"/>
                  </a:ext>
                </a:extLst>
              </a:tr>
              <a:tr h="1198007">
                <a:tc>
                  <a:txBody>
                    <a:bodyPr/>
                    <a:lstStyle/>
                    <a:p>
                      <a:pPr algn="ctr"/>
                      <a:r>
                        <a:rPr lang="en-SG" sz="3200" dirty="0">
                          <a:solidFill>
                            <a:srgbClr val="FF0000"/>
                          </a:solidFill>
                        </a:rPr>
                        <a:t>a</a:t>
                      </a:r>
                      <a:endParaRPr lang="en-SG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3200" dirty="0">
                          <a:solidFill>
                            <a:srgbClr val="FF0000"/>
                          </a:solidFill>
                        </a:rPr>
                        <a:t>a</a:t>
                      </a:r>
                      <a:endParaRPr lang="en-SG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293058"/>
                  </a:ext>
                </a:extLst>
              </a:tr>
            </a:tbl>
          </a:graphicData>
        </a:graphic>
      </p:graphicFrame>
      <p:sp>
        <p:nvSpPr>
          <p:cNvPr id="19" name="Rectangle 18">
            <a:extLst>
              <a:ext uri="{FF2B5EF4-FFF2-40B4-BE49-F238E27FC236}">
                <a16:creationId xmlns:a16="http://schemas.microsoft.com/office/drawing/2014/main" id="{97887BFC-BCED-7E17-74E5-9C8F6AF84A3C}"/>
              </a:ext>
            </a:extLst>
          </p:cNvPr>
          <p:cNvSpPr/>
          <p:nvPr/>
        </p:nvSpPr>
        <p:spPr>
          <a:xfrm>
            <a:off x="2074235" y="3275145"/>
            <a:ext cx="13379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noFill/>
                  <a:prstDash val="solid"/>
                </a:ln>
                <a:solidFill>
                  <a:schemeClr val="bg1"/>
                </a:solidFill>
              </a:rPr>
              <a:t>/</a:t>
            </a:r>
            <a:r>
              <a:rPr lang="en-US" sz="5400" b="1" dirty="0" err="1">
                <a:ln w="22225">
                  <a:noFill/>
                  <a:prstDash val="solid"/>
                </a:ln>
                <a:solidFill>
                  <a:schemeClr val="bg1"/>
                </a:solidFill>
              </a:rPr>
              <a:t>eɪ</a:t>
            </a:r>
            <a:r>
              <a:rPr lang="en-US" sz="5400" b="1" dirty="0">
                <a:ln w="22225">
                  <a:noFill/>
                  <a:prstDash val="solid"/>
                </a:ln>
                <a:solidFill>
                  <a:schemeClr val="bg1"/>
                </a:solidFill>
              </a:rPr>
              <a:t>/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1E2FFA9-C9A7-6BC2-BEC8-41F9B7354D29}"/>
              </a:ext>
            </a:extLst>
          </p:cNvPr>
          <p:cNvSpPr/>
          <p:nvPr/>
        </p:nvSpPr>
        <p:spPr>
          <a:xfrm>
            <a:off x="1704975" y="4591513"/>
            <a:ext cx="657225" cy="685337"/>
          </a:xfrm>
          <a:prstGeom prst="rect">
            <a:avLst/>
          </a:prstGeom>
          <a:solidFill>
            <a:srgbClr val="F8CBAD"/>
          </a:solidFill>
          <a:ln>
            <a:solidFill>
              <a:srgbClr val="F8CB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D49489B-61ED-CB69-645C-7DB6EBF7E035}"/>
              </a:ext>
            </a:extLst>
          </p:cNvPr>
          <p:cNvSpPr/>
          <p:nvPr/>
        </p:nvSpPr>
        <p:spPr>
          <a:xfrm>
            <a:off x="3249572" y="4591513"/>
            <a:ext cx="657225" cy="685337"/>
          </a:xfrm>
          <a:prstGeom prst="rect">
            <a:avLst/>
          </a:prstGeom>
          <a:solidFill>
            <a:srgbClr val="F8CBAD"/>
          </a:solidFill>
          <a:ln>
            <a:solidFill>
              <a:srgbClr val="F8CB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0C90A09-B70A-5765-6705-77EAD19C8B25}"/>
              </a:ext>
            </a:extLst>
          </p:cNvPr>
          <p:cNvSpPr/>
          <p:nvPr/>
        </p:nvSpPr>
        <p:spPr>
          <a:xfrm>
            <a:off x="2542059" y="1655531"/>
            <a:ext cx="5261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noFill/>
                  <a:prstDash val="solid"/>
                </a:ln>
                <a:solidFill>
                  <a:srgbClr val="FF0000"/>
                </a:solidFill>
              </a:rPr>
              <a:t>a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66AC36BB-EDD0-6ACD-6668-4324ECBA9ED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3415" r="50259">
                        <a14:foregroundMark x1="19757" y1="44037" x2="21744" y2="52523"/>
                      </a14:backgroundRemoval>
                    </a14:imgEffect>
                  </a14:imgLayer>
                </a14:imgProps>
              </a:ext>
            </a:extLst>
          </a:blip>
          <a:srcRect l="8810" r="45135"/>
          <a:stretch/>
        </p:blipFill>
        <p:spPr>
          <a:xfrm>
            <a:off x="4552828" y="1133648"/>
            <a:ext cx="1626424" cy="169049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EA0BD0EB-E2FF-CABC-0642-747729D60F2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404" b="94495" l="13135" r="97241">
                        <a14:foregroundMark x1="19757" y1="44037" x2="21744" y2="52523"/>
                        <a14:foregroundMark x1="61589" y1="34404" x2="74062" y2="56651"/>
                        <a14:foregroundMark x1="77373" y1="25000" x2="77152" y2="58257"/>
                        <a14:foregroundMark x1="74172" y1="18578" x2="83775" y2="26835"/>
                        <a14:foregroundMark x1="86424" y1="26835" x2="90066" y2="44495"/>
                        <a14:foregroundMark x1="71854" y1="89450" x2="73841" y2="89450"/>
                        <a14:foregroundMark x1="75166" y1="88761" x2="77483" y2="90596"/>
                        <a14:foregroundMark x1="73841" y1="9633" x2="76269" y2="10092"/>
                        <a14:foregroundMark x1="93377" y1="29587" x2="94150" y2="44495"/>
                        <a14:foregroundMark x1="97241" y1="49083" x2="97241" y2="49083"/>
                        <a14:foregroundMark x1="75497" y1="94495" x2="75497" y2="94495"/>
                        <a14:backgroundMark x1="59272" y1="20872" x2="63797" y2="12844"/>
                        <a14:backgroundMark x1="87748" y1="11927" x2="90508" y2="13073"/>
                        <a14:backgroundMark x1="96358" y1="72248" x2="96358" y2="72248"/>
                        <a14:backgroundMark x1="92163" y1="83716" x2="94150" y2="81422"/>
                        <a14:backgroundMark x1="95806" y1="28440" x2="96689" y2="36009"/>
                        <a14:backgroundMark x1="58720" y1="81422" x2="61258" y2="86697"/>
                        <a14:backgroundMark x1="55960" y1="78440" x2="54857" y2="65367"/>
                        <a14:backgroundMark x1="54084" y1="45642" x2="57064" y2="28440"/>
                      </a14:backgroundRemoval>
                    </a14:imgEffect>
                  </a14:imgLayer>
                </a14:imgProps>
              </a:ext>
            </a:extLst>
          </a:blip>
          <a:srcRect l="53779" t="1310" r="166" b="-1310"/>
          <a:stretch/>
        </p:blipFill>
        <p:spPr>
          <a:xfrm>
            <a:off x="4540734" y="3429000"/>
            <a:ext cx="1626424" cy="1690498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3B0390D3-421E-79DE-2E46-6AF927FDEA7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32" b="90168" l="5381" r="48655">
                        <a14:foregroundMark x1="27130" y1="88489" x2="28587" y2="90168"/>
                        <a14:foregroundMark x1="34753" y1="90168" x2="35650" y2="90168"/>
                        <a14:foregroundMark x1="27130" y1="46763" x2="27130" y2="46763"/>
                        <a14:foregroundMark x1="25112" y1="47242" x2="26233" y2="50600"/>
                        <a14:foregroundMark x1="34753" y1="46763" x2="39013" y2="44844"/>
                      </a14:backgroundRemoval>
                    </a14:imgEffect>
                  </a14:imgLayer>
                </a14:imgProps>
              </a:ext>
            </a:extLst>
          </a:blip>
          <a:srcRect l="15324" r="52401"/>
          <a:stretch/>
        </p:blipFill>
        <p:spPr>
          <a:xfrm>
            <a:off x="9737953" y="1030732"/>
            <a:ext cx="1242340" cy="1793414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94217CF3-F808-0E61-2DE9-319C0892B03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353" b="90168" l="5157" r="90022">
                        <a14:foregroundMark x1="27130" y1="88489" x2="28587" y2="90168"/>
                        <a14:foregroundMark x1="34753" y1="90168" x2="35650" y2="90168"/>
                        <a14:foregroundMark x1="27130" y1="46763" x2="27130" y2="46763"/>
                        <a14:foregroundMark x1="25112" y1="47242" x2="26233" y2="50600"/>
                        <a14:foregroundMark x1="34753" y1="46763" x2="39013" y2="44844"/>
                        <a14:foregroundMark x1="73430" y1="25420" x2="82287" y2="71223"/>
                        <a14:foregroundMark x1="85650" y1="31894" x2="87108" y2="50600"/>
                        <a14:foregroundMark x1="70852" y1="51319" x2="74215" y2="58513"/>
                        <a14:foregroundMark x1="69731" y1="84412" x2="74776" y2="88489"/>
                        <a14:foregroundMark x1="78587" y1="85851" x2="83632" y2="83693"/>
                        <a14:foregroundMark x1="84417" y1="52038" x2="80942" y2="57794"/>
                        <a14:foregroundMark x1="74439" y1="64988" x2="80269" y2="62110"/>
                        <a14:foregroundMark x1="89126" y1="54197" x2="90022" y2="60432"/>
                        <a14:foregroundMark x1="73767" y1="76259" x2="74215" y2="78417"/>
                        <a14:foregroundMark x1="79821" y1="76259" x2="79821" y2="76259"/>
                      </a14:backgroundRemoval>
                    </a14:imgEffect>
                  </a14:imgLayer>
                </a14:imgProps>
              </a:ext>
            </a:extLst>
          </a:blip>
          <a:srcRect l="56785" t="-648" r="3035" b="648"/>
          <a:stretch/>
        </p:blipFill>
        <p:spPr>
          <a:xfrm>
            <a:off x="9661914" y="3259535"/>
            <a:ext cx="1546613" cy="1793414"/>
          </a:xfrm>
          <a:prstGeom prst="rect">
            <a:avLst/>
          </a:prstGeom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CA21A324-BECC-FA58-46C0-84099C824861}"/>
              </a:ext>
            </a:extLst>
          </p:cNvPr>
          <p:cNvSpPr/>
          <p:nvPr/>
        </p:nvSpPr>
        <p:spPr>
          <a:xfrm>
            <a:off x="4890329" y="2690370"/>
            <a:ext cx="101765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22225">
                  <a:noFill/>
                  <a:prstDash val="solid"/>
                </a:ln>
                <a:solidFill>
                  <a:schemeClr val="accent1"/>
                </a:solidFill>
              </a:rPr>
              <a:t>b</a:t>
            </a:r>
            <a:r>
              <a:rPr lang="en-US" sz="3200" b="1" dirty="0">
                <a:ln w="22225">
                  <a:noFill/>
                  <a:prstDash val="solid"/>
                </a:ln>
                <a:solidFill>
                  <a:srgbClr val="FF0000"/>
                </a:solidFill>
              </a:rPr>
              <a:t>a</a:t>
            </a:r>
            <a:r>
              <a:rPr lang="en-US" sz="3200" b="1" dirty="0">
                <a:ln w="22225">
                  <a:noFill/>
                  <a:prstDash val="solid"/>
                </a:ln>
                <a:solidFill>
                  <a:schemeClr val="accent1"/>
                </a:solidFill>
              </a:rPr>
              <a:t>by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9B356D34-1890-1548-5BAD-A11BBFA3EF56}"/>
              </a:ext>
            </a:extLst>
          </p:cNvPr>
          <p:cNvSpPr/>
          <p:nvPr/>
        </p:nvSpPr>
        <p:spPr>
          <a:xfrm>
            <a:off x="4969649" y="5052949"/>
            <a:ext cx="79278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22225">
                  <a:noFill/>
                  <a:prstDash val="solid"/>
                </a:ln>
                <a:solidFill>
                  <a:schemeClr val="accent1"/>
                </a:solidFill>
              </a:rPr>
              <a:t>d</a:t>
            </a:r>
            <a:r>
              <a:rPr lang="en-US" sz="3200" b="1" dirty="0">
                <a:ln w="22225">
                  <a:noFill/>
                  <a:prstDash val="solid"/>
                </a:ln>
                <a:solidFill>
                  <a:srgbClr val="FF0000"/>
                </a:solidFill>
              </a:rPr>
              <a:t>a</a:t>
            </a:r>
            <a:r>
              <a:rPr lang="en-US" sz="3200" b="1" dirty="0">
                <a:ln w="22225">
                  <a:noFill/>
                  <a:prstDash val="solid"/>
                </a:ln>
                <a:solidFill>
                  <a:schemeClr val="accent1"/>
                </a:solidFill>
              </a:rPr>
              <a:t>y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CF71164B-D339-E99D-1D41-6F7938651288}"/>
              </a:ext>
            </a:extLst>
          </p:cNvPr>
          <p:cNvSpPr/>
          <p:nvPr/>
        </p:nvSpPr>
        <p:spPr>
          <a:xfrm>
            <a:off x="10067143" y="2690370"/>
            <a:ext cx="73603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22225">
                  <a:noFill/>
                  <a:prstDash val="solid"/>
                </a:ln>
                <a:solidFill>
                  <a:schemeClr val="accent1"/>
                </a:solidFill>
              </a:rPr>
              <a:t>t</a:t>
            </a:r>
            <a:r>
              <a:rPr lang="en-US" sz="3200" b="1" dirty="0">
                <a:ln w="22225">
                  <a:noFill/>
                  <a:prstDash val="solid"/>
                </a:ln>
                <a:solidFill>
                  <a:srgbClr val="FF0000"/>
                </a:solidFill>
              </a:rPr>
              <a:t>oy</a:t>
            </a:r>
            <a:endParaRPr lang="en-US" sz="3200" b="1" dirty="0">
              <a:ln w="22225">
                <a:noFill/>
                <a:prstDash val="solid"/>
              </a:ln>
              <a:solidFill>
                <a:schemeClr val="accent1"/>
              </a:solidFill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8B5689FE-66DA-55CC-785F-AEE80490FEDA}"/>
              </a:ext>
            </a:extLst>
          </p:cNvPr>
          <p:cNvSpPr/>
          <p:nvPr/>
        </p:nvSpPr>
        <p:spPr>
          <a:xfrm>
            <a:off x="9993536" y="5052949"/>
            <a:ext cx="81701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22225">
                  <a:noFill/>
                  <a:prstDash val="solid"/>
                </a:ln>
                <a:solidFill>
                  <a:schemeClr val="accent1"/>
                </a:solidFill>
              </a:rPr>
              <a:t>b</a:t>
            </a:r>
            <a:r>
              <a:rPr lang="en-US" sz="3200" b="1" dirty="0">
                <a:ln w="22225">
                  <a:noFill/>
                  <a:prstDash val="solid"/>
                </a:ln>
                <a:solidFill>
                  <a:srgbClr val="FF0000"/>
                </a:solidFill>
              </a:rPr>
              <a:t>oy</a:t>
            </a:r>
            <a:endParaRPr lang="en-US" sz="3200" b="1" dirty="0">
              <a:ln w="22225">
                <a:noFill/>
                <a:prstDash val="solid"/>
              </a:ln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831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  <p:bldP spid="39" grpId="0" animBg="1"/>
      <p:bldP spid="40" grpId="0" animBg="1"/>
      <p:bldP spid="41" grpId="0"/>
      <p:bldP spid="19" grpId="0"/>
      <p:bldP spid="21" grpId="0" animBg="1"/>
      <p:bldP spid="23" grpId="0" animBg="1"/>
      <p:bldP spid="29" grpId="0"/>
      <p:bldP spid="46" grpId="0"/>
      <p:bldP spid="47" grpId="0"/>
      <p:bldP spid="48" grpId="0"/>
      <p:bldP spid="4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B5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310" name="Group 46"/>
          <p:cNvGrpSpPr>
            <a:grpSpLocks/>
          </p:cNvGrpSpPr>
          <p:nvPr/>
        </p:nvGrpSpPr>
        <p:grpSpPr bwMode="auto">
          <a:xfrm>
            <a:off x="9970332" y="4703021"/>
            <a:ext cx="1897063" cy="1793875"/>
            <a:chOff x="4363" y="2880"/>
            <a:chExt cx="1195" cy="1130"/>
          </a:xfrm>
        </p:grpSpPr>
        <p:sp>
          <p:nvSpPr>
            <p:cNvPr id="54" name="Rounded Rectangle 53"/>
            <p:cNvSpPr>
              <a:spLocks noChangeArrowheads="1"/>
            </p:cNvSpPr>
            <p:nvPr/>
          </p:nvSpPr>
          <p:spPr bwMode="auto">
            <a:xfrm>
              <a:off x="4436" y="2880"/>
              <a:ext cx="1114" cy="1130"/>
            </a:xfrm>
            <a:prstGeom prst="roundRect">
              <a:avLst>
                <a:gd name="adj" fmla="val 8111"/>
              </a:avLst>
            </a:prstGeom>
            <a:solidFill>
              <a:srgbClr val="118AD9"/>
            </a:solidFill>
            <a:ln w="38100" algn="ctr">
              <a:solidFill>
                <a:schemeClr val="tx1"/>
              </a:solidFill>
              <a:round/>
              <a:headEnd/>
              <a:tailEnd/>
            </a:ln>
            <a:effectLst>
              <a:outerShdw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endParaRPr lang="en-US" altLang="en-US" sz="15400">
                <a:ln w="19050">
                  <a:solidFill>
                    <a:prstClr val="black"/>
                  </a:solidFill>
                </a:ln>
                <a:solidFill>
                  <a:prstClr val="white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139290" name="Text Box 26"/>
            <p:cNvSpPr txBox="1">
              <a:spLocks noChangeArrowheads="1"/>
            </p:cNvSpPr>
            <p:nvPr/>
          </p:nvSpPr>
          <p:spPr bwMode="auto">
            <a:xfrm>
              <a:off x="4363" y="2937"/>
              <a:ext cx="1195" cy="10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GB" altLang="en-US" sz="10000" dirty="0">
                  <a:ln w="19050">
                    <a:solidFill>
                      <a:prstClr val="black"/>
                    </a:solidFill>
                  </a:ln>
                  <a:solidFill>
                    <a:prstClr val="white"/>
                  </a:solidFill>
                  <a:latin typeface="Arial Black" panose="020B0A04020102020204" pitchFamily="34" charset="0"/>
                </a:rPr>
                <a:t>12</a:t>
              </a:r>
              <a:endParaRPr lang="en-US" altLang="en-US" sz="10000" dirty="0">
                <a:ln w="19050">
                  <a:solidFill>
                    <a:prstClr val="black"/>
                  </a:solidFill>
                </a:ln>
                <a:solidFill>
                  <a:prstClr val="white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139306" name="Group 42"/>
          <p:cNvGrpSpPr>
            <a:grpSpLocks/>
          </p:cNvGrpSpPr>
          <p:nvPr/>
        </p:nvGrpSpPr>
        <p:grpSpPr bwMode="auto">
          <a:xfrm>
            <a:off x="4144205" y="2420196"/>
            <a:ext cx="1770062" cy="2278062"/>
            <a:chOff x="693" y="1442"/>
            <a:chExt cx="1115" cy="1435"/>
          </a:xfrm>
        </p:grpSpPr>
        <p:sp>
          <p:nvSpPr>
            <p:cNvPr id="21" name="Rounded Rectangle 20"/>
            <p:cNvSpPr>
              <a:spLocks noChangeArrowheads="1"/>
            </p:cNvSpPr>
            <p:nvPr/>
          </p:nvSpPr>
          <p:spPr bwMode="auto">
            <a:xfrm>
              <a:off x="693" y="1552"/>
              <a:ext cx="1115" cy="1130"/>
            </a:xfrm>
            <a:prstGeom prst="roundRect">
              <a:avLst>
                <a:gd name="adj" fmla="val 8111"/>
              </a:avLst>
            </a:prstGeom>
            <a:solidFill>
              <a:srgbClr val="118AD9"/>
            </a:solidFill>
            <a:ln w="38100" algn="ctr">
              <a:solidFill>
                <a:schemeClr val="tx1"/>
              </a:solidFill>
              <a:round/>
              <a:headEnd/>
              <a:tailEnd/>
            </a:ln>
            <a:effectLst>
              <a:outerShdw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endParaRPr lang="en-US" altLang="en-US" sz="15400">
                <a:ln w="19050">
                  <a:solidFill>
                    <a:prstClr val="black"/>
                  </a:solidFill>
                </a:ln>
                <a:solidFill>
                  <a:prstClr val="white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139283" name="Text Box 19"/>
            <p:cNvSpPr txBox="1">
              <a:spLocks noChangeArrowheads="1"/>
            </p:cNvSpPr>
            <p:nvPr/>
          </p:nvSpPr>
          <p:spPr bwMode="auto">
            <a:xfrm>
              <a:off x="779" y="1442"/>
              <a:ext cx="882" cy="14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GB" altLang="en-US" sz="14200" dirty="0">
                  <a:ln w="19050">
                    <a:solidFill>
                      <a:prstClr val="black"/>
                    </a:solidFill>
                  </a:ln>
                  <a:solidFill>
                    <a:prstClr val="white"/>
                  </a:solidFill>
                  <a:latin typeface="Arial Black" panose="020B0A04020102020204" pitchFamily="34" charset="0"/>
                </a:rPr>
                <a:t>5</a:t>
              </a:r>
              <a:endParaRPr lang="en-US" altLang="en-US" sz="14200" dirty="0">
                <a:ln w="19050">
                  <a:solidFill>
                    <a:prstClr val="black"/>
                  </a:solidFill>
                </a:ln>
                <a:solidFill>
                  <a:prstClr val="white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139309" name="Group 45"/>
          <p:cNvGrpSpPr>
            <a:grpSpLocks/>
          </p:cNvGrpSpPr>
          <p:nvPr/>
        </p:nvGrpSpPr>
        <p:grpSpPr bwMode="auto">
          <a:xfrm>
            <a:off x="10086218" y="2393207"/>
            <a:ext cx="1768475" cy="2278063"/>
            <a:chOff x="4436" y="1425"/>
            <a:chExt cx="1114" cy="1435"/>
          </a:xfrm>
        </p:grpSpPr>
        <p:sp>
          <p:nvSpPr>
            <p:cNvPr id="30" name="Rounded Rectangle 29"/>
            <p:cNvSpPr>
              <a:spLocks noChangeArrowheads="1"/>
            </p:cNvSpPr>
            <p:nvPr/>
          </p:nvSpPr>
          <p:spPr bwMode="auto">
            <a:xfrm>
              <a:off x="4436" y="1552"/>
              <a:ext cx="1114" cy="1130"/>
            </a:xfrm>
            <a:prstGeom prst="roundRect">
              <a:avLst>
                <a:gd name="adj" fmla="val 8111"/>
              </a:avLst>
            </a:prstGeom>
            <a:solidFill>
              <a:srgbClr val="118AD9"/>
            </a:solidFill>
            <a:ln w="38100" algn="ctr">
              <a:solidFill>
                <a:schemeClr val="tx1"/>
              </a:solidFill>
              <a:round/>
              <a:headEnd/>
              <a:tailEnd/>
            </a:ln>
            <a:effectLst>
              <a:outerShdw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endParaRPr lang="en-US" altLang="en-US" sz="15400">
                <a:ln w="19050">
                  <a:solidFill>
                    <a:prstClr val="black"/>
                  </a:solidFill>
                </a:ln>
                <a:solidFill>
                  <a:prstClr val="white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139286" name="Text Box 22"/>
            <p:cNvSpPr txBox="1">
              <a:spLocks noChangeArrowheads="1"/>
            </p:cNvSpPr>
            <p:nvPr/>
          </p:nvSpPr>
          <p:spPr bwMode="auto">
            <a:xfrm>
              <a:off x="4564" y="1425"/>
              <a:ext cx="882" cy="14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GB" altLang="en-US" sz="14200" dirty="0">
                  <a:ln w="19050">
                    <a:solidFill>
                      <a:prstClr val="black"/>
                    </a:solidFill>
                  </a:ln>
                  <a:solidFill>
                    <a:prstClr val="white"/>
                  </a:solidFill>
                  <a:latin typeface="Arial Black" panose="020B0A04020102020204" pitchFamily="34" charset="0"/>
                </a:rPr>
                <a:t>8</a:t>
              </a:r>
              <a:endParaRPr lang="en-US" altLang="en-US" sz="14200" dirty="0">
                <a:ln w="19050">
                  <a:solidFill>
                    <a:prstClr val="black"/>
                  </a:solidFill>
                </a:ln>
                <a:solidFill>
                  <a:prstClr val="white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139302" name="Group 38"/>
          <p:cNvGrpSpPr>
            <a:grpSpLocks/>
          </p:cNvGrpSpPr>
          <p:nvPr/>
        </p:nvGrpSpPr>
        <p:grpSpPr bwMode="auto">
          <a:xfrm>
            <a:off x="4144205" y="391371"/>
            <a:ext cx="1770062" cy="2278063"/>
            <a:chOff x="693" y="164"/>
            <a:chExt cx="1115" cy="1435"/>
          </a:xfrm>
        </p:grpSpPr>
        <p:sp>
          <p:nvSpPr>
            <p:cNvPr id="12" name="Rounded Rectangle 11">
              <a:hlinkClick r:id="" action="ppaction://hlinkshowjump?jump=endshow"/>
            </p:cNvPr>
            <p:cNvSpPr>
              <a:spLocks noChangeArrowheads="1"/>
            </p:cNvSpPr>
            <p:nvPr/>
          </p:nvSpPr>
          <p:spPr bwMode="auto">
            <a:xfrm>
              <a:off x="693" y="269"/>
              <a:ext cx="1115" cy="1131"/>
            </a:xfrm>
            <a:prstGeom prst="roundRect">
              <a:avLst>
                <a:gd name="adj" fmla="val 8111"/>
              </a:avLst>
            </a:prstGeom>
            <a:solidFill>
              <a:srgbClr val="118AD9"/>
            </a:solidFill>
            <a:ln w="38100" algn="ctr">
              <a:solidFill>
                <a:schemeClr val="tx1"/>
              </a:solidFill>
              <a:round/>
              <a:headEnd/>
              <a:tailEnd/>
            </a:ln>
            <a:effectLst>
              <a:outerShdw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endParaRPr lang="en-US" altLang="en-US" sz="15400">
                <a:ln w="19050">
                  <a:solidFill>
                    <a:prstClr val="black"/>
                  </a:solidFill>
                </a:ln>
                <a:solidFill>
                  <a:prstClr val="white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139279" name="Text Box 15"/>
            <p:cNvSpPr txBox="1">
              <a:spLocks noChangeArrowheads="1"/>
            </p:cNvSpPr>
            <p:nvPr/>
          </p:nvSpPr>
          <p:spPr bwMode="auto">
            <a:xfrm>
              <a:off x="804" y="164"/>
              <a:ext cx="882" cy="14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GB" altLang="en-US" sz="14200" dirty="0">
                  <a:ln w="19050">
                    <a:solidFill>
                      <a:prstClr val="black"/>
                    </a:solidFill>
                  </a:ln>
                  <a:solidFill>
                    <a:prstClr val="white"/>
                  </a:solidFill>
                  <a:latin typeface="Arial Black" panose="020B0A04020102020204" pitchFamily="34" charset="0"/>
                </a:rPr>
                <a:t>1</a:t>
              </a:r>
              <a:endParaRPr lang="en-US" altLang="en-US" sz="14200" dirty="0">
                <a:ln w="19050">
                  <a:solidFill>
                    <a:prstClr val="black"/>
                  </a:solidFill>
                </a:ln>
                <a:solidFill>
                  <a:prstClr val="white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139303" name="Group 39"/>
          <p:cNvGrpSpPr>
            <a:grpSpLocks/>
          </p:cNvGrpSpPr>
          <p:nvPr/>
        </p:nvGrpSpPr>
        <p:grpSpPr bwMode="auto">
          <a:xfrm>
            <a:off x="6149218" y="405659"/>
            <a:ext cx="1768475" cy="2255837"/>
            <a:chOff x="1956" y="173"/>
            <a:chExt cx="1114" cy="1421"/>
          </a:xfrm>
        </p:grpSpPr>
        <p:sp>
          <p:nvSpPr>
            <p:cNvPr id="9" name="Rounded Rectangle 8"/>
            <p:cNvSpPr>
              <a:spLocks noChangeArrowheads="1"/>
            </p:cNvSpPr>
            <p:nvPr/>
          </p:nvSpPr>
          <p:spPr bwMode="auto">
            <a:xfrm>
              <a:off x="1956" y="269"/>
              <a:ext cx="1114" cy="1131"/>
            </a:xfrm>
            <a:prstGeom prst="roundRect">
              <a:avLst>
                <a:gd name="adj" fmla="val 8111"/>
              </a:avLst>
            </a:prstGeom>
            <a:solidFill>
              <a:srgbClr val="118AD9"/>
            </a:solidFill>
            <a:ln w="38100" algn="ctr">
              <a:solidFill>
                <a:schemeClr val="tx1"/>
              </a:solidFill>
              <a:round/>
              <a:headEnd/>
              <a:tailEnd/>
            </a:ln>
            <a:effectLst>
              <a:outerShdw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endParaRPr lang="en-US" altLang="en-US" sz="15400">
                <a:ln w="19050">
                  <a:solidFill>
                    <a:prstClr val="black"/>
                  </a:solidFill>
                </a:ln>
                <a:solidFill>
                  <a:prstClr val="white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139280" name="Text Box 16"/>
            <p:cNvSpPr txBox="1">
              <a:spLocks noChangeArrowheads="1"/>
            </p:cNvSpPr>
            <p:nvPr/>
          </p:nvSpPr>
          <p:spPr bwMode="auto">
            <a:xfrm>
              <a:off x="2054" y="173"/>
              <a:ext cx="881" cy="14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GB" altLang="en-US" sz="14200" dirty="0">
                  <a:ln w="19050">
                    <a:solidFill>
                      <a:prstClr val="black"/>
                    </a:solidFill>
                  </a:ln>
                  <a:solidFill>
                    <a:prstClr val="white"/>
                  </a:solidFill>
                  <a:latin typeface="Arial Black" panose="020B0A04020102020204" pitchFamily="34" charset="0"/>
                </a:rPr>
                <a:t>2</a:t>
              </a:r>
              <a:endParaRPr lang="en-US" altLang="en-US" sz="14200" dirty="0">
                <a:ln w="19050">
                  <a:solidFill>
                    <a:prstClr val="black"/>
                  </a:solidFill>
                </a:ln>
                <a:solidFill>
                  <a:prstClr val="white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139304" name="Group 40"/>
          <p:cNvGrpSpPr>
            <a:grpSpLocks/>
          </p:cNvGrpSpPr>
          <p:nvPr/>
        </p:nvGrpSpPr>
        <p:grpSpPr bwMode="auto">
          <a:xfrm>
            <a:off x="8117718" y="331046"/>
            <a:ext cx="1768475" cy="2278062"/>
            <a:chOff x="3196" y="126"/>
            <a:chExt cx="1114" cy="1435"/>
          </a:xfrm>
        </p:grpSpPr>
        <p:sp>
          <p:nvSpPr>
            <p:cNvPr id="15" name="Rounded Rectangle 14"/>
            <p:cNvSpPr>
              <a:spLocks noChangeArrowheads="1"/>
            </p:cNvSpPr>
            <p:nvPr/>
          </p:nvSpPr>
          <p:spPr bwMode="auto">
            <a:xfrm>
              <a:off x="3196" y="269"/>
              <a:ext cx="1114" cy="1131"/>
            </a:xfrm>
            <a:prstGeom prst="roundRect">
              <a:avLst>
                <a:gd name="adj" fmla="val 8111"/>
              </a:avLst>
            </a:prstGeom>
            <a:solidFill>
              <a:srgbClr val="118AD9"/>
            </a:solidFill>
            <a:ln w="38100" algn="ctr">
              <a:solidFill>
                <a:schemeClr val="tx1"/>
              </a:solidFill>
              <a:round/>
              <a:headEnd/>
              <a:tailEnd/>
            </a:ln>
            <a:effectLst>
              <a:outerShdw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endParaRPr lang="en-US" altLang="en-US" sz="15400">
                <a:ln w="19050">
                  <a:solidFill>
                    <a:prstClr val="black"/>
                  </a:solidFill>
                </a:ln>
                <a:solidFill>
                  <a:prstClr val="white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139281" name="Text Box 17"/>
            <p:cNvSpPr txBox="1">
              <a:spLocks noChangeArrowheads="1"/>
            </p:cNvSpPr>
            <p:nvPr/>
          </p:nvSpPr>
          <p:spPr bwMode="auto">
            <a:xfrm>
              <a:off x="3299" y="126"/>
              <a:ext cx="882" cy="14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GB" altLang="en-US" sz="14200" dirty="0">
                  <a:ln w="19050">
                    <a:solidFill>
                      <a:prstClr val="black"/>
                    </a:solidFill>
                  </a:ln>
                  <a:solidFill>
                    <a:prstClr val="white"/>
                  </a:solidFill>
                  <a:latin typeface="Arial Black" panose="020B0A04020102020204" pitchFamily="34" charset="0"/>
                </a:rPr>
                <a:t>3</a:t>
              </a:r>
              <a:endParaRPr lang="en-US" altLang="en-US" sz="14200" dirty="0">
                <a:ln w="19050">
                  <a:solidFill>
                    <a:prstClr val="black"/>
                  </a:solidFill>
                </a:ln>
                <a:solidFill>
                  <a:prstClr val="white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139305" name="Group 41"/>
          <p:cNvGrpSpPr>
            <a:grpSpLocks/>
          </p:cNvGrpSpPr>
          <p:nvPr/>
        </p:nvGrpSpPr>
        <p:grpSpPr bwMode="auto">
          <a:xfrm>
            <a:off x="10086218" y="377083"/>
            <a:ext cx="1768475" cy="2278063"/>
            <a:chOff x="4436" y="155"/>
            <a:chExt cx="1114" cy="1435"/>
          </a:xfrm>
        </p:grpSpPr>
        <p:sp>
          <p:nvSpPr>
            <p:cNvPr id="18" name="Rounded Rectangle 17"/>
            <p:cNvSpPr>
              <a:spLocks noChangeArrowheads="1"/>
            </p:cNvSpPr>
            <p:nvPr/>
          </p:nvSpPr>
          <p:spPr bwMode="auto">
            <a:xfrm>
              <a:off x="4436" y="269"/>
              <a:ext cx="1114" cy="1131"/>
            </a:xfrm>
            <a:prstGeom prst="roundRect">
              <a:avLst>
                <a:gd name="adj" fmla="val 8111"/>
              </a:avLst>
            </a:prstGeom>
            <a:solidFill>
              <a:srgbClr val="118AD9"/>
            </a:solidFill>
            <a:ln w="38100" algn="ctr">
              <a:solidFill>
                <a:schemeClr val="tx1"/>
              </a:solidFill>
              <a:round/>
              <a:headEnd/>
              <a:tailEnd/>
            </a:ln>
            <a:effectLst>
              <a:outerShdw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endParaRPr lang="en-US" altLang="en-US" sz="15400">
                <a:ln w="19050">
                  <a:solidFill>
                    <a:prstClr val="black"/>
                  </a:solidFill>
                </a:ln>
                <a:solidFill>
                  <a:prstClr val="white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139282" name="Text Box 18"/>
            <p:cNvSpPr txBox="1">
              <a:spLocks noChangeArrowheads="1"/>
            </p:cNvSpPr>
            <p:nvPr/>
          </p:nvSpPr>
          <p:spPr bwMode="auto">
            <a:xfrm>
              <a:off x="4524" y="155"/>
              <a:ext cx="882" cy="14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GB" altLang="en-US" sz="14200" dirty="0">
                  <a:ln w="19050">
                    <a:solidFill>
                      <a:prstClr val="black"/>
                    </a:solidFill>
                  </a:ln>
                  <a:solidFill>
                    <a:prstClr val="white"/>
                  </a:solidFill>
                  <a:latin typeface="Arial Black" panose="020B0A04020102020204" pitchFamily="34" charset="0"/>
                </a:rPr>
                <a:t>4</a:t>
              </a:r>
              <a:endParaRPr lang="en-US" altLang="en-US" sz="14200" dirty="0">
                <a:ln w="19050">
                  <a:solidFill>
                    <a:prstClr val="black"/>
                  </a:solidFill>
                </a:ln>
                <a:solidFill>
                  <a:prstClr val="white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139307" name="Group 43"/>
          <p:cNvGrpSpPr>
            <a:grpSpLocks/>
          </p:cNvGrpSpPr>
          <p:nvPr/>
        </p:nvGrpSpPr>
        <p:grpSpPr bwMode="auto">
          <a:xfrm>
            <a:off x="6149218" y="2393207"/>
            <a:ext cx="1768475" cy="2255838"/>
            <a:chOff x="1956" y="1425"/>
            <a:chExt cx="1114" cy="1421"/>
          </a:xfrm>
        </p:grpSpPr>
        <p:sp>
          <p:nvSpPr>
            <p:cNvPr id="24" name="Rounded Rectangle 23"/>
            <p:cNvSpPr>
              <a:spLocks noChangeArrowheads="1"/>
            </p:cNvSpPr>
            <p:nvPr/>
          </p:nvSpPr>
          <p:spPr bwMode="auto">
            <a:xfrm>
              <a:off x="1956" y="1552"/>
              <a:ext cx="1114" cy="1130"/>
            </a:xfrm>
            <a:prstGeom prst="roundRect">
              <a:avLst>
                <a:gd name="adj" fmla="val 8111"/>
              </a:avLst>
            </a:prstGeom>
            <a:solidFill>
              <a:srgbClr val="118AD9"/>
            </a:solidFill>
            <a:ln w="38100" algn="ctr">
              <a:solidFill>
                <a:schemeClr val="tx1"/>
              </a:solidFill>
              <a:round/>
              <a:headEnd/>
              <a:tailEnd/>
            </a:ln>
            <a:effectLst>
              <a:outerShdw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endParaRPr lang="en-US" altLang="en-US" sz="15400">
                <a:ln w="19050">
                  <a:solidFill>
                    <a:prstClr val="black"/>
                  </a:solidFill>
                </a:ln>
                <a:solidFill>
                  <a:prstClr val="white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139284" name="Text Box 20"/>
            <p:cNvSpPr txBox="1">
              <a:spLocks noChangeArrowheads="1"/>
            </p:cNvSpPr>
            <p:nvPr/>
          </p:nvSpPr>
          <p:spPr bwMode="auto">
            <a:xfrm>
              <a:off x="2054" y="1425"/>
              <a:ext cx="883" cy="14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GB" altLang="en-US" sz="14200" dirty="0">
                  <a:ln w="19050">
                    <a:solidFill>
                      <a:prstClr val="black"/>
                    </a:solidFill>
                  </a:ln>
                  <a:solidFill>
                    <a:prstClr val="white"/>
                  </a:solidFill>
                  <a:latin typeface="Arial Black" panose="020B0A04020102020204" pitchFamily="34" charset="0"/>
                </a:rPr>
                <a:t>6</a:t>
              </a:r>
              <a:endParaRPr lang="en-US" altLang="en-US" sz="14200" dirty="0">
                <a:ln w="19050">
                  <a:solidFill>
                    <a:prstClr val="black"/>
                  </a:solidFill>
                </a:ln>
                <a:solidFill>
                  <a:prstClr val="white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139308" name="Group 44"/>
          <p:cNvGrpSpPr>
            <a:grpSpLocks/>
          </p:cNvGrpSpPr>
          <p:nvPr/>
        </p:nvGrpSpPr>
        <p:grpSpPr bwMode="auto">
          <a:xfrm>
            <a:off x="8117718" y="2393208"/>
            <a:ext cx="1768475" cy="2278063"/>
            <a:chOff x="3196" y="1425"/>
            <a:chExt cx="1114" cy="1435"/>
          </a:xfrm>
        </p:grpSpPr>
        <p:sp>
          <p:nvSpPr>
            <p:cNvPr id="27" name="Rounded Rectangle 26"/>
            <p:cNvSpPr>
              <a:spLocks noChangeArrowheads="1"/>
            </p:cNvSpPr>
            <p:nvPr/>
          </p:nvSpPr>
          <p:spPr bwMode="auto">
            <a:xfrm>
              <a:off x="3196" y="1552"/>
              <a:ext cx="1114" cy="1130"/>
            </a:xfrm>
            <a:prstGeom prst="roundRect">
              <a:avLst>
                <a:gd name="adj" fmla="val 8111"/>
              </a:avLst>
            </a:prstGeom>
            <a:solidFill>
              <a:srgbClr val="118AD9"/>
            </a:solidFill>
            <a:ln w="38100" algn="ctr">
              <a:solidFill>
                <a:schemeClr val="tx1"/>
              </a:solidFill>
              <a:round/>
              <a:headEnd/>
              <a:tailEnd/>
            </a:ln>
            <a:effectLst>
              <a:outerShdw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endParaRPr lang="en-US" altLang="en-US" sz="15400">
                <a:ln w="19050">
                  <a:solidFill>
                    <a:prstClr val="black"/>
                  </a:solidFill>
                </a:ln>
                <a:solidFill>
                  <a:prstClr val="white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139285" name="Text Box 21"/>
            <p:cNvSpPr txBox="1">
              <a:spLocks noChangeArrowheads="1"/>
            </p:cNvSpPr>
            <p:nvPr/>
          </p:nvSpPr>
          <p:spPr bwMode="auto">
            <a:xfrm>
              <a:off x="3319" y="1425"/>
              <a:ext cx="882" cy="14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GB" altLang="en-US" sz="14200" dirty="0">
                  <a:ln w="19050">
                    <a:solidFill>
                      <a:prstClr val="black"/>
                    </a:solidFill>
                  </a:ln>
                  <a:solidFill>
                    <a:prstClr val="white"/>
                  </a:solidFill>
                  <a:latin typeface="Arial Black" panose="020B0A04020102020204" pitchFamily="34" charset="0"/>
                </a:rPr>
                <a:t>7</a:t>
              </a:r>
              <a:endParaRPr lang="en-US" altLang="en-US" sz="14200" dirty="0">
                <a:ln w="19050">
                  <a:solidFill>
                    <a:prstClr val="black"/>
                  </a:solidFill>
                </a:ln>
                <a:solidFill>
                  <a:prstClr val="white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139313" name="Group 49"/>
          <p:cNvGrpSpPr>
            <a:grpSpLocks/>
          </p:cNvGrpSpPr>
          <p:nvPr/>
        </p:nvGrpSpPr>
        <p:grpSpPr bwMode="auto">
          <a:xfrm>
            <a:off x="4144205" y="4482360"/>
            <a:ext cx="1770062" cy="2255837"/>
            <a:chOff x="693" y="2741"/>
            <a:chExt cx="1115" cy="1421"/>
          </a:xfrm>
        </p:grpSpPr>
        <p:sp>
          <p:nvSpPr>
            <p:cNvPr id="45" name="Rounded Rectangle 44"/>
            <p:cNvSpPr>
              <a:spLocks noChangeArrowheads="1"/>
            </p:cNvSpPr>
            <p:nvPr/>
          </p:nvSpPr>
          <p:spPr bwMode="auto">
            <a:xfrm>
              <a:off x="693" y="2880"/>
              <a:ext cx="1115" cy="1130"/>
            </a:xfrm>
            <a:prstGeom prst="roundRect">
              <a:avLst>
                <a:gd name="adj" fmla="val 8111"/>
              </a:avLst>
            </a:prstGeom>
            <a:solidFill>
              <a:srgbClr val="118AD9"/>
            </a:solidFill>
            <a:ln w="38100" algn="ctr">
              <a:solidFill>
                <a:schemeClr val="tx1"/>
              </a:solidFill>
              <a:round/>
              <a:headEnd/>
              <a:tailEnd/>
            </a:ln>
            <a:effectLst>
              <a:outerShdw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endParaRPr lang="en-US" altLang="en-US" sz="15400">
                <a:ln w="19050">
                  <a:solidFill>
                    <a:prstClr val="black"/>
                  </a:solidFill>
                </a:ln>
                <a:solidFill>
                  <a:prstClr val="white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139287" name="Text Box 23"/>
            <p:cNvSpPr txBox="1">
              <a:spLocks noChangeArrowheads="1"/>
            </p:cNvSpPr>
            <p:nvPr/>
          </p:nvSpPr>
          <p:spPr bwMode="auto">
            <a:xfrm>
              <a:off x="819" y="2741"/>
              <a:ext cx="883" cy="14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GB" altLang="en-US" sz="14200" dirty="0">
                  <a:ln w="19050">
                    <a:solidFill>
                      <a:prstClr val="black"/>
                    </a:solidFill>
                  </a:ln>
                  <a:solidFill>
                    <a:prstClr val="white"/>
                  </a:solidFill>
                  <a:latin typeface="Arial Black" panose="020B0A04020102020204" pitchFamily="34" charset="0"/>
                </a:rPr>
                <a:t>9</a:t>
              </a:r>
              <a:endParaRPr lang="en-US" altLang="en-US" sz="14200" dirty="0">
                <a:ln w="19050">
                  <a:solidFill>
                    <a:prstClr val="black"/>
                  </a:solidFill>
                </a:ln>
                <a:solidFill>
                  <a:prstClr val="white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139311" name="Group 47"/>
          <p:cNvGrpSpPr>
            <a:grpSpLocks/>
          </p:cNvGrpSpPr>
          <p:nvPr/>
        </p:nvGrpSpPr>
        <p:grpSpPr bwMode="auto">
          <a:xfrm>
            <a:off x="8073269" y="4703020"/>
            <a:ext cx="1897063" cy="1793875"/>
            <a:chOff x="3168" y="2880"/>
            <a:chExt cx="1195" cy="1130"/>
          </a:xfrm>
        </p:grpSpPr>
        <p:sp>
          <p:nvSpPr>
            <p:cNvPr id="2" name="Rounded Rectangle 50"/>
            <p:cNvSpPr>
              <a:spLocks noChangeArrowheads="1"/>
            </p:cNvSpPr>
            <p:nvPr/>
          </p:nvSpPr>
          <p:spPr bwMode="auto">
            <a:xfrm>
              <a:off x="3196" y="2880"/>
              <a:ext cx="1114" cy="1130"/>
            </a:xfrm>
            <a:prstGeom prst="roundRect">
              <a:avLst>
                <a:gd name="adj" fmla="val 8111"/>
              </a:avLst>
            </a:prstGeom>
            <a:solidFill>
              <a:srgbClr val="118AD9"/>
            </a:solidFill>
            <a:ln w="38100" algn="ctr">
              <a:solidFill>
                <a:schemeClr val="tx1"/>
              </a:solidFill>
              <a:round/>
              <a:headEnd/>
              <a:tailEnd/>
            </a:ln>
            <a:effectLst>
              <a:outerShdw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endParaRPr lang="en-US" altLang="en-US" sz="15400">
                <a:ln w="19050">
                  <a:solidFill>
                    <a:prstClr val="black"/>
                  </a:solidFill>
                </a:ln>
                <a:solidFill>
                  <a:prstClr val="white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139289" name="Text Box 25"/>
            <p:cNvSpPr txBox="1">
              <a:spLocks noChangeArrowheads="1"/>
            </p:cNvSpPr>
            <p:nvPr/>
          </p:nvSpPr>
          <p:spPr bwMode="auto">
            <a:xfrm>
              <a:off x="3168" y="2937"/>
              <a:ext cx="1195" cy="10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GB" altLang="en-US" sz="10000" dirty="0">
                  <a:ln w="19050">
                    <a:solidFill>
                      <a:prstClr val="black"/>
                    </a:solidFill>
                  </a:ln>
                  <a:solidFill>
                    <a:prstClr val="white"/>
                  </a:solidFill>
                  <a:latin typeface="Arial Black" panose="020B0A04020102020204" pitchFamily="34" charset="0"/>
                </a:rPr>
                <a:t>11</a:t>
              </a:r>
              <a:endParaRPr lang="en-US" altLang="en-US" sz="10000" dirty="0">
                <a:ln w="19050">
                  <a:solidFill>
                    <a:prstClr val="black"/>
                  </a:solidFill>
                </a:ln>
                <a:solidFill>
                  <a:prstClr val="white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139328" name="Group 64"/>
          <p:cNvGrpSpPr>
            <a:grpSpLocks/>
          </p:cNvGrpSpPr>
          <p:nvPr/>
        </p:nvGrpSpPr>
        <p:grpSpPr bwMode="auto">
          <a:xfrm>
            <a:off x="6055556" y="4723659"/>
            <a:ext cx="1897063" cy="1793875"/>
            <a:chOff x="1897" y="2893"/>
            <a:chExt cx="1195" cy="1130"/>
          </a:xfrm>
        </p:grpSpPr>
        <p:sp>
          <p:nvSpPr>
            <p:cNvPr id="51" name="Rounded Rectangle 50"/>
            <p:cNvSpPr>
              <a:spLocks noChangeArrowheads="1"/>
            </p:cNvSpPr>
            <p:nvPr/>
          </p:nvSpPr>
          <p:spPr bwMode="auto">
            <a:xfrm>
              <a:off x="1956" y="2893"/>
              <a:ext cx="1114" cy="1130"/>
            </a:xfrm>
            <a:prstGeom prst="roundRect">
              <a:avLst>
                <a:gd name="adj" fmla="val 8111"/>
              </a:avLst>
            </a:prstGeom>
            <a:solidFill>
              <a:srgbClr val="118AD9"/>
            </a:solidFill>
            <a:ln w="38100" algn="ctr">
              <a:solidFill>
                <a:schemeClr val="tx1"/>
              </a:solidFill>
              <a:round/>
              <a:headEnd/>
              <a:tailEnd/>
            </a:ln>
            <a:effectLst>
              <a:outerShdw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endParaRPr lang="en-US" altLang="en-US" sz="15400">
                <a:ln w="19050">
                  <a:solidFill>
                    <a:prstClr val="black"/>
                  </a:solidFill>
                </a:ln>
                <a:solidFill>
                  <a:prstClr val="white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139327" name="Text Box 63"/>
            <p:cNvSpPr txBox="1">
              <a:spLocks noChangeArrowheads="1"/>
            </p:cNvSpPr>
            <p:nvPr/>
          </p:nvSpPr>
          <p:spPr bwMode="auto">
            <a:xfrm>
              <a:off x="1897" y="2983"/>
              <a:ext cx="1195" cy="10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GB" altLang="en-US" sz="10000" dirty="0">
                  <a:ln w="19050">
                    <a:solidFill>
                      <a:prstClr val="black"/>
                    </a:solidFill>
                  </a:ln>
                  <a:solidFill>
                    <a:prstClr val="white"/>
                  </a:solidFill>
                  <a:latin typeface="Arial Black" panose="020B0A04020102020204" pitchFamily="34" charset="0"/>
                </a:rPr>
                <a:t>10</a:t>
              </a:r>
              <a:endParaRPr lang="en-US" altLang="en-US" sz="10000" dirty="0">
                <a:ln w="19050">
                  <a:solidFill>
                    <a:prstClr val="black"/>
                  </a:solidFill>
                </a:ln>
                <a:solidFill>
                  <a:prstClr val="white"/>
                </a:solidFill>
                <a:latin typeface="Arial Black" panose="020B0A04020102020204" pitchFamily="34" charset="0"/>
              </a:endParaRPr>
            </a:p>
          </p:txBody>
        </p:sp>
      </p:grpSp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33826EBC-319D-3FF7-4131-821E7471D36B}"/>
              </a:ext>
            </a:extLst>
          </p:cNvPr>
          <p:cNvSpPr/>
          <p:nvPr/>
        </p:nvSpPr>
        <p:spPr>
          <a:xfrm>
            <a:off x="328987" y="1465263"/>
            <a:ext cx="3503109" cy="400168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chemeClr val="tx1"/>
              </a:solidFill>
            </a:endParaRPr>
          </a:p>
          <a:p>
            <a:pPr algn="ctr"/>
            <a:r>
              <a:rPr lang="en-US" sz="2000" b="1" dirty="0">
                <a:solidFill>
                  <a:schemeClr val="tx1"/>
                </a:solidFill>
              </a:rPr>
              <a:t>RULES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1"/>
                </a:solidFill>
              </a:rPr>
              <a:t>Students choose a pair of numbers.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1"/>
                </a:solidFill>
              </a:rPr>
              <a:t>Say aloud the sounds and words.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1"/>
                </a:solidFill>
              </a:rPr>
              <a:t>If the pair has the same </a:t>
            </a:r>
            <a:r>
              <a:rPr lang="en-US" sz="2000" b="1" dirty="0" err="1">
                <a:solidFill>
                  <a:schemeClr val="tx1"/>
                </a:solidFill>
              </a:rPr>
              <a:t>colour</a:t>
            </a:r>
            <a:r>
              <a:rPr lang="en-US" sz="2000" b="1" dirty="0">
                <a:solidFill>
                  <a:schemeClr val="tx1"/>
                </a:solidFill>
              </a:rPr>
              <a:t>, students have 2 points.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1"/>
                </a:solidFill>
              </a:rPr>
              <a:t>If not, click on the square one more time to cover it.</a:t>
            </a:r>
          </a:p>
        </p:txBody>
      </p:sp>
      <p:sp>
        <p:nvSpPr>
          <p:cNvPr id="75" name="Cloud 74">
            <a:extLst>
              <a:ext uri="{FF2B5EF4-FFF2-40B4-BE49-F238E27FC236}">
                <a16:creationId xmlns:a16="http://schemas.microsoft.com/office/drawing/2014/main" id="{28040CBF-E7CB-45FB-94F7-7ABB79599D2F}"/>
              </a:ext>
            </a:extLst>
          </p:cNvPr>
          <p:cNvSpPr/>
          <p:nvPr/>
        </p:nvSpPr>
        <p:spPr>
          <a:xfrm>
            <a:off x="60914" y="356114"/>
            <a:ext cx="3402677" cy="1639788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 anchor="ctr">
            <a:spAutoFit/>
          </a:bodyPr>
          <a:lstStyle/>
          <a:p>
            <a:pPr algn="ctr"/>
            <a:r>
              <a:rPr lang="en-US" sz="32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MATCHING</a:t>
            </a:r>
          </a:p>
          <a:p>
            <a:pPr algn="ctr"/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PAIRS</a:t>
            </a:r>
            <a:endParaRPr lang="en-US" sz="3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76" name="Rounded Rectangle 70">
            <a:extLst>
              <a:ext uri="{FF2B5EF4-FFF2-40B4-BE49-F238E27FC236}">
                <a16:creationId xmlns:a16="http://schemas.microsoft.com/office/drawing/2014/main" id="{375263D9-7CA7-5ADD-567A-0CAC356C03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850" y="558057"/>
            <a:ext cx="1768475" cy="1795463"/>
          </a:xfrm>
          <a:prstGeom prst="roundRect">
            <a:avLst>
              <a:gd name="adj" fmla="val 8111"/>
            </a:avLst>
          </a:prstGeom>
          <a:solidFill>
            <a:schemeClr val="accent4">
              <a:lumMod val="75000"/>
            </a:schemeClr>
          </a:solidFill>
          <a:ln w="38100" algn="ctr">
            <a:solidFill>
              <a:schemeClr val="tx1"/>
            </a:solidFill>
            <a:round/>
            <a:headEnd/>
            <a:tailEnd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3600" dirty="0">
                <a:ln w="19050">
                  <a:solidFill>
                    <a:prstClr val="black"/>
                  </a:solidFill>
                </a:ln>
                <a:solidFill>
                  <a:prstClr val="white"/>
                </a:solidFill>
                <a:latin typeface="Arial Black" panose="020B0A04020102020204" pitchFamily="34" charset="0"/>
              </a:rPr>
              <a:t>t</a:t>
            </a:r>
            <a:r>
              <a:rPr lang="en-US" altLang="en-US" sz="3600" dirty="0">
                <a:ln w="19050">
                  <a:solidFill>
                    <a:prstClr val="black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oy</a:t>
            </a:r>
          </a:p>
        </p:txBody>
      </p:sp>
      <p:sp>
        <p:nvSpPr>
          <p:cNvPr id="77" name="Rounded Rectangle 66">
            <a:extLst>
              <a:ext uri="{FF2B5EF4-FFF2-40B4-BE49-F238E27FC236}">
                <a16:creationId xmlns:a16="http://schemas.microsoft.com/office/drawing/2014/main" id="{309D6722-93C9-9FAE-517D-D8D3FD0A29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90296" y="2590364"/>
            <a:ext cx="1768475" cy="1795463"/>
          </a:xfrm>
          <a:prstGeom prst="roundRect">
            <a:avLst>
              <a:gd name="adj" fmla="val 8111"/>
            </a:avLst>
          </a:prstGeom>
          <a:solidFill>
            <a:schemeClr val="accent4">
              <a:lumMod val="75000"/>
            </a:schemeClr>
          </a:solidFill>
          <a:ln w="38100" algn="ctr">
            <a:solidFill>
              <a:schemeClr val="tx1"/>
            </a:solidFill>
            <a:round/>
            <a:headEnd/>
            <a:tailEnd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ctr"/>
            <a:r>
              <a:rPr lang="en-US" altLang="en-US" sz="3600" dirty="0">
                <a:ln w="19050">
                  <a:solidFill>
                    <a:prstClr val="black"/>
                  </a:solidFill>
                </a:ln>
                <a:solidFill>
                  <a:prstClr val="white"/>
                </a:solidFill>
                <a:latin typeface="Arial Black" panose="020B0A04020102020204" pitchFamily="34" charset="0"/>
              </a:rPr>
              <a:t>b</a:t>
            </a:r>
            <a:r>
              <a:rPr lang="en-US" altLang="en-US" sz="3600" dirty="0">
                <a:ln w="19050">
                  <a:solidFill>
                    <a:prstClr val="black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oy</a:t>
            </a:r>
          </a:p>
        </p:txBody>
      </p:sp>
      <p:sp>
        <p:nvSpPr>
          <p:cNvPr id="79" name="Rounded Rectangle 77">
            <a:extLst>
              <a:ext uri="{FF2B5EF4-FFF2-40B4-BE49-F238E27FC236}">
                <a16:creationId xmlns:a16="http://schemas.microsoft.com/office/drawing/2014/main" id="{F9D0ADAF-6061-0144-EC8D-BD302E1513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54900" y="558813"/>
            <a:ext cx="1768475" cy="1795463"/>
          </a:xfrm>
          <a:prstGeom prst="roundRect">
            <a:avLst>
              <a:gd name="adj" fmla="val 8111"/>
            </a:avLst>
          </a:prstGeom>
          <a:solidFill>
            <a:schemeClr val="accent1">
              <a:lumMod val="75000"/>
            </a:schemeClr>
          </a:solidFill>
          <a:ln w="38100" algn="ctr">
            <a:solidFill>
              <a:schemeClr val="tx1"/>
            </a:solidFill>
            <a:round/>
            <a:headEnd/>
            <a:tailEnd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ctr"/>
            <a:r>
              <a:rPr lang="en-US" altLang="en-US" sz="3600" dirty="0">
                <a:ln w="19050">
                  <a:solidFill>
                    <a:prstClr val="black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h</a:t>
            </a:r>
            <a:r>
              <a:rPr lang="en-US" altLang="en-US" sz="3600" dirty="0">
                <a:ln w="19050">
                  <a:solidFill>
                    <a:prstClr val="black"/>
                  </a:solidFill>
                </a:ln>
                <a:solidFill>
                  <a:prstClr val="white"/>
                </a:solidFill>
                <a:latin typeface="Arial Black" panose="020B0A04020102020204" pitchFamily="34" charset="0"/>
              </a:rPr>
              <a:t>i</a:t>
            </a:r>
            <a:endParaRPr lang="en-US" altLang="en-US" sz="3600" dirty="0">
              <a:ln w="19050">
                <a:solidFill>
                  <a:prstClr val="black"/>
                </a:solidFill>
              </a:ln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80" name="Rounded Rectangle 84">
            <a:extLst>
              <a:ext uri="{FF2B5EF4-FFF2-40B4-BE49-F238E27FC236}">
                <a16:creationId xmlns:a16="http://schemas.microsoft.com/office/drawing/2014/main" id="{C6CA831C-E737-30BA-E038-D08EBAFE8B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44456" y="2597996"/>
            <a:ext cx="1768475" cy="1795463"/>
          </a:xfrm>
          <a:prstGeom prst="roundRect">
            <a:avLst>
              <a:gd name="adj" fmla="val 8111"/>
            </a:avLst>
          </a:prstGeom>
          <a:solidFill>
            <a:schemeClr val="accent1">
              <a:lumMod val="75000"/>
            </a:schemeClr>
          </a:solidFill>
          <a:ln w="38100" algn="ctr">
            <a:solidFill>
              <a:schemeClr val="tx1"/>
            </a:solidFill>
            <a:round/>
            <a:headEnd/>
            <a:tailEnd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ctr"/>
            <a:r>
              <a:rPr lang="en-US" altLang="en-US" sz="3600" dirty="0">
                <a:ln w="19050">
                  <a:solidFill>
                    <a:prstClr val="black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h</a:t>
            </a:r>
            <a:r>
              <a:rPr lang="en-US" altLang="en-US" sz="3600" dirty="0">
                <a:ln w="19050">
                  <a:solidFill>
                    <a:prstClr val="black"/>
                  </a:solidFill>
                </a:ln>
                <a:solidFill>
                  <a:prstClr val="white"/>
                </a:solidFill>
                <a:latin typeface="Arial Black" panose="020B0A04020102020204" pitchFamily="34" charset="0"/>
              </a:rPr>
              <a:t>ello</a:t>
            </a:r>
            <a:endParaRPr lang="en-US" altLang="en-US" sz="3600" dirty="0">
              <a:ln w="19050">
                <a:solidFill>
                  <a:prstClr val="black"/>
                </a:solidFill>
              </a:ln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81" name="Rounded Rectangle 60">
            <a:extLst>
              <a:ext uri="{FF2B5EF4-FFF2-40B4-BE49-F238E27FC236}">
                <a16:creationId xmlns:a16="http://schemas.microsoft.com/office/drawing/2014/main" id="{C487F2ED-10FE-46BB-AFE0-20E0D158F6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0558" y="564692"/>
            <a:ext cx="1768475" cy="1795463"/>
          </a:xfrm>
          <a:prstGeom prst="roundRect">
            <a:avLst>
              <a:gd name="adj" fmla="val 8111"/>
            </a:avLst>
          </a:prstGeom>
          <a:solidFill>
            <a:srgbClr val="92D050"/>
          </a:solidFill>
          <a:ln w="38100" algn="ctr">
            <a:solidFill>
              <a:schemeClr val="tx1"/>
            </a:solidFill>
            <a:round/>
            <a:headEnd/>
            <a:tailEnd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ctr"/>
            <a:r>
              <a:rPr lang="en-US" altLang="en-US" sz="3600" dirty="0">
                <a:ln w="19050">
                  <a:solidFill>
                    <a:prstClr val="black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s</a:t>
            </a:r>
            <a:r>
              <a:rPr lang="en-US" altLang="en-US" sz="3600" dirty="0">
                <a:ln w="19050">
                  <a:solidFill>
                    <a:prstClr val="black"/>
                  </a:solidFill>
                </a:ln>
                <a:solidFill>
                  <a:prstClr val="white"/>
                </a:solidFill>
                <a:latin typeface="Arial Black" panose="020B0A04020102020204" pitchFamily="34" charset="0"/>
              </a:rPr>
              <a:t>ix</a:t>
            </a:r>
            <a:endParaRPr lang="en-US" altLang="en-US" sz="3600" dirty="0">
              <a:ln w="19050">
                <a:solidFill>
                  <a:prstClr val="black"/>
                </a:solidFill>
              </a:ln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82" name="Rounded Rectangle 63">
            <a:extLst>
              <a:ext uri="{FF2B5EF4-FFF2-40B4-BE49-F238E27FC236}">
                <a16:creationId xmlns:a16="http://schemas.microsoft.com/office/drawing/2014/main" id="{4D0D113B-56FA-CF22-53FF-B6A55733B6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850" y="4712547"/>
            <a:ext cx="1768475" cy="1795463"/>
          </a:xfrm>
          <a:prstGeom prst="roundRect">
            <a:avLst>
              <a:gd name="adj" fmla="val 8111"/>
            </a:avLst>
          </a:prstGeom>
          <a:solidFill>
            <a:srgbClr val="92D050"/>
          </a:solidFill>
          <a:ln w="38100" algn="ctr">
            <a:solidFill>
              <a:schemeClr val="tx1"/>
            </a:solidFill>
            <a:round/>
            <a:headEnd/>
            <a:tailEnd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ctr"/>
            <a:r>
              <a:rPr lang="en-US" altLang="en-US" sz="3600" dirty="0">
                <a:ln w="19050">
                  <a:solidFill>
                    <a:prstClr val="black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s</a:t>
            </a:r>
            <a:r>
              <a:rPr lang="en-US" altLang="en-US" sz="3600" dirty="0">
                <a:ln w="19050">
                  <a:solidFill>
                    <a:prstClr val="black"/>
                  </a:solidFill>
                </a:ln>
                <a:solidFill>
                  <a:prstClr val="white"/>
                </a:solidFill>
                <a:latin typeface="Arial Black" panose="020B0A04020102020204" pitchFamily="34" charset="0"/>
              </a:rPr>
              <a:t>even</a:t>
            </a:r>
            <a:endParaRPr lang="en-US" altLang="en-US" sz="3600" dirty="0">
              <a:ln w="19050">
                <a:solidFill>
                  <a:prstClr val="black"/>
                </a:solidFill>
              </a:ln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88" name="Rounded Rectangle 88">
            <a:extLst>
              <a:ext uri="{FF2B5EF4-FFF2-40B4-BE49-F238E27FC236}">
                <a16:creationId xmlns:a16="http://schemas.microsoft.com/office/drawing/2014/main" id="{8681E817-5844-EA5A-ECA7-D533988E9F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51427" y="2597997"/>
            <a:ext cx="1768475" cy="1795463"/>
          </a:xfrm>
          <a:prstGeom prst="roundRect">
            <a:avLst>
              <a:gd name="adj" fmla="val 8111"/>
            </a:avLst>
          </a:prstGeom>
          <a:solidFill>
            <a:schemeClr val="accent6">
              <a:lumMod val="75000"/>
            </a:schemeClr>
          </a:solidFill>
          <a:ln w="38100" algn="ctr">
            <a:solidFill>
              <a:schemeClr val="tx1"/>
            </a:solidFill>
            <a:round/>
            <a:headEnd/>
            <a:tailEnd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ctr"/>
            <a:r>
              <a:rPr lang="en-US" altLang="en-US" sz="3600" dirty="0">
                <a:ln w="19050">
                  <a:solidFill>
                    <a:prstClr val="black"/>
                  </a:solidFill>
                </a:ln>
                <a:solidFill>
                  <a:prstClr val="white"/>
                </a:solidFill>
                <a:latin typeface="Arial Black" panose="020B0A04020102020204" pitchFamily="34" charset="0"/>
              </a:rPr>
              <a:t>d</a:t>
            </a:r>
            <a:r>
              <a:rPr lang="en-US" altLang="en-US" sz="3600" dirty="0">
                <a:ln w="19050">
                  <a:solidFill>
                    <a:prstClr val="black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a</a:t>
            </a:r>
            <a:r>
              <a:rPr lang="en-US" altLang="en-US" sz="3600" dirty="0">
                <a:ln w="19050">
                  <a:solidFill>
                    <a:prstClr val="black"/>
                  </a:solidFill>
                </a:ln>
                <a:solidFill>
                  <a:prstClr val="white"/>
                </a:solidFill>
                <a:latin typeface="Arial Black" panose="020B0A04020102020204" pitchFamily="34" charset="0"/>
              </a:rPr>
              <a:t>y</a:t>
            </a:r>
            <a:endParaRPr lang="en-US" altLang="en-US" sz="3600" dirty="0">
              <a:ln w="19050">
                <a:solidFill>
                  <a:prstClr val="black"/>
                </a:solidFill>
              </a:ln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90" name="Rounded Rectangle 92">
            <a:extLst>
              <a:ext uri="{FF2B5EF4-FFF2-40B4-BE49-F238E27FC236}">
                <a16:creationId xmlns:a16="http://schemas.microsoft.com/office/drawing/2014/main" id="{9A368BA8-F063-FC45-6A6D-722C863D1C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62364" y="4728414"/>
            <a:ext cx="1768475" cy="1795463"/>
          </a:xfrm>
          <a:prstGeom prst="roundRect">
            <a:avLst>
              <a:gd name="adj" fmla="val 8111"/>
            </a:avLst>
          </a:prstGeom>
          <a:solidFill>
            <a:schemeClr val="accent6">
              <a:lumMod val="75000"/>
            </a:schemeClr>
          </a:solidFill>
          <a:ln w="38100" algn="ctr">
            <a:solidFill>
              <a:schemeClr val="tx1"/>
            </a:solidFill>
            <a:round/>
            <a:headEnd/>
            <a:tailEnd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3600" dirty="0">
                <a:ln w="19050">
                  <a:solidFill>
                    <a:prstClr val="black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b</a:t>
            </a:r>
            <a:r>
              <a:rPr lang="en-US" altLang="en-US" sz="3600" dirty="0">
                <a:ln w="19050">
                  <a:solidFill>
                    <a:prstClr val="black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a</a:t>
            </a:r>
            <a:r>
              <a:rPr lang="en-US" altLang="en-US" sz="3600" dirty="0">
                <a:ln w="19050">
                  <a:solidFill>
                    <a:prstClr val="black"/>
                  </a:solidFill>
                </a:ln>
                <a:solidFill>
                  <a:prstClr val="white"/>
                </a:solidFill>
                <a:latin typeface="Arial Black" panose="020B0A04020102020204" pitchFamily="34" charset="0"/>
              </a:rPr>
              <a:t>by</a:t>
            </a:r>
            <a:endParaRPr lang="en-US" altLang="en-US" sz="15400" dirty="0">
              <a:ln w="19050">
                <a:solidFill>
                  <a:prstClr val="black"/>
                </a:solidFill>
              </a:ln>
              <a:solidFill>
                <a:prstClr val="white"/>
              </a:solidFill>
              <a:latin typeface="Arial Black" panose="020B0A04020102020204" pitchFamily="34" charset="0"/>
            </a:endParaRPr>
          </a:p>
        </p:txBody>
      </p:sp>
      <p:sp>
        <p:nvSpPr>
          <p:cNvPr id="91" name="Rounded Rectangle 57">
            <a:extLst>
              <a:ext uri="{FF2B5EF4-FFF2-40B4-BE49-F238E27FC236}">
                <a16:creationId xmlns:a16="http://schemas.microsoft.com/office/drawing/2014/main" id="{AB612CD2-DEA6-656F-6715-CB3C8EB1B4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0945" y="2601887"/>
            <a:ext cx="1768475" cy="1795463"/>
          </a:xfrm>
          <a:prstGeom prst="roundRect">
            <a:avLst>
              <a:gd name="adj" fmla="val 8111"/>
            </a:avLst>
          </a:prstGeom>
          <a:solidFill>
            <a:srgbClr val="FFFF00"/>
          </a:solidFill>
          <a:ln w="38100" algn="ctr">
            <a:solidFill>
              <a:schemeClr val="tx1"/>
            </a:solidFill>
            <a:round/>
            <a:headEnd/>
            <a:tailEnd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/</a:t>
            </a:r>
            <a:r>
              <a:rPr kumimoji="0" lang="en-US" altLang="en-US" sz="3600" b="1" i="0" u="none" strike="noStrike" kern="1200" cap="none" spc="0" normalizeH="0" baseline="0" noProof="0" dirty="0" err="1">
                <a:ln w="19050">
                  <a:solidFill>
                    <a:prstClr val="black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eɪ</a:t>
            </a:r>
            <a:r>
              <a:rPr kumimoji="0" lang="en-US" altLang="en-US" sz="36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/</a:t>
            </a:r>
          </a:p>
        </p:txBody>
      </p:sp>
      <p:sp>
        <p:nvSpPr>
          <p:cNvPr id="95" name="Rounded Rectangle 51">
            <a:extLst>
              <a:ext uri="{FF2B5EF4-FFF2-40B4-BE49-F238E27FC236}">
                <a16:creationId xmlns:a16="http://schemas.microsoft.com/office/drawing/2014/main" id="{B9AF7D4A-2637-00D8-3013-D175194A3F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93104" y="561880"/>
            <a:ext cx="1768475" cy="1795463"/>
          </a:xfrm>
          <a:prstGeom prst="roundRect">
            <a:avLst>
              <a:gd name="adj" fmla="val 8111"/>
            </a:avLst>
          </a:prstGeom>
          <a:solidFill>
            <a:srgbClr val="FFFF00"/>
          </a:solidFill>
          <a:ln w="38100" algn="ctr">
            <a:solidFill>
              <a:schemeClr val="tx1"/>
            </a:solidFill>
            <a:round/>
            <a:headEnd/>
            <a:tailEnd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600" dirty="0">
                <a:ln w="19050">
                  <a:solidFill>
                    <a:prstClr val="black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a</a:t>
            </a:r>
            <a:endParaRPr kumimoji="0" lang="en-US" altLang="en-US" sz="3600" b="0" i="0" u="none" strike="noStrike" kern="1200" cap="none" spc="0" normalizeH="0" baseline="0" noProof="0" dirty="0">
              <a:ln w="19050">
                <a:solidFill>
                  <a:prstClr val="black"/>
                </a:solidFill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96" name="Rounded Rectangle 96">
            <a:extLst>
              <a:ext uri="{FF2B5EF4-FFF2-40B4-BE49-F238E27FC236}">
                <a16:creationId xmlns:a16="http://schemas.microsoft.com/office/drawing/2014/main" id="{E1698498-5987-29C5-8C4A-BCD3986CB2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17718" y="4712547"/>
            <a:ext cx="1768475" cy="1795463"/>
          </a:xfrm>
          <a:prstGeom prst="roundRect">
            <a:avLst>
              <a:gd name="adj" fmla="val 8111"/>
            </a:avLst>
          </a:prstGeom>
          <a:solidFill>
            <a:schemeClr val="bg2">
              <a:lumMod val="75000"/>
            </a:schemeClr>
          </a:solidFill>
          <a:ln w="38100" algn="ctr">
            <a:solidFill>
              <a:schemeClr val="tx1"/>
            </a:solidFill>
            <a:round/>
            <a:headEnd/>
            <a:tailEnd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/</a:t>
            </a:r>
            <a:r>
              <a:rPr kumimoji="0" lang="en-US" altLang="en-US" sz="3600" b="1" i="0" u="none" strike="noStrike" kern="1200" cap="none" spc="0" normalizeH="0" baseline="0" noProof="0" dirty="0" err="1">
                <a:ln w="19050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ɔɪ</a:t>
            </a:r>
            <a:r>
              <a:rPr kumimoji="0" lang="en-US" altLang="en-US" sz="36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/</a:t>
            </a:r>
          </a:p>
        </p:txBody>
      </p:sp>
      <p:sp>
        <p:nvSpPr>
          <p:cNvPr id="98" name="Rounded Rectangle 100">
            <a:extLst>
              <a:ext uri="{FF2B5EF4-FFF2-40B4-BE49-F238E27FC236}">
                <a16:creationId xmlns:a16="http://schemas.microsoft.com/office/drawing/2014/main" id="{75350895-605B-5AF2-E115-843C7962A2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86217" y="4705889"/>
            <a:ext cx="1768475" cy="1795463"/>
          </a:xfrm>
          <a:prstGeom prst="roundRect">
            <a:avLst>
              <a:gd name="adj" fmla="val 8111"/>
            </a:avLst>
          </a:prstGeom>
          <a:solidFill>
            <a:schemeClr val="bg2">
              <a:lumMod val="75000"/>
            </a:schemeClr>
          </a:solidFill>
          <a:ln w="38100" algn="ctr">
            <a:solidFill>
              <a:schemeClr val="tx1"/>
            </a:solidFill>
            <a:round/>
            <a:headEnd/>
            <a:tailEnd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600" dirty="0">
                <a:ln w="19050">
                  <a:solidFill>
                    <a:prstClr val="black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oy</a:t>
            </a:r>
            <a:endParaRPr kumimoji="0" lang="en-US" altLang="en-US" sz="3600" b="0" i="0" u="none" strike="noStrike" kern="1200" cap="none" spc="0" normalizeH="0" baseline="0" noProof="0" dirty="0">
              <a:ln w="19050">
                <a:solidFill>
                  <a:prstClr val="black"/>
                </a:solidFill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58158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93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30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93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30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93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30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93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31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93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30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393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30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93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30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93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30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393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30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393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32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393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311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393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31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7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8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9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9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0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0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1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2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2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3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3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4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</p:childTnLst>
        </p:cTn>
      </p:par>
    </p:tnLst>
    <p:bldLst>
      <p:bldP spid="76" grpId="0" animBg="1"/>
      <p:bldP spid="76" grpId="1" animBg="1"/>
      <p:bldP spid="77" grpId="0" animBg="1"/>
      <p:bldP spid="77" grpId="1" animBg="1"/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88" grpId="0" animBg="1"/>
      <p:bldP spid="88" grpId="1" animBg="1"/>
      <p:bldP spid="90" grpId="0" animBg="1"/>
      <p:bldP spid="90" grpId="1" animBg="1"/>
      <p:bldP spid="91" grpId="0" animBg="1"/>
      <p:bldP spid="91" grpId="1" animBg="1"/>
      <p:bldP spid="95" grpId="0" animBg="1"/>
      <p:bldP spid="95" grpId="1" animBg="1"/>
      <p:bldP spid="96" grpId="0" animBg="1"/>
      <p:bldP spid="96" grpId="1" animBg="1"/>
      <p:bldP spid="98" grpId="0" animBg="1"/>
      <p:bldP spid="98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1859DC4-B388-8A79-A6D5-B046896534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199" y="1575156"/>
            <a:ext cx="10538006" cy="3257806"/>
          </a:xfrm>
          <a:prstGeom prst="rect">
            <a:avLst/>
          </a:prstGeom>
        </p:spPr>
      </p:pic>
      <p:sp>
        <p:nvSpPr>
          <p:cNvPr id="22" name="Google Shape;281;p15">
            <a:extLst>
              <a:ext uri="{FF2B5EF4-FFF2-40B4-BE49-F238E27FC236}">
                <a16:creationId xmlns:a16="http://schemas.microsoft.com/office/drawing/2014/main" id="{42E87818-9A33-78F0-F9A6-3B607F6641DE}"/>
              </a:ext>
            </a:extLst>
          </p:cNvPr>
          <p:cNvSpPr txBox="1">
            <a:spLocks/>
          </p:cNvSpPr>
          <p:nvPr/>
        </p:nvSpPr>
        <p:spPr>
          <a:xfrm>
            <a:off x="838199" y="151509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accent1"/>
              </a:buClr>
              <a:buSzPts val="3600"/>
            </a:pPr>
            <a:r>
              <a:rPr lang="en-US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Pupils’ Book (p.24)</a:t>
            </a:r>
          </a:p>
        </p:txBody>
      </p:sp>
      <p:pic>
        <p:nvPicPr>
          <p:cNvPr id="4" name="U2_11">
            <a:hlinkClick r:id="" action="ppaction://media"/>
            <a:extLst>
              <a:ext uri="{FF2B5EF4-FFF2-40B4-BE49-F238E27FC236}">
                <a16:creationId xmlns:a16="http://schemas.microsoft.com/office/drawing/2014/main" id="{0C90706E-7F73-3DD9-13B3-1A36A7E98B3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3121" y="80406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385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81;p15">
            <a:extLst>
              <a:ext uri="{FF2B5EF4-FFF2-40B4-BE49-F238E27FC236}">
                <a16:creationId xmlns:a16="http://schemas.microsoft.com/office/drawing/2014/main" id="{97A7B87D-3EE0-75F7-1FE7-47EFDB030337}"/>
              </a:ext>
            </a:extLst>
          </p:cNvPr>
          <p:cNvSpPr txBox="1">
            <a:spLocks/>
          </p:cNvSpPr>
          <p:nvPr/>
        </p:nvSpPr>
        <p:spPr>
          <a:xfrm>
            <a:off x="838199" y="151509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accent1"/>
              </a:buClr>
              <a:buSzPts val="3600"/>
            </a:pPr>
            <a:r>
              <a:rPr lang="en-US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Pupil’s Book (p.24)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D38A5E-325A-6117-02EE-773BCBF756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2475" y="651752"/>
            <a:ext cx="8867050" cy="5181457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E94E9AD6-E3FB-49C6-1DF5-40928DC3D075}"/>
              </a:ext>
            </a:extLst>
          </p:cNvPr>
          <p:cNvSpPr/>
          <p:nvPr/>
        </p:nvSpPr>
        <p:spPr>
          <a:xfrm>
            <a:off x="967680" y="1361871"/>
            <a:ext cx="1094585" cy="482997"/>
          </a:xfrm>
          <a:prstGeom prst="roundRect">
            <a:avLst/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b="1" kern="0" dirty="0">
                <a:solidFill>
                  <a:srgbClr val="FFFFFF"/>
                </a:solidFill>
                <a:sym typeface="Arial"/>
              </a:rPr>
              <a:t>Write</a:t>
            </a:r>
            <a:endParaRPr kumimoji="0" lang="en-SG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D79798D-83C4-324D-CFC7-99210533BF1E}"/>
              </a:ext>
            </a:extLst>
          </p:cNvPr>
          <p:cNvSpPr txBox="1"/>
          <p:nvPr/>
        </p:nvSpPr>
        <p:spPr>
          <a:xfrm>
            <a:off x="3058336" y="2252952"/>
            <a:ext cx="923925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o  y</a:t>
            </a:r>
            <a:endParaRPr lang="en-SG" sz="2800" dirty="0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015DAD3-21CA-0866-4F32-EB7EF47D55AD}"/>
              </a:ext>
            </a:extLst>
          </p:cNvPr>
          <p:cNvSpPr txBox="1"/>
          <p:nvPr/>
        </p:nvSpPr>
        <p:spPr>
          <a:xfrm>
            <a:off x="3006456" y="3039236"/>
            <a:ext cx="923925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o  y</a:t>
            </a:r>
            <a:endParaRPr lang="en-SG" sz="2800" dirty="0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7DF71B8-DC59-5E99-1C49-8317A1F5B62E}"/>
              </a:ext>
            </a:extLst>
          </p:cNvPr>
          <p:cNvSpPr txBox="1"/>
          <p:nvPr/>
        </p:nvSpPr>
        <p:spPr>
          <a:xfrm>
            <a:off x="3029152" y="3806064"/>
            <a:ext cx="618720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a</a:t>
            </a:r>
            <a:endParaRPr lang="en-SG" sz="2800" dirty="0">
              <a:solidFill>
                <a:srgbClr val="FF0000"/>
              </a:solidFill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DA88DCA3-E32B-AF8F-9E85-83CDDDC67428}"/>
              </a:ext>
            </a:extLst>
          </p:cNvPr>
          <p:cNvSpPr/>
          <p:nvPr/>
        </p:nvSpPr>
        <p:spPr>
          <a:xfrm>
            <a:off x="967679" y="2203399"/>
            <a:ext cx="1094585" cy="482997"/>
          </a:xfrm>
          <a:prstGeom prst="roundRect">
            <a:avLst/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b="1" kern="0" dirty="0">
                <a:solidFill>
                  <a:srgbClr val="FFFFFF"/>
                </a:solidFill>
                <a:sym typeface="Arial"/>
              </a:rPr>
              <a:t>Match</a:t>
            </a:r>
            <a:endParaRPr kumimoji="0" lang="en-SG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9E69E33-0AFD-0CD6-9C50-1B2A90B2F989}"/>
              </a:ext>
            </a:extLst>
          </p:cNvPr>
          <p:cNvSpPr txBox="1"/>
          <p:nvPr/>
        </p:nvSpPr>
        <p:spPr>
          <a:xfrm>
            <a:off x="3163321" y="6092937"/>
            <a:ext cx="6192973" cy="400110"/>
          </a:xfrm>
          <a:prstGeom prst="rect">
            <a:avLst/>
          </a:prstGeom>
          <a:noFill/>
          <a:ln w="19050">
            <a:noFill/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CDAE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</a:t>
            </a:r>
            <a:r>
              <a:rPr lang="en-US" sz="2000" b="1" dirty="0">
                <a:solidFill>
                  <a:srgbClr val="9CDAE8"/>
                </a:solidFill>
                <a:latin typeface="Calibri" panose="020F0502020204030204"/>
              </a:rPr>
              <a:t>on “Write, Match” to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CDAE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2000" b="1" dirty="0">
                <a:solidFill>
                  <a:srgbClr val="9CDAE8"/>
                </a:solidFill>
                <a:latin typeface="Calibri" panose="020F0502020204030204"/>
              </a:rPr>
              <a:t>show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CDAE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the answers</a:t>
            </a: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BAA71C5B-FDA3-8E9B-FB9B-FADBD5F36CD3}"/>
              </a:ext>
            </a:extLst>
          </p:cNvPr>
          <p:cNvSpPr/>
          <p:nvPr/>
        </p:nvSpPr>
        <p:spPr>
          <a:xfrm>
            <a:off x="3764604" y="2577830"/>
            <a:ext cx="4406630" cy="1193983"/>
          </a:xfrm>
          <a:custGeom>
            <a:avLst/>
            <a:gdLst>
              <a:gd name="connsiteX0" fmla="*/ 0 w 4406630"/>
              <a:gd name="connsiteY0" fmla="*/ 0 h 1193983"/>
              <a:gd name="connsiteX1" fmla="*/ 1994170 w 4406630"/>
              <a:gd name="connsiteY1" fmla="*/ 1031132 h 1193983"/>
              <a:gd name="connsiteX2" fmla="*/ 4406630 w 4406630"/>
              <a:gd name="connsiteY2" fmla="*/ 1177047 h 1193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406630" h="1193983">
                <a:moveTo>
                  <a:pt x="0" y="0"/>
                </a:moveTo>
                <a:cubicBezTo>
                  <a:pt x="629866" y="417478"/>
                  <a:pt x="1259732" y="834957"/>
                  <a:pt x="1994170" y="1031132"/>
                </a:cubicBezTo>
                <a:cubicBezTo>
                  <a:pt x="2728608" y="1227307"/>
                  <a:pt x="3567619" y="1202177"/>
                  <a:pt x="4406630" y="1177047"/>
                </a:cubicBezTo>
              </a:path>
            </a:pathLst>
          </a:cu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D7F1C2BA-2D89-C4E5-C6EF-9C555FAB372C}"/>
              </a:ext>
            </a:extLst>
          </p:cNvPr>
          <p:cNvSpPr/>
          <p:nvPr/>
        </p:nvSpPr>
        <p:spPr>
          <a:xfrm>
            <a:off x="3735421" y="2714017"/>
            <a:ext cx="2188724" cy="612843"/>
          </a:xfrm>
          <a:custGeom>
            <a:avLst/>
            <a:gdLst>
              <a:gd name="connsiteX0" fmla="*/ 0 w 2188724"/>
              <a:gd name="connsiteY0" fmla="*/ 612843 h 612843"/>
              <a:gd name="connsiteX1" fmla="*/ 2188724 w 2188724"/>
              <a:gd name="connsiteY1" fmla="*/ 0 h 612843"/>
              <a:gd name="connsiteX2" fmla="*/ 2188724 w 2188724"/>
              <a:gd name="connsiteY2" fmla="*/ 0 h 612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88724" h="612843">
                <a:moveTo>
                  <a:pt x="0" y="612843"/>
                </a:moveTo>
                <a:lnTo>
                  <a:pt x="2188724" y="0"/>
                </a:lnTo>
                <a:lnTo>
                  <a:pt x="2188724" y="0"/>
                </a:lnTo>
              </a:path>
            </a:pathLst>
          </a:cu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41628C62-F75C-E4B0-1445-5C46127B14D3}"/>
              </a:ext>
            </a:extLst>
          </p:cNvPr>
          <p:cNvSpPr/>
          <p:nvPr/>
        </p:nvSpPr>
        <p:spPr>
          <a:xfrm>
            <a:off x="3764604" y="1383761"/>
            <a:ext cx="4591456" cy="2808860"/>
          </a:xfrm>
          <a:custGeom>
            <a:avLst/>
            <a:gdLst>
              <a:gd name="connsiteX0" fmla="*/ 0 w 4591456"/>
              <a:gd name="connsiteY0" fmla="*/ 2808860 h 2808860"/>
              <a:gd name="connsiteX1" fmla="*/ 1945532 w 4591456"/>
              <a:gd name="connsiteY1" fmla="*/ 153209 h 2808860"/>
              <a:gd name="connsiteX2" fmla="*/ 4591456 w 4591456"/>
              <a:gd name="connsiteY2" fmla="*/ 552043 h 2808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591456" h="2808860">
                <a:moveTo>
                  <a:pt x="0" y="2808860"/>
                </a:moveTo>
                <a:cubicBezTo>
                  <a:pt x="590144" y="1669102"/>
                  <a:pt x="1180289" y="529345"/>
                  <a:pt x="1945532" y="153209"/>
                </a:cubicBezTo>
                <a:cubicBezTo>
                  <a:pt x="2710775" y="-222927"/>
                  <a:pt x="3651115" y="164558"/>
                  <a:pt x="4591456" y="552043"/>
                </a:cubicBezTo>
              </a:path>
            </a:pathLst>
          </a:cu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313800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2" grpId="0" animBg="1"/>
      <p:bldP spid="7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81;p15">
            <a:extLst>
              <a:ext uri="{FF2B5EF4-FFF2-40B4-BE49-F238E27FC236}">
                <a16:creationId xmlns:a16="http://schemas.microsoft.com/office/drawing/2014/main" id="{D4D36EAE-A402-036B-6351-C1B89AFEACE2}"/>
              </a:ext>
            </a:extLst>
          </p:cNvPr>
          <p:cNvSpPr txBox="1">
            <a:spLocks/>
          </p:cNvSpPr>
          <p:nvPr/>
        </p:nvSpPr>
        <p:spPr>
          <a:xfrm>
            <a:off x="838199" y="151509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accent1"/>
              </a:buClr>
              <a:buSzPts val="3600"/>
            </a:pPr>
            <a:r>
              <a:rPr lang="en-US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Pupils’ Book (p.24)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27EFCD7-4C2C-D977-B14D-099F931959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070" y="1002826"/>
            <a:ext cx="10465729" cy="4654883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E740AF02-9898-B979-D683-7C4D8C467E59}"/>
              </a:ext>
            </a:extLst>
          </p:cNvPr>
          <p:cNvSpPr/>
          <p:nvPr/>
        </p:nvSpPr>
        <p:spPr>
          <a:xfrm>
            <a:off x="6755638" y="1002826"/>
            <a:ext cx="1151142" cy="482997"/>
          </a:xfrm>
          <a:prstGeom prst="roundRect">
            <a:avLst/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800" b="1" kern="0" dirty="0">
                <a:solidFill>
                  <a:srgbClr val="FFFFFF"/>
                </a:solidFill>
                <a:sym typeface="Arial"/>
              </a:rPr>
              <a:t>Write</a:t>
            </a:r>
            <a:endParaRPr kumimoji="0" lang="en-SG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sym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E1BE413-A394-EB70-017F-00889AB6958A}"/>
              </a:ext>
            </a:extLst>
          </p:cNvPr>
          <p:cNvSpPr txBox="1"/>
          <p:nvPr/>
        </p:nvSpPr>
        <p:spPr>
          <a:xfrm>
            <a:off x="3427988" y="3980411"/>
            <a:ext cx="923925" cy="49244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600" dirty="0">
                <a:solidFill>
                  <a:srgbClr val="FF0000"/>
                </a:solidFill>
              </a:rPr>
              <a:t>May</a:t>
            </a:r>
            <a:endParaRPr lang="en-SG" sz="2600" dirty="0">
              <a:solidFill>
                <a:srgbClr val="FF0000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AD5F095-8B06-DD8E-65E9-5BA83D3EDD6B}"/>
              </a:ext>
            </a:extLst>
          </p:cNvPr>
          <p:cNvSpPr txBox="1"/>
          <p:nvPr/>
        </p:nvSpPr>
        <p:spPr>
          <a:xfrm>
            <a:off x="7330695" y="3980411"/>
            <a:ext cx="1025365" cy="49244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600" dirty="0">
                <a:solidFill>
                  <a:srgbClr val="FF0000"/>
                </a:solidFill>
              </a:rPr>
              <a:t>name</a:t>
            </a:r>
            <a:endParaRPr lang="en-SG" sz="2600" dirty="0">
              <a:solidFill>
                <a:srgbClr val="FF0000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A90CC65-41F4-2834-6CEA-DC736D60AB47}"/>
              </a:ext>
            </a:extLst>
          </p:cNvPr>
          <p:cNvSpPr txBox="1"/>
          <p:nvPr/>
        </p:nvSpPr>
        <p:spPr>
          <a:xfrm>
            <a:off x="10109563" y="3980410"/>
            <a:ext cx="1025365" cy="49244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600" dirty="0">
                <a:solidFill>
                  <a:srgbClr val="FF0000"/>
                </a:solidFill>
              </a:rPr>
              <a:t>baby</a:t>
            </a:r>
            <a:endParaRPr lang="en-SG" sz="2600" dirty="0">
              <a:solidFill>
                <a:srgbClr val="FF0000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88B8D63-DCD1-5C97-8F82-D66FD733ABA1}"/>
              </a:ext>
            </a:extLst>
          </p:cNvPr>
          <p:cNvSpPr txBox="1"/>
          <p:nvPr/>
        </p:nvSpPr>
        <p:spPr>
          <a:xfrm>
            <a:off x="3163321" y="6092937"/>
            <a:ext cx="6192973" cy="707886"/>
          </a:xfrm>
          <a:prstGeom prst="rect">
            <a:avLst/>
          </a:prstGeom>
          <a:noFill/>
          <a:ln w="19050">
            <a:noFill/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CDAE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</a:t>
            </a:r>
            <a:r>
              <a:rPr lang="en-US" sz="2000" b="1" dirty="0">
                <a:solidFill>
                  <a:srgbClr val="9CDAE8"/>
                </a:solidFill>
                <a:latin typeface="Calibri" panose="020F0502020204030204"/>
              </a:rPr>
              <a:t>on “Write” to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CDAE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show the answers</a:t>
            </a:r>
          </a:p>
          <a:p>
            <a:pPr lvl="0" algn="ctr">
              <a:defRPr/>
            </a:pPr>
            <a:r>
              <a:rPr lang="en-US" sz="2000" b="1" dirty="0">
                <a:solidFill>
                  <a:srgbClr val="9CDAE8"/>
                </a:solidFill>
              </a:rPr>
              <a:t>Click on “Say” for students to say the sentences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9CDAE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90C743C-C401-BF0A-C97B-5EE1E6D9E297}"/>
              </a:ext>
            </a:extLst>
          </p:cNvPr>
          <p:cNvSpPr/>
          <p:nvPr/>
        </p:nvSpPr>
        <p:spPr>
          <a:xfrm>
            <a:off x="8356060" y="1002826"/>
            <a:ext cx="1049189" cy="482997"/>
          </a:xfrm>
          <a:prstGeom prst="roundRect">
            <a:avLst/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800" b="1" kern="0" dirty="0">
                <a:solidFill>
                  <a:srgbClr val="FFFFFF"/>
                </a:solidFill>
                <a:sym typeface="Arial"/>
              </a:rPr>
              <a:t>Say</a:t>
            </a:r>
            <a:endParaRPr kumimoji="0" lang="en-SG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sym typeface="Arial"/>
            </a:endParaRPr>
          </a:p>
        </p:txBody>
      </p:sp>
      <p:sp>
        <p:nvSpPr>
          <p:cNvPr id="11" name="Down Arrow 11">
            <a:extLst>
              <a:ext uri="{FF2B5EF4-FFF2-40B4-BE49-F238E27FC236}">
                <a16:creationId xmlns:a16="http://schemas.microsoft.com/office/drawing/2014/main" id="{E3BD8FD2-8491-699C-E5D9-314A4CEF9BC3}"/>
              </a:ext>
            </a:extLst>
          </p:cNvPr>
          <p:cNvSpPr/>
          <p:nvPr/>
        </p:nvSpPr>
        <p:spPr>
          <a:xfrm rot="18423718">
            <a:off x="806912" y="3194501"/>
            <a:ext cx="386733" cy="463170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Down Arrow 11">
            <a:extLst>
              <a:ext uri="{FF2B5EF4-FFF2-40B4-BE49-F238E27FC236}">
                <a16:creationId xmlns:a16="http://schemas.microsoft.com/office/drawing/2014/main" id="{F30F2FC5-E3A5-E097-F013-610E54EC5789}"/>
              </a:ext>
            </a:extLst>
          </p:cNvPr>
          <p:cNvSpPr/>
          <p:nvPr/>
        </p:nvSpPr>
        <p:spPr>
          <a:xfrm rot="18423718">
            <a:off x="2806823" y="3194501"/>
            <a:ext cx="386733" cy="463170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Down Arrow 11">
            <a:extLst>
              <a:ext uri="{FF2B5EF4-FFF2-40B4-BE49-F238E27FC236}">
                <a16:creationId xmlns:a16="http://schemas.microsoft.com/office/drawing/2014/main" id="{CD36C220-1CB4-8D37-AA61-76CF7C61EF5F}"/>
              </a:ext>
            </a:extLst>
          </p:cNvPr>
          <p:cNvSpPr/>
          <p:nvPr/>
        </p:nvSpPr>
        <p:spPr>
          <a:xfrm rot="18423718">
            <a:off x="5601293" y="3197415"/>
            <a:ext cx="386733" cy="463170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Down Arrow 11">
            <a:extLst>
              <a:ext uri="{FF2B5EF4-FFF2-40B4-BE49-F238E27FC236}">
                <a16:creationId xmlns:a16="http://schemas.microsoft.com/office/drawing/2014/main" id="{BD3320E4-400D-FD79-4BFC-78D25B48B6A5}"/>
              </a:ext>
            </a:extLst>
          </p:cNvPr>
          <p:cNvSpPr/>
          <p:nvPr/>
        </p:nvSpPr>
        <p:spPr>
          <a:xfrm rot="18423718">
            <a:off x="8014752" y="3194501"/>
            <a:ext cx="386733" cy="463170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3339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4" grpId="0"/>
      <p:bldP spid="28" grpId="0"/>
      <p:bldP spid="30" grpId="0"/>
      <p:bldP spid="11" grpId="0" animBg="1"/>
      <p:bldP spid="11" grpId="1" animBg="1"/>
      <p:bldP spid="11" grpId="2" animBg="1"/>
      <p:bldP spid="12" grpId="0" animBg="1"/>
      <p:bldP spid="12" grpId="1" animBg="1"/>
      <p:bldP spid="12" grpId="2" animBg="1"/>
      <p:bldP spid="14" grpId="0" animBg="1"/>
      <p:bldP spid="14" grpId="1" animBg="1"/>
      <p:bldP spid="14" grpId="2" animBg="1"/>
      <p:bldP spid="15" grpId="0" animBg="1"/>
      <p:bldP spid="15" grpId="1" animBg="1"/>
      <p:bldP spid="15" grpId="2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81;p15">
            <a:extLst>
              <a:ext uri="{FF2B5EF4-FFF2-40B4-BE49-F238E27FC236}">
                <a16:creationId xmlns:a16="http://schemas.microsoft.com/office/drawing/2014/main" id="{BC861A27-311A-BB18-1F3C-BDCFC9B94A7D}"/>
              </a:ext>
            </a:extLst>
          </p:cNvPr>
          <p:cNvSpPr txBox="1">
            <a:spLocks/>
          </p:cNvSpPr>
          <p:nvPr/>
        </p:nvSpPr>
        <p:spPr>
          <a:xfrm>
            <a:off x="838199" y="151509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accent1"/>
              </a:buClr>
              <a:buSzPts val="3600"/>
            </a:pPr>
            <a:r>
              <a:rPr lang="en-US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Activity Book (p.21)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F7CE95-DA36-E58E-DB4B-76E1AC584F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199" y="1079770"/>
            <a:ext cx="10604057" cy="4202349"/>
          </a:xfrm>
          <a:prstGeom prst="rect">
            <a:avLst/>
          </a:prstGeom>
        </p:spPr>
      </p:pic>
      <p:pic>
        <p:nvPicPr>
          <p:cNvPr id="6" name="U2_03">
            <a:hlinkClick r:id="" action="ppaction://media"/>
            <a:extLst>
              <a:ext uri="{FF2B5EF4-FFF2-40B4-BE49-F238E27FC236}">
                <a16:creationId xmlns:a16="http://schemas.microsoft.com/office/drawing/2014/main" id="{09106B8D-54BF-BA5E-63BF-6454443530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4658" y="674788"/>
            <a:ext cx="487363" cy="48736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8FE61EE-4A53-CFC7-53CA-AA3F290EC814}"/>
              </a:ext>
            </a:extLst>
          </p:cNvPr>
          <p:cNvSpPr txBox="1"/>
          <p:nvPr/>
        </p:nvSpPr>
        <p:spPr>
          <a:xfrm>
            <a:off x="4663399" y="2308129"/>
            <a:ext cx="923925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a</a:t>
            </a:r>
            <a:endParaRPr lang="en-SG" sz="3600" dirty="0">
              <a:solidFill>
                <a:srgbClr val="FF0000"/>
              </a:solidFill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32053ABA-B00C-F486-6CF2-285756F69F1C}"/>
              </a:ext>
            </a:extLst>
          </p:cNvPr>
          <p:cNvSpPr/>
          <p:nvPr/>
        </p:nvSpPr>
        <p:spPr>
          <a:xfrm>
            <a:off x="5875545" y="1234861"/>
            <a:ext cx="1389589" cy="482997"/>
          </a:xfrm>
          <a:prstGeom prst="roundRect">
            <a:avLst/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800" b="1" kern="0" dirty="0">
                <a:solidFill>
                  <a:srgbClr val="FFFFFF"/>
                </a:solidFill>
                <a:sym typeface="Arial"/>
              </a:rPr>
              <a:t>Match</a:t>
            </a:r>
            <a:endParaRPr kumimoji="0" lang="en-SG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97F5E48-4409-406D-3D07-73FA4DDC3A56}"/>
              </a:ext>
            </a:extLst>
          </p:cNvPr>
          <p:cNvSpPr txBox="1"/>
          <p:nvPr/>
        </p:nvSpPr>
        <p:spPr>
          <a:xfrm>
            <a:off x="7684851" y="2308128"/>
            <a:ext cx="1108953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o   y</a:t>
            </a:r>
            <a:endParaRPr lang="en-SG" sz="3600" dirty="0">
              <a:solidFill>
                <a:srgbClr val="FF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43C7F25-5349-9449-7C80-052AADC035B8}"/>
              </a:ext>
            </a:extLst>
          </p:cNvPr>
          <p:cNvSpPr txBox="1"/>
          <p:nvPr/>
        </p:nvSpPr>
        <p:spPr>
          <a:xfrm>
            <a:off x="10303213" y="2308128"/>
            <a:ext cx="1108953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o   y</a:t>
            </a:r>
            <a:endParaRPr lang="en-SG" sz="3600" dirty="0">
              <a:solidFill>
                <a:srgbClr val="FF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FB926B-75B8-4C9A-21AA-4BED1AD96BDB}"/>
              </a:ext>
            </a:extLst>
          </p:cNvPr>
          <p:cNvSpPr txBox="1"/>
          <p:nvPr/>
        </p:nvSpPr>
        <p:spPr>
          <a:xfrm>
            <a:off x="3163321" y="6092937"/>
            <a:ext cx="6192973" cy="400110"/>
          </a:xfrm>
          <a:prstGeom prst="rect">
            <a:avLst/>
          </a:prstGeom>
          <a:noFill/>
          <a:ln w="19050">
            <a:noFill/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CDAE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</a:t>
            </a:r>
            <a:r>
              <a:rPr lang="en-US" sz="2000" b="1" dirty="0">
                <a:solidFill>
                  <a:srgbClr val="9CDAE8"/>
                </a:solidFill>
                <a:latin typeface="Calibri" panose="020F0502020204030204"/>
              </a:rPr>
              <a:t>on “Match” to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CDAE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show the answers</a:t>
            </a: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85E6FB44-67C1-13B4-F595-53A1DC640EDC}"/>
              </a:ext>
            </a:extLst>
          </p:cNvPr>
          <p:cNvSpPr/>
          <p:nvPr/>
        </p:nvSpPr>
        <p:spPr>
          <a:xfrm>
            <a:off x="4959141" y="2821021"/>
            <a:ext cx="408566" cy="1269021"/>
          </a:xfrm>
          <a:custGeom>
            <a:avLst/>
            <a:gdLst>
              <a:gd name="connsiteX0" fmla="*/ 128425 w 408566"/>
              <a:gd name="connsiteY0" fmla="*/ 0 h 1269021"/>
              <a:gd name="connsiteX1" fmla="*/ 11693 w 408566"/>
              <a:gd name="connsiteY1" fmla="*/ 797668 h 1269021"/>
              <a:gd name="connsiteX2" fmla="*/ 381344 w 408566"/>
              <a:gd name="connsiteY2" fmla="*/ 1235413 h 1269021"/>
              <a:gd name="connsiteX3" fmla="*/ 352161 w 408566"/>
              <a:gd name="connsiteY3" fmla="*/ 1206230 h 1269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8566" h="1269021">
                <a:moveTo>
                  <a:pt x="128425" y="0"/>
                </a:moveTo>
                <a:cubicBezTo>
                  <a:pt x="48982" y="295883"/>
                  <a:pt x="-30460" y="591766"/>
                  <a:pt x="11693" y="797668"/>
                </a:cubicBezTo>
                <a:cubicBezTo>
                  <a:pt x="53846" y="1003570"/>
                  <a:pt x="324599" y="1167319"/>
                  <a:pt x="381344" y="1235413"/>
                </a:cubicBezTo>
                <a:cubicBezTo>
                  <a:pt x="438089" y="1303507"/>
                  <a:pt x="395125" y="1254868"/>
                  <a:pt x="352161" y="1206230"/>
                </a:cubicBezTo>
              </a:path>
            </a:pathLst>
          </a:custGeom>
          <a:noFill/>
          <a:ln w="38100">
            <a:solidFill>
              <a:srgbClr val="3EAD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DAB9AE25-2E2B-8873-619B-4EC355FFEEC6}"/>
              </a:ext>
            </a:extLst>
          </p:cNvPr>
          <p:cNvSpPr/>
          <p:nvPr/>
        </p:nvSpPr>
        <p:spPr>
          <a:xfrm>
            <a:off x="7723762" y="2830749"/>
            <a:ext cx="505838" cy="1284051"/>
          </a:xfrm>
          <a:custGeom>
            <a:avLst/>
            <a:gdLst>
              <a:gd name="connsiteX0" fmla="*/ 359923 w 426402"/>
              <a:gd name="connsiteY0" fmla="*/ 0 h 1274323"/>
              <a:gd name="connsiteX1" fmla="*/ 398834 w 426402"/>
              <a:gd name="connsiteY1" fmla="*/ 758757 h 1274323"/>
              <a:gd name="connsiteX2" fmla="*/ 0 w 426402"/>
              <a:gd name="connsiteY2" fmla="*/ 1274323 h 1274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26402" h="1274323">
                <a:moveTo>
                  <a:pt x="359923" y="0"/>
                </a:moveTo>
                <a:cubicBezTo>
                  <a:pt x="409372" y="273185"/>
                  <a:pt x="458821" y="546370"/>
                  <a:pt x="398834" y="758757"/>
                </a:cubicBezTo>
                <a:cubicBezTo>
                  <a:pt x="338847" y="971144"/>
                  <a:pt x="169423" y="1122733"/>
                  <a:pt x="0" y="1274323"/>
                </a:cubicBezTo>
              </a:path>
            </a:pathLst>
          </a:custGeom>
          <a:noFill/>
          <a:ln w="38100">
            <a:solidFill>
              <a:srgbClr val="EF7E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B598F33B-7942-EEF1-BE10-64645A4CE130}"/>
              </a:ext>
            </a:extLst>
          </p:cNvPr>
          <p:cNvSpPr/>
          <p:nvPr/>
        </p:nvSpPr>
        <p:spPr>
          <a:xfrm>
            <a:off x="7819621" y="2830749"/>
            <a:ext cx="2909988" cy="1451494"/>
          </a:xfrm>
          <a:custGeom>
            <a:avLst/>
            <a:gdLst>
              <a:gd name="connsiteX0" fmla="*/ 2909988 w 2909988"/>
              <a:gd name="connsiteY0" fmla="*/ 0 h 1451494"/>
              <a:gd name="connsiteX1" fmla="*/ 1694030 w 2909988"/>
              <a:gd name="connsiteY1" fmla="*/ 1206230 h 1451494"/>
              <a:gd name="connsiteX2" fmla="*/ 137605 w 2909988"/>
              <a:gd name="connsiteY2" fmla="*/ 1429966 h 1451494"/>
              <a:gd name="connsiteX3" fmla="*/ 176515 w 2909988"/>
              <a:gd name="connsiteY3" fmla="*/ 1429966 h 1451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09988" h="1451494">
                <a:moveTo>
                  <a:pt x="2909988" y="0"/>
                </a:moveTo>
                <a:cubicBezTo>
                  <a:pt x="2533041" y="483951"/>
                  <a:pt x="2156094" y="967902"/>
                  <a:pt x="1694030" y="1206230"/>
                </a:cubicBezTo>
                <a:cubicBezTo>
                  <a:pt x="1231966" y="1444558"/>
                  <a:pt x="390524" y="1392677"/>
                  <a:pt x="137605" y="1429966"/>
                </a:cubicBezTo>
                <a:cubicBezTo>
                  <a:pt x="-115314" y="1467255"/>
                  <a:pt x="30600" y="1448610"/>
                  <a:pt x="176515" y="1429966"/>
                </a:cubicBezTo>
              </a:path>
            </a:pathLst>
          </a:custGeom>
          <a:noFill/>
          <a:ln w="38100">
            <a:solidFill>
              <a:srgbClr val="EF7E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756087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2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0" grpId="0"/>
      <p:bldP spid="15" grpId="0"/>
      <p:bldP spid="16" grpId="0"/>
      <p:bldP spid="2" grpId="0" animBg="1"/>
      <p:bldP spid="4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81;p15">
            <a:extLst>
              <a:ext uri="{FF2B5EF4-FFF2-40B4-BE49-F238E27FC236}">
                <a16:creationId xmlns:a16="http://schemas.microsoft.com/office/drawing/2014/main" id="{98C9B182-CF6B-A84E-833F-AC539E81B39B}"/>
              </a:ext>
            </a:extLst>
          </p:cNvPr>
          <p:cNvSpPr txBox="1">
            <a:spLocks/>
          </p:cNvSpPr>
          <p:nvPr/>
        </p:nvSpPr>
        <p:spPr>
          <a:xfrm>
            <a:off x="838199" y="151509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accent1"/>
              </a:buClr>
              <a:buSzPts val="3600"/>
            </a:pPr>
            <a:r>
              <a:rPr lang="en-US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Activity Book (p.21)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2EF651-7090-9FA4-5862-87B94E07B7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2265" y="1108953"/>
            <a:ext cx="10627470" cy="3876857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9D409FDC-4934-18C4-8A2B-045AF9E9D361}"/>
              </a:ext>
            </a:extLst>
          </p:cNvPr>
          <p:cNvSpPr/>
          <p:nvPr/>
        </p:nvSpPr>
        <p:spPr>
          <a:xfrm>
            <a:off x="3651901" y="4283061"/>
            <a:ext cx="387813" cy="366585"/>
          </a:xfrm>
          <a:prstGeom prst="roundRect">
            <a:avLst/>
          </a:prstGeom>
          <a:noFill/>
          <a:ln w="38100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SG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sym typeface="Arial"/>
              </a:rPr>
              <a:t>4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9A7C6E3E-0F5E-35F0-D93E-413960E12C58}"/>
              </a:ext>
            </a:extLst>
          </p:cNvPr>
          <p:cNvSpPr/>
          <p:nvPr/>
        </p:nvSpPr>
        <p:spPr>
          <a:xfrm>
            <a:off x="5669793" y="1175185"/>
            <a:ext cx="1565985" cy="546346"/>
          </a:xfrm>
          <a:prstGeom prst="roundRect">
            <a:avLst/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800" b="1" kern="0" dirty="0">
                <a:solidFill>
                  <a:srgbClr val="FFFFFF"/>
                </a:solidFill>
                <a:sym typeface="Arial"/>
              </a:rPr>
              <a:t>Number</a:t>
            </a:r>
            <a:endParaRPr kumimoji="0" lang="en-SG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sym typeface="Arial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EFEDD17E-F69C-F791-91B0-42522BE9FB53}"/>
              </a:ext>
            </a:extLst>
          </p:cNvPr>
          <p:cNvSpPr/>
          <p:nvPr/>
        </p:nvSpPr>
        <p:spPr>
          <a:xfrm>
            <a:off x="8346193" y="4283062"/>
            <a:ext cx="387813" cy="366585"/>
          </a:xfrm>
          <a:prstGeom prst="roundRect">
            <a:avLst/>
          </a:prstGeom>
          <a:noFill/>
          <a:ln w="38100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SG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sym typeface="Arial"/>
              </a:rPr>
              <a:t>2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86A3B572-08FF-C48F-BA86-3AE018D7008E}"/>
              </a:ext>
            </a:extLst>
          </p:cNvPr>
          <p:cNvSpPr/>
          <p:nvPr/>
        </p:nvSpPr>
        <p:spPr>
          <a:xfrm>
            <a:off x="6064972" y="4283062"/>
            <a:ext cx="387813" cy="366585"/>
          </a:xfrm>
          <a:prstGeom prst="roundRect">
            <a:avLst/>
          </a:prstGeom>
          <a:noFill/>
          <a:ln w="38100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SG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sym typeface="Arial"/>
              </a:rPr>
              <a:t>3</a:t>
            </a:r>
          </a:p>
        </p:txBody>
      </p:sp>
      <p:pic>
        <p:nvPicPr>
          <p:cNvPr id="22" name="U2_04">
            <a:hlinkClick r:id="" action="ppaction://media"/>
            <a:extLst>
              <a:ext uri="{FF2B5EF4-FFF2-40B4-BE49-F238E27FC236}">
                <a16:creationId xmlns:a16="http://schemas.microsoft.com/office/drawing/2014/main" id="{3EF6E65C-CAAA-66E0-CFB9-0ABC838A5A5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0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1942" y="639184"/>
            <a:ext cx="487363" cy="48736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09FCF4E0-B048-BB4E-CB2B-294E5A508578}"/>
              </a:ext>
            </a:extLst>
          </p:cNvPr>
          <p:cNvSpPr txBox="1"/>
          <p:nvPr/>
        </p:nvSpPr>
        <p:spPr>
          <a:xfrm>
            <a:off x="3163321" y="6092937"/>
            <a:ext cx="6192973" cy="400110"/>
          </a:xfrm>
          <a:prstGeom prst="rect">
            <a:avLst/>
          </a:prstGeom>
          <a:noFill/>
          <a:ln w="19050">
            <a:noFill/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CDAE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</a:t>
            </a:r>
            <a:r>
              <a:rPr lang="en-US" sz="2000" b="1" dirty="0">
                <a:solidFill>
                  <a:srgbClr val="9CDAE8"/>
                </a:solidFill>
                <a:latin typeface="Calibri" panose="020F0502020204030204"/>
              </a:rPr>
              <a:t>on “Number” to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CDAE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show the answers</a:t>
            </a:r>
          </a:p>
        </p:txBody>
      </p:sp>
    </p:spTree>
    <p:extLst>
      <p:ext uri="{BB962C8B-B14F-4D97-AF65-F5344CB8AC3E}">
        <p14:creationId xmlns:p14="http://schemas.microsoft.com/office/powerpoint/2010/main" val="1591442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296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7" grpId="0"/>
      <p:bldP spid="19" grpId="0"/>
      <p:bldP spid="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1A8C977-BAFB-58E5-0864-F3268A39646D}"/>
              </a:ext>
            </a:extLst>
          </p:cNvPr>
          <p:cNvSpPr/>
          <p:nvPr/>
        </p:nvSpPr>
        <p:spPr>
          <a:xfrm>
            <a:off x="1008398" y="1830553"/>
            <a:ext cx="1049189" cy="482997"/>
          </a:xfrm>
          <a:prstGeom prst="roundRect">
            <a:avLst/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800" b="1" kern="0" dirty="0">
                <a:solidFill>
                  <a:srgbClr val="FFFFFF"/>
                </a:solidFill>
                <a:sym typeface="Arial"/>
              </a:rPr>
              <a:t>Say</a:t>
            </a:r>
            <a:endParaRPr kumimoji="0" lang="en-SG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sym typeface="Arial"/>
            </a:endParaRPr>
          </a:p>
        </p:txBody>
      </p:sp>
      <p:sp>
        <p:nvSpPr>
          <p:cNvPr id="5" name="Google Shape;281;p15">
            <a:extLst>
              <a:ext uri="{FF2B5EF4-FFF2-40B4-BE49-F238E27FC236}">
                <a16:creationId xmlns:a16="http://schemas.microsoft.com/office/drawing/2014/main" id="{EBED4F98-F2C9-A6F6-0947-8AE8E82A32FF}"/>
              </a:ext>
            </a:extLst>
          </p:cNvPr>
          <p:cNvSpPr txBox="1">
            <a:spLocks/>
          </p:cNvSpPr>
          <p:nvPr/>
        </p:nvSpPr>
        <p:spPr>
          <a:xfrm>
            <a:off x="838199" y="151509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accent1"/>
              </a:buClr>
              <a:buSzPts val="3600"/>
            </a:pPr>
            <a:r>
              <a:rPr lang="en-US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Activity Book (p.21)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96540F-4951-7A78-3399-1E1E59E8EF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3663" y="593387"/>
            <a:ext cx="8341815" cy="5304707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759C0D1-8FF9-5476-A36E-1C77BEBC58DE}"/>
              </a:ext>
            </a:extLst>
          </p:cNvPr>
          <p:cNvSpPr/>
          <p:nvPr/>
        </p:nvSpPr>
        <p:spPr>
          <a:xfrm>
            <a:off x="838199" y="847183"/>
            <a:ext cx="1389589" cy="482997"/>
          </a:xfrm>
          <a:prstGeom prst="roundRect">
            <a:avLst/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800" b="1" kern="0" dirty="0">
                <a:solidFill>
                  <a:srgbClr val="FFFFFF"/>
                </a:solidFill>
                <a:sym typeface="Arial"/>
              </a:rPr>
              <a:t>Write</a:t>
            </a:r>
            <a:endParaRPr kumimoji="0" lang="en-SG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4989A2-BF09-6FB6-92D0-25A5AB2C3EF3}"/>
              </a:ext>
            </a:extLst>
          </p:cNvPr>
          <p:cNvSpPr txBox="1"/>
          <p:nvPr/>
        </p:nvSpPr>
        <p:spPr>
          <a:xfrm>
            <a:off x="3785916" y="3210896"/>
            <a:ext cx="923925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a</a:t>
            </a:r>
            <a:endParaRPr lang="en-SG" sz="2800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DA3B91F-71F7-4007-8D81-5784289AAB2E}"/>
              </a:ext>
            </a:extLst>
          </p:cNvPr>
          <p:cNvSpPr txBox="1"/>
          <p:nvPr/>
        </p:nvSpPr>
        <p:spPr>
          <a:xfrm>
            <a:off x="4482199" y="4723777"/>
            <a:ext cx="1025365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a</a:t>
            </a:r>
            <a:endParaRPr lang="en-SG" sz="2800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D837D98-88BA-8E74-C04F-AF3B522C073F}"/>
              </a:ext>
            </a:extLst>
          </p:cNvPr>
          <p:cNvSpPr txBox="1"/>
          <p:nvPr/>
        </p:nvSpPr>
        <p:spPr>
          <a:xfrm>
            <a:off x="6556441" y="4723779"/>
            <a:ext cx="700391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o  y</a:t>
            </a:r>
            <a:endParaRPr lang="en-SG" sz="2800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022812A-B25F-20B4-640E-8396F1D3A6BA}"/>
              </a:ext>
            </a:extLst>
          </p:cNvPr>
          <p:cNvSpPr txBox="1"/>
          <p:nvPr/>
        </p:nvSpPr>
        <p:spPr>
          <a:xfrm>
            <a:off x="3163321" y="6092937"/>
            <a:ext cx="6192973" cy="400110"/>
          </a:xfrm>
          <a:prstGeom prst="rect">
            <a:avLst/>
          </a:prstGeom>
          <a:noFill/>
          <a:ln w="19050">
            <a:noFill/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CDAE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</a:t>
            </a:r>
            <a:r>
              <a:rPr lang="en-US" sz="2000" b="1" dirty="0">
                <a:solidFill>
                  <a:srgbClr val="9CDAE8"/>
                </a:solidFill>
                <a:latin typeface="Calibri" panose="020F0502020204030204"/>
              </a:rPr>
              <a:t>on “Write” to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CDAE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show the answers</a:t>
            </a:r>
          </a:p>
        </p:txBody>
      </p:sp>
      <p:sp>
        <p:nvSpPr>
          <p:cNvPr id="14" name="Down Arrow 11">
            <a:extLst>
              <a:ext uri="{FF2B5EF4-FFF2-40B4-BE49-F238E27FC236}">
                <a16:creationId xmlns:a16="http://schemas.microsoft.com/office/drawing/2014/main" id="{17C3354F-524E-1EC4-036B-F90FF20BE173}"/>
              </a:ext>
            </a:extLst>
          </p:cNvPr>
          <p:cNvSpPr/>
          <p:nvPr/>
        </p:nvSpPr>
        <p:spPr>
          <a:xfrm rot="18423718">
            <a:off x="2900825" y="1546592"/>
            <a:ext cx="386733" cy="463170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Down Arrow 11">
            <a:extLst>
              <a:ext uri="{FF2B5EF4-FFF2-40B4-BE49-F238E27FC236}">
                <a16:creationId xmlns:a16="http://schemas.microsoft.com/office/drawing/2014/main" id="{50539175-BF76-CF2E-49B2-51349ED9F8E1}"/>
              </a:ext>
            </a:extLst>
          </p:cNvPr>
          <p:cNvSpPr/>
          <p:nvPr/>
        </p:nvSpPr>
        <p:spPr>
          <a:xfrm rot="18423718">
            <a:off x="2900821" y="3024000"/>
            <a:ext cx="386733" cy="463170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Down Arrow 11">
            <a:extLst>
              <a:ext uri="{FF2B5EF4-FFF2-40B4-BE49-F238E27FC236}">
                <a16:creationId xmlns:a16="http://schemas.microsoft.com/office/drawing/2014/main" id="{A2935A7D-330D-C762-A0B4-2D9DE3743F10}"/>
              </a:ext>
            </a:extLst>
          </p:cNvPr>
          <p:cNvSpPr/>
          <p:nvPr/>
        </p:nvSpPr>
        <p:spPr>
          <a:xfrm rot="18423718">
            <a:off x="2900822" y="4492192"/>
            <a:ext cx="386733" cy="463170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3430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2" grpId="0"/>
      <p:bldP spid="14" grpId="0" animBg="1"/>
      <p:bldP spid="14" grpId="1" animBg="1"/>
      <p:bldP spid="14" grpId="2" animBg="1"/>
      <p:bldP spid="15" grpId="0" animBg="1"/>
      <p:bldP spid="15" grpId="1" animBg="1"/>
      <p:bldP spid="15" grpId="2" animBg="1"/>
      <p:bldP spid="16" grpId="0" animBg="1"/>
      <p:bldP spid="16" grpId="1" animBg="1"/>
      <p:bldP spid="16" grpId="2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BFF3FD3-1546-488D-B465-B6EA4E86137F}"/>
              </a:ext>
            </a:extLst>
          </p:cNvPr>
          <p:cNvSpPr txBox="1"/>
          <p:nvPr/>
        </p:nvSpPr>
        <p:spPr>
          <a:xfrm>
            <a:off x="284374" y="201831"/>
            <a:ext cx="4106599" cy="58477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CHALLENGE YOURSELF</a:t>
            </a:r>
          </a:p>
        </p:txBody>
      </p:sp>
      <p:sp>
        <p:nvSpPr>
          <p:cNvPr id="3" name="Arrow: Left 2">
            <a:extLst>
              <a:ext uri="{FF2B5EF4-FFF2-40B4-BE49-F238E27FC236}">
                <a16:creationId xmlns:a16="http://schemas.microsoft.com/office/drawing/2014/main" id="{872D03EE-FD81-4F2F-86A6-821EE680A13D}"/>
              </a:ext>
            </a:extLst>
          </p:cNvPr>
          <p:cNvSpPr/>
          <p:nvPr/>
        </p:nvSpPr>
        <p:spPr>
          <a:xfrm>
            <a:off x="7767091" y="5349425"/>
            <a:ext cx="2405864" cy="863029"/>
          </a:xfrm>
          <a:prstGeom prst="leftArrow">
            <a:avLst/>
          </a:prstGeom>
          <a:solidFill>
            <a:srgbClr val="C5E0B4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oy</a:t>
            </a:r>
          </a:p>
        </p:txBody>
      </p:sp>
      <p:sp>
        <p:nvSpPr>
          <p:cNvPr id="4" name="Arrow: Left 3">
            <a:extLst>
              <a:ext uri="{FF2B5EF4-FFF2-40B4-BE49-F238E27FC236}">
                <a16:creationId xmlns:a16="http://schemas.microsoft.com/office/drawing/2014/main" id="{81E864BF-D1CC-47FD-B7F6-0AD1E3F78863}"/>
              </a:ext>
            </a:extLst>
          </p:cNvPr>
          <p:cNvSpPr/>
          <p:nvPr/>
        </p:nvSpPr>
        <p:spPr>
          <a:xfrm flipH="1">
            <a:off x="1662702" y="5387716"/>
            <a:ext cx="2405864" cy="863029"/>
          </a:xfrm>
          <a:prstGeom prst="leftArrow">
            <a:avLst/>
          </a:prstGeom>
          <a:solidFill>
            <a:srgbClr val="F8CBAD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D60F7F8-C19F-4415-AF35-2E76D3B993D9}"/>
              </a:ext>
            </a:extLst>
          </p:cNvPr>
          <p:cNvSpPr txBox="1"/>
          <p:nvPr/>
        </p:nvSpPr>
        <p:spPr>
          <a:xfrm>
            <a:off x="6840992" y="2025240"/>
            <a:ext cx="7669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026C74-CF89-4119-9AC0-206DF701153E}"/>
              </a:ext>
            </a:extLst>
          </p:cNvPr>
          <p:cNvSpPr txBox="1"/>
          <p:nvPr/>
        </p:nvSpPr>
        <p:spPr>
          <a:xfrm>
            <a:off x="8649403" y="2461559"/>
            <a:ext cx="7016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0A800FA-9701-469B-A42E-E80384F41360}"/>
              </a:ext>
            </a:extLst>
          </p:cNvPr>
          <p:cNvSpPr txBox="1"/>
          <p:nvPr/>
        </p:nvSpPr>
        <p:spPr>
          <a:xfrm>
            <a:off x="1672555" y="3174014"/>
            <a:ext cx="7100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04014B-41D8-4F76-A923-94D40221CAD4}"/>
              </a:ext>
            </a:extLst>
          </p:cNvPr>
          <p:cNvSpPr txBox="1"/>
          <p:nvPr/>
        </p:nvSpPr>
        <p:spPr>
          <a:xfrm>
            <a:off x="3204388" y="2589239"/>
            <a:ext cx="7927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71301D9-CDC1-4FB5-AD47-2B5E528CD167}"/>
              </a:ext>
            </a:extLst>
          </p:cNvPr>
          <p:cNvSpPr txBox="1"/>
          <p:nvPr/>
        </p:nvSpPr>
        <p:spPr>
          <a:xfrm>
            <a:off x="10308246" y="3126864"/>
            <a:ext cx="7609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DA9BF38-614F-4B37-AE77-39F01DE535B8}"/>
              </a:ext>
            </a:extLst>
          </p:cNvPr>
          <p:cNvSpPr txBox="1"/>
          <p:nvPr/>
        </p:nvSpPr>
        <p:spPr>
          <a:xfrm>
            <a:off x="4845738" y="2025240"/>
            <a:ext cx="9065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3FDE2EA-F7CC-48A3-AD2D-BBED0BB518E0}"/>
              </a:ext>
            </a:extLst>
          </p:cNvPr>
          <p:cNvSpPr txBox="1"/>
          <p:nvPr/>
        </p:nvSpPr>
        <p:spPr>
          <a:xfrm>
            <a:off x="4390974" y="118038"/>
            <a:ext cx="72875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on an apple. Look and </a:t>
            </a: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raise 1 finger if the word has 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/>
              </a:rPr>
              <a:t>a </a:t>
            </a:r>
            <a:r>
              <a:rPr lang="en-US" sz="2400" b="1" dirty="0">
                <a:solidFill>
                  <a:srgbClr val="FF0000"/>
                </a:solidFill>
              </a:rPr>
              <a:t>/</a:t>
            </a:r>
            <a:r>
              <a:rPr lang="en-US" sz="2400" b="1" dirty="0" err="1">
                <a:solidFill>
                  <a:srgbClr val="FF0000"/>
                </a:solidFill>
              </a:rPr>
              <a:t>eɪ</a:t>
            </a:r>
            <a:r>
              <a:rPr lang="en-US" sz="2400" b="1" dirty="0">
                <a:solidFill>
                  <a:srgbClr val="FF0000"/>
                </a:solidFill>
              </a:rPr>
              <a:t>/ </a:t>
            </a:r>
            <a:r>
              <a:rPr lang="en-US" sz="2400" dirty="0">
                <a:solidFill>
                  <a:prstClr val="black"/>
                </a:solidFill>
              </a:rPr>
              <a:t>sound, 2 fingers if the word has </a:t>
            </a:r>
            <a:r>
              <a:rPr lang="en-US" sz="2400" b="1" dirty="0">
                <a:solidFill>
                  <a:srgbClr val="FF0000"/>
                </a:solidFill>
              </a:rPr>
              <a:t>oy /</a:t>
            </a:r>
            <a:r>
              <a:rPr lang="en-US" sz="2400" b="1" dirty="0" err="1">
                <a:solidFill>
                  <a:srgbClr val="FF0000"/>
                </a:solidFill>
              </a:rPr>
              <a:t>ɔɪ</a:t>
            </a:r>
            <a:r>
              <a:rPr lang="en-US" sz="2400" b="1" dirty="0">
                <a:solidFill>
                  <a:srgbClr val="FF0000"/>
                </a:solidFill>
              </a:rPr>
              <a:t>/ </a:t>
            </a:r>
            <a:r>
              <a:rPr lang="en-US" sz="2400" dirty="0">
                <a:solidFill>
                  <a:prstClr val="black"/>
                </a:solidFill>
              </a:rPr>
              <a:t>sound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Say the sound and the word.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Click on the word and listen.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Speech Bubble: Rectangle with Corners Rounded 28">
            <a:extLst>
              <a:ext uri="{FF2B5EF4-FFF2-40B4-BE49-F238E27FC236}">
                <a16:creationId xmlns:a16="http://schemas.microsoft.com/office/drawing/2014/main" id="{0131891C-3787-4264-B674-821F8B56171D}"/>
              </a:ext>
            </a:extLst>
          </p:cNvPr>
          <p:cNvSpPr/>
          <p:nvPr/>
        </p:nvSpPr>
        <p:spPr>
          <a:xfrm>
            <a:off x="1662702" y="4352509"/>
            <a:ext cx="2429551" cy="584775"/>
          </a:xfrm>
          <a:prstGeom prst="wedgeRoundRectCallout">
            <a:avLst>
              <a:gd name="adj1" fmla="val 61211"/>
              <a:gd name="adj2" fmla="val 38820"/>
              <a:gd name="adj3" fmla="val 16667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dirty="0">
                <a:solidFill>
                  <a:prstClr val="black"/>
                </a:solidFill>
              </a:rPr>
              <a:t>/</a:t>
            </a:r>
            <a:r>
              <a:rPr lang="en-US" sz="3200" dirty="0" err="1">
                <a:solidFill>
                  <a:prstClr val="black"/>
                </a:solidFill>
              </a:rPr>
              <a:t>eɪ</a:t>
            </a:r>
            <a:r>
              <a:rPr lang="en-US" sz="3200" dirty="0">
                <a:solidFill>
                  <a:prstClr val="black"/>
                </a:solidFill>
              </a:rPr>
              <a:t>/, 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b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by</a:t>
            </a:r>
          </a:p>
        </p:txBody>
      </p:sp>
      <p:sp>
        <p:nvSpPr>
          <p:cNvPr id="30" name="Speech Bubble: Rectangle with Corners Rounded 29">
            <a:extLst>
              <a:ext uri="{FF2B5EF4-FFF2-40B4-BE49-F238E27FC236}">
                <a16:creationId xmlns:a16="http://schemas.microsoft.com/office/drawing/2014/main" id="{BC2DB50B-F559-4315-93D6-0DE4644C789E}"/>
              </a:ext>
            </a:extLst>
          </p:cNvPr>
          <p:cNvSpPr/>
          <p:nvPr/>
        </p:nvSpPr>
        <p:spPr>
          <a:xfrm>
            <a:off x="7898901" y="4352509"/>
            <a:ext cx="2630399" cy="686171"/>
          </a:xfrm>
          <a:prstGeom prst="wedgeRoundRectCallout">
            <a:avLst>
              <a:gd name="adj1" fmla="val -62356"/>
              <a:gd name="adj2" fmla="val 44295"/>
              <a:gd name="adj3" fmla="val 16667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dirty="0">
                <a:solidFill>
                  <a:prstClr val="black"/>
                </a:solidFill>
              </a:rPr>
              <a:t>/</a:t>
            </a:r>
            <a:r>
              <a:rPr lang="en-US" sz="3200" dirty="0" err="1">
                <a:solidFill>
                  <a:prstClr val="black"/>
                </a:solidFill>
              </a:rPr>
              <a:t>ɔɪ</a:t>
            </a:r>
            <a:r>
              <a:rPr lang="en-US" sz="3200" dirty="0">
                <a:solidFill>
                  <a:prstClr val="black"/>
                </a:solidFill>
              </a:rPr>
              <a:t>/, 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ray">
            <a:hlinkClick r:id="" action="ppaction://media"/>
            <a:extLst>
              <a:ext uri="{FF2B5EF4-FFF2-40B4-BE49-F238E27FC236}">
                <a16:creationId xmlns:a16="http://schemas.microsoft.com/office/drawing/2014/main" id="{2B8191C4-C4B6-2064-2EAF-E04A49D430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648667" y="0"/>
            <a:ext cx="487363" cy="487363"/>
          </a:xfrm>
          <a:prstGeom prst="rect">
            <a:avLst/>
          </a:prstGeom>
        </p:spPr>
      </p:pic>
      <p:pic>
        <p:nvPicPr>
          <p:cNvPr id="24" name="pay">
            <a:hlinkClick r:id="" action="ppaction://media"/>
            <a:extLst>
              <a:ext uri="{FF2B5EF4-FFF2-40B4-BE49-F238E27FC236}">
                <a16:creationId xmlns:a16="http://schemas.microsoft.com/office/drawing/2014/main" id="{DFC61413-5979-F6F6-5AFB-9196A79AFD3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668491" y="611568"/>
            <a:ext cx="487363" cy="487363"/>
          </a:xfrm>
          <a:prstGeom prst="rect">
            <a:avLst/>
          </a:prstGeom>
        </p:spPr>
      </p:pic>
      <p:pic>
        <p:nvPicPr>
          <p:cNvPr id="26" name="may">
            <a:hlinkClick r:id="" action="ppaction://media"/>
            <a:extLst>
              <a:ext uri="{FF2B5EF4-FFF2-40B4-BE49-F238E27FC236}">
                <a16:creationId xmlns:a16="http://schemas.microsoft.com/office/drawing/2014/main" id="{1B3DA50A-CBD4-095D-8473-7A6F3DC4131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648667" y="1260956"/>
            <a:ext cx="487363" cy="487363"/>
          </a:xfrm>
          <a:prstGeom prst="rect">
            <a:avLst/>
          </a:prstGeom>
        </p:spPr>
      </p:pic>
      <p:pic>
        <p:nvPicPr>
          <p:cNvPr id="27" name="soy">
            <a:hlinkClick r:id="" action="ppaction://media"/>
            <a:extLst>
              <a:ext uri="{FF2B5EF4-FFF2-40B4-BE49-F238E27FC236}">
                <a16:creationId xmlns:a16="http://schemas.microsoft.com/office/drawing/2014/main" id="{BB5250B8-02CB-A966-6909-A39A72FFA348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297025" y="124205"/>
            <a:ext cx="487363" cy="487363"/>
          </a:xfrm>
          <a:prstGeom prst="rect">
            <a:avLst/>
          </a:prstGeom>
        </p:spPr>
      </p:pic>
      <p:pic>
        <p:nvPicPr>
          <p:cNvPr id="31" name="joy">
            <a:hlinkClick r:id="" action="ppaction://media"/>
            <a:extLst>
              <a:ext uri="{FF2B5EF4-FFF2-40B4-BE49-F238E27FC236}">
                <a16:creationId xmlns:a16="http://schemas.microsoft.com/office/drawing/2014/main" id="{574AAB72-D412-14AC-1174-4AD54E30D4B5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297024" y="780302"/>
            <a:ext cx="487363" cy="487363"/>
          </a:xfrm>
          <a:prstGeom prst="rect">
            <a:avLst/>
          </a:prstGeom>
        </p:spPr>
      </p:pic>
      <p:pic>
        <p:nvPicPr>
          <p:cNvPr id="32" name="coy">
            <a:hlinkClick r:id="" action="ppaction://media"/>
            <a:extLst>
              <a:ext uri="{FF2B5EF4-FFF2-40B4-BE49-F238E27FC236}">
                <a16:creationId xmlns:a16="http://schemas.microsoft.com/office/drawing/2014/main" id="{3984B28C-DACC-859A-5048-6EEE0404B9B3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297023" y="1436399"/>
            <a:ext cx="487363" cy="487363"/>
          </a:xfrm>
          <a:prstGeom prst="rect">
            <a:avLst/>
          </a:prstGeom>
        </p:spPr>
      </p:pic>
      <p:pic>
        <p:nvPicPr>
          <p:cNvPr id="33" name="Picture 2">
            <a:extLst>
              <a:ext uri="{FF2B5EF4-FFF2-40B4-BE49-F238E27FC236}">
                <a16:creationId xmlns:a16="http://schemas.microsoft.com/office/drawing/2014/main" id="{859A764E-52F8-5DF2-5F6C-237D190722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724" b="90920" l="9043" r="91135">
                        <a14:foregroundMark x1="42199" y1="91264" x2="42199" y2="91264"/>
                        <a14:foregroundMark x1="55851" y1="7471" x2="55851" y2="7471"/>
                        <a14:foregroundMark x1="18794" y1="3678" x2="18794" y2="3678"/>
                        <a14:foregroundMark x1="57979" y1="1954" x2="57979" y2="1954"/>
                        <a14:foregroundMark x1="9043" y1="14713" x2="9043" y2="14713"/>
                        <a14:foregroundMark x1="91135" y1="49655" x2="91135" y2="496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141" y="4937284"/>
            <a:ext cx="889919" cy="137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>
            <a:extLst>
              <a:ext uri="{FF2B5EF4-FFF2-40B4-BE49-F238E27FC236}">
                <a16:creationId xmlns:a16="http://schemas.microsoft.com/office/drawing/2014/main" id="{EA80AE68-E66B-1201-E3EE-899D5B931B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2299" b="91379" l="9752" r="91489">
                        <a14:foregroundMark x1="40071" y1="91724" x2="40071" y2="91724"/>
                        <a14:foregroundMark x1="10816" y1="64023" x2="10816" y2="64023"/>
                        <a14:foregroundMark x1="28014" y1="7126" x2="28014" y2="7126"/>
                        <a14:foregroundMark x1="32270" y1="2299" x2="32270" y2="2299"/>
                        <a14:foregroundMark x1="91489" y1="44943" x2="91489" y2="449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8094" y="4878217"/>
            <a:ext cx="889919" cy="137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oy">
            <a:hlinkClick r:id="" action="ppaction://media"/>
            <a:extLst>
              <a:ext uri="{FF2B5EF4-FFF2-40B4-BE49-F238E27FC236}">
                <a16:creationId xmlns:a16="http://schemas.microsoft.com/office/drawing/2014/main" id="{1C0A0644-314E-3B64-2479-952532FBF7A2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401412" y="6212454"/>
            <a:ext cx="487363" cy="487363"/>
          </a:xfrm>
          <a:prstGeom prst="rect">
            <a:avLst/>
          </a:prstGeom>
        </p:spPr>
      </p:pic>
      <p:pic>
        <p:nvPicPr>
          <p:cNvPr id="36" name="a">
            <a:hlinkClick r:id="" action="ppaction://media"/>
            <a:extLst>
              <a:ext uri="{FF2B5EF4-FFF2-40B4-BE49-F238E27FC236}">
                <a16:creationId xmlns:a16="http://schemas.microsoft.com/office/drawing/2014/main" id="{8D597E1E-C3E5-7BF8-13EA-4FDBA34C81B9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668492" y="6212453"/>
            <a:ext cx="487363" cy="487363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B2EE4C8F-8ECA-6DD6-7A8A-F9AF7B756E25}"/>
              </a:ext>
            </a:extLst>
          </p:cNvPr>
          <p:cNvGrpSpPr/>
          <p:nvPr/>
        </p:nvGrpSpPr>
        <p:grpSpPr>
          <a:xfrm>
            <a:off x="1211760" y="2440107"/>
            <a:ext cx="1631594" cy="1631594"/>
            <a:chOff x="1211760" y="2440107"/>
            <a:chExt cx="1631594" cy="1631594"/>
          </a:xfrm>
        </p:grpSpPr>
        <p:pic>
          <p:nvPicPr>
            <p:cNvPr id="19" name="Picture 18" descr="Shape&#10;&#10;Description automatically generated">
              <a:extLst>
                <a:ext uri="{FF2B5EF4-FFF2-40B4-BE49-F238E27FC236}">
                  <a16:creationId xmlns:a16="http://schemas.microsoft.com/office/drawing/2014/main" id="{0B17D038-31A0-4A8B-B8B7-F5A0319C590F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1760" y="2440107"/>
              <a:ext cx="1631594" cy="163159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7AB0426B-6F4A-6E14-1A05-FE4C5326FBDC}"/>
                </a:ext>
              </a:extLst>
            </p:cNvPr>
            <p:cNvSpPr txBox="1"/>
            <p:nvPr/>
          </p:nvSpPr>
          <p:spPr>
            <a:xfrm>
              <a:off x="1818204" y="3143235"/>
              <a:ext cx="41870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9F53A001-C9B0-24C8-1C6E-8B31BF60E84C}"/>
              </a:ext>
            </a:extLst>
          </p:cNvPr>
          <p:cNvGrpSpPr/>
          <p:nvPr/>
        </p:nvGrpSpPr>
        <p:grpSpPr>
          <a:xfrm>
            <a:off x="2843354" y="1924599"/>
            <a:ext cx="1562928" cy="1562928"/>
            <a:chOff x="2843354" y="1924599"/>
            <a:chExt cx="1562928" cy="1562928"/>
          </a:xfrm>
        </p:grpSpPr>
        <p:pic>
          <p:nvPicPr>
            <p:cNvPr id="17" name="Picture 16" descr="Shape&#10;&#10;Description automatically generated">
              <a:extLst>
                <a:ext uri="{FF2B5EF4-FFF2-40B4-BE49-F238E27FC236}">
                  <a16:creationId xmlns:a16="http://schemas.microsoft.com/office/drawing/2014/main" id="{C554E171-1A26-417F-9499-3F78AB7A4E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43354" y="1924599"/>
              <a:ext cx="1562928" cy="1562928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4496340-AF77-868A-82AF-835D8432CF5C}"/>
                </a:ext>
              </a:extLst>
            </p:cNvPr>
            <p:cNvSpPr txBox="1"/>
            <p:nvPr/>
          </p:nvSpPr>
          <p:spPr>
            <a:xfrm>
              <a:off x="3391426" y="2558460"/>
              <a:ext cx="41870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3176A52F-4991-4FBC-3FD7-B3E56F5E69FD}"/>
              </a:ext>
            </a:extLst>
          </p:cNvPr>
          <p:cNvGrpSpPr/>
          <p:nvPr/>
        </p:nvGrpSpPr>
        <p:grpSpPr>
          <a:xfrm>
            <a:off x="4567019" y="1375852"/>
            <a:ext cx="1554546" cy="1554546"/>
            <a:chOff x="4567019" y="1375852"/>
            <a:chExt cx="1554546" cy="1554546"/>
          </a:xfrm>
        </p:grpSpPr>
        <p:pic>
          <p:nvPicPr>
            <p:cNvPr id="13" name="Picture 12" descr="Shape&#10;&#10;Description automatically generated">
              <a:extLst>
                <a:ext uri="{FF2B5EF4-FFF2-40B4-BE49-F238E27FC236}">
                  <a16:creationId xmlns:a16="http://schemas.microsoft.com/office/drawing/2014/main" id="{1F2A70D2-0552-4B3D-9B38-F66394C8C4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7019" y="1375852"/>
              <a:ext cx="1554546" cy="1554546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7634BBF9-AAFF-7B65-CC77-42EED2F42DFF}"/>
                </a:ext>
              </a:extLst>
            </p:cNvPr>
            <p:cNvSpPr txBox="1"/>
            <p:nvPr/>
          </p:nvSpPr>
          <p:spPr>
            <a:xfrm>
              <a:off x="5134940" y="1994461"/>
              <a:ext cx="41870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C1C2A79D-8783-EC3A-29EC-B3D2B4822983}"/>
              </a:ext>
            </a:extLst>
          </p:cNvPr>
          <p:cNvGrpSpPr/>
          <p:nvPr/>
        </p:nvGrpSpPr>
        <p:grpSpPr>
          <a:xfrm>
            <a:off x="6408666" y="1318367"/>
            <a:ext cx="1631594" cy="1631594"/>
            <a:chOff x="6408666" y="1318367"/>
            <a:chExt cx="1631594" cy="1631594"/>
          </a:xfrm>
        </p:grpSpPr>
        <p:pic>
          <p:nvPicPr>
            <p:cNvPr id="21" name="Picture 20" descr="Shape&#10;&#10;Description automatically generated">
              <a:extLst>
                <a:ext uri="{FF2B5EF4-FFF2-40B4-BE49-F238E27FC236}">
                  <a16:creationId xmlns:a16="http://schemas.microsoft.com/office/drawing/2014/main" id="{858353CC-0B34-4196-AA53-2C1BE1D1D83F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08666" y="1318367"/>
              <a:ext cx="1631594" cy="1631594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CA856B14-8A2F-BB4E-35F6-6927AE3AF73F}"/>
                </a:ext>
              </a:extLst>
            </p:cNvPr>
            <p:cNvSpPr txBox="1"/>
            <p:nvPr/>
          </p:nvSpPr>
          <p:spPr>
            <a:xfrm>
              <a:off x="7006572" y="1994461"/>
              <a:ext cx="41870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DAAAABA6-A7B4-0A00-61FF-3062351D120D}"/>
              </a:ext>
            </a:extLst>
          </p:cNvPr>
          <p:cNvGrpSpPr/>
          <p:nvPr/>
        </p:nvGrpSpPr>
        <p:grpSpPr>
          <a:xfrm>
            <a:off x="8170192" y="1759227"/>
            <a:ext cx="1660025" cy="1660025"/>
            <a:chOff x="8170192" y="1759227"/>
            <a:chExt cx="1660025" cy="1660025"/>
          </a:xfrm>
        </p:grpSpPr>
        <p:pic>
          <p:nvPicPr>
            <p:cNvPr id="20" name="Picture 19" descr="Shape&#10;&#10;Description automatically generated">
              <a:extLst>
                <a:ext uri="{FF2B5EF4-FFF2-40B4-BE49-F238E27FC236}">
                  <a16:creationId xmlns:a16="http://schemas.microsoft.com/office/drawing/2014/main" id="{DAC225AE-8842-4BA5-BC58-C7E7C17B2EEB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70192" y="1759227"/>
              <a:ext cx="1660025" cy="1660025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B40A1A88-489B-9584-E21E-F7CEA0A97D2D}"/>
                </a:ext>
              </a:extLst>
            </p:cNvPr>
            <p:cNvSpPr txBox="1"/>
            <p:nvPr/>
          </p:nvSpPr>
          <p:spPr>
            <a:xfrm>
              <a:off x="8800472" y="2440107"/>
              <a:ext cx="41870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BDFDA13-23BE-DC35-6479-FF142366ABB0}"/>
              </a:ext>
            </a:extLst>
          </p:cNvPr>
          <p:cNvGrpSpPr/>
          <p:nvPr/>
        </p:nvGrpSpPr>
        <p:grpSpPr>
          <a:xfrm>
            <a:off x="9885475" y="2412359"/>
            <a:ext cx="1660026" cy="1660026"/>
            <a:chOff x="9885475" y="2412359"/>
            <a:chExt cx="1660026" cy="1660026"/>
          </a:xfrm>
        </p:grpSpPr>
        <p:pic>
          <p:nvPicPr>
            <p:cNvPr id="18" name="Picture 17" descr="Shape&#10;&#10;Description automatically generated">
              <a:extLst>
                <a:ext uri="{FF2B5EF4-FFF2-40B4-BE49-F238E27FC236}">
                  <a16:creationId xmlns:a16="http://schemas.microsoft.com/office/drawing/2014/main" id="{20BA9E7F-561E-4F1D-83A1-18881CB56A48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5475" y="2412359"/>
              <a:ext cx="1660026" cy="1660026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9789B30B-D039-36C4-03D9-89CF7EF92E72}"/>
                </a:ext>
              </a:extLst>
            </p:cNvPr>
            <p:cNvSpPr txBox="1"/>
            <p:nvPr/>
          </p:nvSpPr>
          <p:spPr>
            <a:xfrm>
              <a:off x="10519445" y="3097745"/>
              <a:ext cx="41870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69877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672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2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60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720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648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672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528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2208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9C118EC-A161-F5FD-DAA9-6675C71DF1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4500" y="601949"/>
            <a:ext cx="3774447" cy="5299547"/>
          </a:xfrm>
          <a:prstGeom prst="rect">
            <a:avLst/>
          </a:prstGeom>
          <a:ln>
            <a:solidFill>
              <a:srgbClr val="D96DAB"/>
            </a:solidFill>
          </a:ln>
        </p:spPr>
      </p:pic>
      <p:sp>
        <p:nvSpPr>
          <p:cNvPr id="21" name="Rectangle: Rounded Corners 4">
            <a:extLst>
              <a:ext uri="{FF2B5EF4-FFF2-40B4-BE49-F238E27FC236}">
                <a16:creationId xmlns:a16="http://schemas.microsoft.com/office/drawing/2014/main" id="{5CB79DD0-A2E5-963D-DAD2-21FBF68DF7C9}"/>
              </a:ext>
            </a:extLst>
          </p:cNvPr>
          <p:cNvSpPr/>
          <p:nvPr/>
        </p:nvSpPr>
        <p:spPr>
          <a:xfrm>
            <a:off x="6707877" y="601949"/>
            <a:ext cx="3745735" cy="5299547"/>
          </a:xfrm>
          <a:prstGeom prst="roundRect">
            <a:avLst/>
          </a:prstGeom>
          <a:solidFill>
            <a:srgbClr val="C9E7F9"/>
          </a:solidFill>
          <a:ln>
            <a:solidFill>
              <a:srgbClr val="A4DB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B6A52FE-2F2E-285C-767B-EB6B42A6B912}"/>
              </a:ext>
            </a:extLst>
          </p:cNvPr>
          <p:cNvSpPr txBox="1"/>
          <p:nvPr/>
        </p:nvSpPr>
        <p:spPr>
          <a:xfrm>
            <a:off x="6553200" y="956504"/>
            <a:ext cx="4831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UNIT 2: LOOK AT MY TOYS!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E8C4014-5C46-079A-1F8A-8AA3E0695D7D}"/>
              </a:ext>
            </a:extLst>
          </p:cNvPr>
          <p:cNvSpPr txBox="1"/>
          <p:nvPr/>
        </p:nvSpPr>
        <p:spPr>
          <a:xfrm>
            <a:off x="6862114" y="1439583"/>
            <a:ext cx="27652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We’re learning…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6136E7D-8F09-E344-C2C3-D61FB431ED3B}"/>
              </a:ext>
            </a:extLst>
          </p:cNvPr>
          <p:cNvSpPr txBox="1"/>
          <p:nvPr/>
        </p:nvSpPr>
        <p:spPr>
          <a:xfrm>
            <a:off x="6862114" y="2039922"/>
            <a:ext cx="3415227" cy="1384995"/>
          </a:xfrm>
          <a:prstGeom prst="rect">
            <a:avLst/>
          </a:prstGeom>
          <a:solidFill>
            <a:srgbClr val="A4DBF8"/>
          </a:solidFill>
        </p:spPr>
        <p:txBody>
          <a:bodyPr wrap="square" rtlCol="0">
            <a:spAutoFit/>
          </a:bodyPr>
          <a:lstStyle/>
          <a:p>
            <a:r>
              <a:rPr lang="en-US" sz="2800" dirty="0"/>
              <a:t>- sounds /</a:t>
            </a:r>
            <a:r>
              <a:rPr lang="en-US" sz="2800" dirty="0" err="1"/>
              <a:t>eɪ</a:t>
            </a:r>
            <a:r>
              <a:rPr lang="en-US" sz="2800" dirty="0"/>
              <a:t>/ &amp; /</a:t>
            </a:r>
            <a:r>
              <a:rPr lang="en-US" sz="2800" dirty="0" err="1"/>
              <a:t>ɔɪ</a:t>
            </a:r>
            <a:r>
              <a:rPr lang="en-US" sz="2800" dirty="0"/>
              <a:t>/</a:t>
            </a:r>
          </a:p>
          <a:p>
            <a:r>
              <a:rPr lang="en-US" sz="2800" dirty="0"/>
              <a:t>- words containing sounds /</a:t>
            </a:r>
            <a:r>
              <a:rPr lang="en-US" sz="2800" dirty="0" err="1"/>
              <a:t>eɪ</a:t>
            </a:r>
            <a:r>
              <a:rPr lang="en-US" sz="2800" dirty="0"/>
              <a:t>/ &amp; /</a:t>
            </a:r>
            <a:r>
              <a:rPr lang="en-US" sz="2800" dirty="0" err="1"/>
              <a:t>ɔɪ</a:t>
            </a:r>
            <a:r>
              <a:rPr lang="en-US" sz="2800" dirty="0"/>
              <a:t>/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449E68A-8356-F1BA-1798-FA4BB1848394}"/>
              </a:ext>
            </a:extLst>
          </p:cNvPr>
          <p:cNvSpPr txBox="1"/>
          <p:nvPr/>
        </p:nvSpPr>
        <p:spPr>
          <a:xfrm>
            <a:off x="6862113" y="3673881"/>
            <a:ext cx="3415227" cy="954107"/>
          </a:xfrm>
          <a:prstGeom prst="rect">
            <a:avLst/>
          </a:prstGeom>
          <a:solidFill>
            <a:srgbClr val="A4DBF8"/>
          </a:solidFill>
        </p:spPr>
        <p:txBody>
          <a:bodyPr wrap="square" rtlCol="0">
            <a:spAutoFit/>
          </a:bodyPr>
          <a:lstStyle/>
          <a:p>
            <a:r>
              <a:rPr lang="en-US" sz="2800" dirty="0"/>
              <a:t>- SB p.24</a:t>
            </a:r>
          </a:p>
          <a:p>
            <a:r>
              <a:rPr lang="en-US" sz="2800"/>
              <a:t>- AB </a:t>
            </a:r>
            <a:r>
              <a:rPr lang="en-US" sz="2800" dirty="0"/>
              <a:t>p.21</a:t>
            </a:r>
          </a:p>
        </p:txBody>
      </p:sp>
    </p:spTree>
    <p:extLst>
      <p:ext uri="{BB962C8B-B14F-4D97-AF65-F5344CB8AC3E}">
        <p14:creationId xmlns:p14="http://schemas.microsoft.com/office/powerpoint/2010/main" val="4233681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" name="Table 7">
            <a:extLst>
              <a:ext uri="{FF2B5EF4-FFF2-40B4-BE49-F238E27FC236}">
                <a16:creationId xmlns:a16="http://schemas.microsoft.com/office/drawing/2014/main" id="{74DCB7ED-3652-D79A-ED2F-4EB6997296EB}"/>
              </a:ext>
            </a:extLst>
          </p:cNvPr>
          <p:cNvGraphicFramePr>
            <a:graphicFrameLocks noGrp="1"/>
          </p:cNvGraphicFramePr>
          <p:nvPr/>
        </p:nvGraphicFramePr>
        <p:xfrm>
          <a:off x="6426335" y="1019175"/>
          <a:ext cx="3133725" cy="45243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2771">
                  <a:extLst>
                    <a:ext uri="{9D8B030D-6E8A-4147-A177-3AD203B41FA5}">
                      <a16:colId xmlns:a16="http://schemas.microsoft.com/office/drawing/2014/main" val="34519670"/>
                    </a:ext>
                  </a:extLst>
                </a:gridCol>
                <a:gridCol w="1550954">
                  <a:extLst>
                    <a:ext uri="{9D8B030D-6E8A-4147-A177-3AD203B41FA5}">
                      <a16:colId xmlns:a16="http://schemas.microsoft.com/office/drawing/2014/main" val="2672958088"/>
                    </a:ext>
                  </a:extLst>
                </a:gridCol>
              </a:tblGrid>
              <a:tr h="465177">
                <a:tc gridSpan="2">
                  <a:txBody>
                    <a:bodyPr/>
                    <a:lstStyle/>
                    <a:p>
                      <a:pPr algn="l"/>
                      <a:r>
                        <a:rPr lang="en-SG" sz="2400" dirty="0">
                          <a:solidFill>
                            <a:schemeClr val="tx1"/>
                          </a:solidFill>
                        </a:rPr>
                        <a:t>Letters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E0B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SG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1080099"/>
                  </a:ext>
                </a:extLst>
              </a:tr>
              <a:tr h="1198007">
                <a:tc>
                  <a:txBody>
                    <a:bodyPr/>
                    <a:lstStyle/>
                    <a:p>
                      <a:pPr algn="ctr"/>
                      <a:endParaRPr lang="en-SG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E0B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SG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6516443"/>
                  </a:ext>
                </a:extLst>
              </a:tr>
              <a:tr h="465177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SG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Sound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E0B4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SG" sz="2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6124864"/>
                  </a:ext>
                </a:extLst>
              </a:tr>
              <a:tr h="1198007">
                <a:tc gridSpan="2">
                  <a:txBody>
                    <a:bodyPr/>
                    <a:lstStyle/>
                    <a:p>
                      <a:pPr algn="ctr"/>
                      <a:endParaRPr lang="en-SG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E0B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SG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5802775"/>
                  </a:ext>
                </a:extLst>
              </a:tr>
              <a:tr h="1198007">
                <a:tc>
                  <a:txBody>
                    <a:bodyPr/>
                    <a:lstStyle/>
                    <a:p>
                      <a:pPr algn="ctr"/>
                      <a:r>
                        <a:rPr lang="en-SG" sz="3200" dirty="0">
                          <a:solidFill>
                            <a:srgbClr val="FF0000"/>
                          </a:solidFill>
                        </a:rPr>
                        <a:t>oy</a:t>
                      </a:r>
                      <a:endParaRPr lang="en-SG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E0B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3200" dirty="0">
                          <a:solidFill>
                            <a:srgbClr val="FF0000"/>
                          </a:solidFill>
                        </a:rPr>
                        <a:t>oy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293058"/>
                  </a:ext>
                </a:extLst>
              </a:tr>
            </a:tbl>
          </a:graphicData>
        </a:graphic>
      </p:graphicFrame>
      <p:sp>
        <p:nvSpPr>
          <p:cNvPr id="37" name="Rectangle 36">
            <a:extLst>
              <a:ext uri="{FF2B5EF4-FFF2-40B4-BE49-F238E27FC236}">
                <a16:creationId xmlns:a16="http://schemas.microsoft.com/office/drawing/2014/main" id="{3D17D425-A261-61A8-EFD5-B2B32F1170B6}"/>
              </a:ext>
            </a:extLst>
          </p:cNvPr>
          <p:cNvSpPr/>
          <p:nvPr/>
        </p:nvSpPr>
        <p:spPr>
          <a:xfrm>
            <a:off x="6953408" y="1600420"/>
            <a:ext cx="64204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noFill/>
                  <a:prstDash val="solid"/>
                </a:ln>
                <a:solidFill>
                  <a:srgbClr val="FF0000"/>
                </a:solidFill>
              </a:rPr>
              <a:t>o</a:t>
            </a:r>
            <a:endParaRPr lang="en-US" sz="5400" b="1" dirty="0">
              <a:ln w="22225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3BC59722-4D45-3B40-FACA-A5B791993563}"/>
              </a:ext>
            </a:extLst>
          </p:cNvPr>
          <p:cNvSpPr/>
          <p:nvPr/>
        </p:nvSpPr>
        <p:spPr>
          <a:xfrm>
            <a:off x="7343018" y="3228604"/>
            <a:ext cx="13003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noFill/>
                  <a:prstDash val="solid"/>
                </a:ln>
                <a:solidFill>
                  <a:schemeClr val="bg1"/>
                </a:solidFill>
              </a:rPr>
              <a:t>/</a:t>
            </a:r>
            <a:r>
              <a:rPr lang="en-US" sz="5400" b="1" dirty="0" err="1">
                <a:ln w="22225">
                  <a:noFill/>
                  <a:prstDash val="solid"/>
                </a:ln>
                <a:solidFill>
                  <a:schemeClr val="bg1"/>
                </a:solidFill>
              </a:rPr>
              <a:t>ɔɪ</a:t>
            </a:r>
            <a:r>
              <a:rPr lang="en-US" sz="5400" b="1" dirty="0">
                <a:ln w="22225">
                  <a:noFill/>
                  <a:prstDash val="solid"/>
                </a:ln>
                <a:solidFill>
                  <a:schemeClr val="bg1"/>
                </a:solidFill>
              </a:rPr>
              <a:t>/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2E1725B3-7E8A-A6CB-BFBF-3AE99A15D56F}"/>
              </a:ext>
            </a:extLst>
          </p:cNvPr>
          <p:cNvSpPr/>
          <p:nvPr/>
        </p:nvSpPr>
        <p:spPr>
          <a:xfrm>
            <a:off x="6893060" y="4587323"/>
            <a:ext cx="657225" cy="685337"/>
          </a:xfrm>
          <a:prstGeom prst="rect">
            <a:avLst/>
          </a:prstGeom>
          <a:solidFill>
            <a:srgbClr val="C5E0B4"/>
          </a:solidFill>
          <a:ln>
            <a:solidFill>
              <a:srgbClr val="C5E0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5AC462AA-1BC3-B7F2-A96F-D148946D5EB2}"/>
              </a:ext>
            </a:extLst>
          </p:cNvPr>
          <p:cNvSpPr/>
          <p:nvPr/>
        </p:nvSpPr>
        <p:spPr>
          <a:xfrm>
            <a:off x="8437657" y="4587323"/>
            <a:ext cx="657225" cy="685337"/>
          </a:xfrm>
          <a:prstGeom prst="rect">
            <a:avLst/>
          </a:prstGeom>
          <a:solidFill>
            <a:srgbClr val="C5E0B4"/>
          </a:solidFill>
          <a:ln>
            <a:solidFill>
              <a:srgbClr val="C5E0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9C2D8B4F-E9C2-5B5A-87DA-EEE452CCE5C2}"/>
              </a:ext>
            </a:extLst>
          </p:cNvPr>
          <p:cNvSpPr/>
          <p:nvPr/>
        </p:nvSpPr>
        <p:spPr>
          <a:xfrm>
            <a:off x="8427627" y="1588236"/>
            <a:ext cx="64204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noFill/>
                  <a:prstDash val="solid"/>
                </a:ln>
                <a:solidFill>
                  <a:srgbClr val="FF0000"/>
                </a:solidFill>
              </a:rPr>
              <a:t>y</a:t>
            </a:r>
            <a:endParaRPr lang="en-US" sz="5400" b="1" dirty="0">
              <a:ln w="22225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graphicFrame>
        <p:nvGraphicFramePr>
          <p:cNvPr id="18" name="Table 7">
            <a:extLst>
              <a:ext uri="{FF2B5EF4-FFF2-40B4-BE49-F238E27FC236}">
                <a16:creationId xmlns:a16="http://schemas.microsoft.com/office/drawing/2014/main" id="{B99DDEEC-583D-BF33-9D46-F7490F144B65}"/>
              </a:ext>
            </a:extLst>
          </p:cNvPr>
          <p:cNvGraphicFramePr>
            <a:graphicFrameLocks noGrp="1"/>
          </p:cNvGraphicFramePr>
          <p:nvPr/>
        </p:nvGraphicFramePr>
        <p:xfrm>
          <a:off x="1238250" y="1021380"/>
          <a:ext cx="3133725" cy="45243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93577">
                  <a:extLst>
                    <a:ext uri="{9D8B030D-6E8A-4147-A177-3AD203B41FA5}">
                      <a16:colId xmlns:a16="http://schemas.microsoft.com/office/drawing/2014/main" val="34519670"/>
                    </a:ext>
                  </a:extLst>
                </a:gridCol>
                <a:gridCol w="1540148">
                  <a:extLst>
                    <a:ext uri="{9D8B030D-6E8A-4147-A177-3AD203B41FA5}">
                      <a16:colId xmlns:a16="http://schemas.microsoft.com/office/drawing/2014/main" val="2848323362"/>
                    </a:ext>
                  </a:extLst>
                </a:gridCol>
              </a:tblGrid>
              <a:tr h="465177">
                <a:tc gridSpan="2">
                  <a:txBody>
                    <a:bodyPr/>
                    <a:lstStyle/>
                    <a:p>
                      <a:pPr algn="l"/>
                      <a:r>
                        <a:rPr lang="en-SG" sz="2400" dirty="0">
                          <a:solidFill>
                            <a:schemeClr val="tx1"/>
                          </a:solidFill>
                        </a:rPr>
                        <a:t>Letter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BA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SG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1080099"/>
                  </a:ext>
                </a:extLst>
              </a:tr>
              <a:tr h="1198007">
                <a:tc gridSpan="2">
                  <a:txBody>
                    <a:bodyPr/>
                    <a:lstStyle/>
                    <a:p>
                      <a:pPr algn="ctr"/>
                      <a:endParaRPr lang="en-SG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BA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SG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6516443"/>
                  </a:ext>
                </a:extLst>
              </a:tr>
              <a:tr h="465177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SG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Sound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BA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SG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6124864"/>
                  </a:ext>
                </a:extLst>
              </a:tr>
              <a:tr h="1198007">
                <a:tc gridSpan="2">
                  <a:txBody>
                    <a:bodyPr/>
                    <a:lstStyle/>
                    <a:p>
                      <a:pPr algn="ctr"/>
                      <a:endParaRPr lang="en-SG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BA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SG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5802775"/>
                  </a:ext>
                </a:extLst>
              </a:tr>
              <a:tr h="1198007">
                <a:tc>
                  <a:txBody>
                    <a:bodyPr/>
                    <a:lstStyle/>
                    <a:p>
                      <a:pPr algn="ctr"/>
                      <a:r>
                        <a:rPr lang="en-SG" sz="3200" dirty="0">
                          <a:solidFill>
                            <a:srgbClr val="FF0000"/>
                          </a:solidFill>
                        </a:rPr>
                        <a:t>a</a:t>
                      </a:r>
                      <a:endParaRPr lang="en-SG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3200" dirty="0">
                          <a:solidFill>
                            <a:srgbClr val="FF0000"/>
                          </a:solidFill>
                        </a:rPr>
                        <a:t>a</a:t>
                      </a:r>
                      <a:endParaRPr lang="en-SG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293058"/>
                  </a:ext>
                </a:extLst>
              </a:tr>
            </a:tbl>
          </a:graphicData>
        </a:graphic>
      </p:graphicFrame>
      <p:sp>
        <p:nvSpPr>
          <p:cNvPr id="19" name="Rectangle 18">
            <a:extLst>
              <a:ext uri="{FF2B5EF4-FFF2-40B4-BE49-F238E27FC236}">
                <a16:creationId xmlns:a16="http://schemas.microsoft.com/office/drawing/2014/main" id="{97887BFC-BCED-7E17-74E5-9C8F6AF84A3C}"/>
              </a:ext>
            </a:extLst>
          </p:cNvPr>
          <p:cNvSpPr/>
          <p:nvPr/>
        </p:nvSpPr>
        <p:spPr>
          <a:xfrm>
            <a:off x="2074235" y="3275145"/>
            <a:ext cx="13379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noFill/>
                  <a:prstDash val="solid"/>
                </a:ln>
                <a:solidFill>
                  <a:schemeClr val="bg1"/>
                </a:solidFill>
              </a:rPr>
              <a:t>/</a:t>
            </a:r>
            <a:r>
              <a:rPr lang="en-US" sz="5400" b="1" dirty="0" err="1">
                <a:ln w="22225">
                  <a:noFill/>
                  <a:prstDash val="solid"/>
                </a:ln>
                <a:solidFill>
                  <a:schemeClr val="bg1"/>
                </a:solidFill>
              </a:rPr>
              <a:t>eɪ</a:t>
            </a:r>
            <a:r>
              <a:rPr lang="en-US" sz="5400" b="1" dirty="0">
                <a:ln w="22225">
                  <a:noFill/>
                  <a:prstDash val="solid"/>
                </a:ln>
                <a:solidFill>
                  <a:schemeClr val="bg1"/>
                </a:solidFill>
              </a:rPr>
              <a:t>/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1E2FFA9-C9A7-6BC2-BEC8-41F9B7354D29}"/>
              </a:ext>
            </a:extLst>
          </p:cNvPr>
          <p:cNvSpPr/>
          <p:nvPr/>
        </p:nvSpPr>
        <p:spPr>
          <a:xfrm>
            <a:off x="1704975" y="4591513"/>
            <a:ext cx="657225" cy="685337"/>
          </a:xfrm>
          <a:prstGeom prst="rect">
            <a:avLst/>
          </a:prstGeom>
          <a:solidFill>
            <a:srgbClr val="F8CBAD"/>
          </a:solidFill>
          <a:ln>
            <a:solidFill>
              <a:srgbClr val="F8CB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D49489B-61ED-CB69-645C-7DB6EBF7E035}"/>
              </a:ext>
            </a:extLst>
          </p:cNvPr>
          <p:cNvSpPr/>
          <p:nvPr/>
        </p:nvSpPr>
        <p:spPr>
          <a:xfrm>
            <a:off x="3249572" y="4591513"/>
            <a:ext cx="657225" cy="685337"/>
          </a:xfrm>
          <a:prstGeom prst="rect">
            <a:avLst/>
          </a:prstGeom>
          <a:solidFill>
            <a:srgbClr val="F8CBAD"/>
          </a:solidFill>
          <a:ln>
            <a:solidFill>
              <a:srgbClr val="F8CB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0C90A09-B70A-5765-6705-77EAD19C8B25}"/>
              </a:ext>
            </a:extLst>
          </p:cNvPr>
          <p:cNvSpPr/>
          <p:nvPr/>
        </p:nvSpPr>
        <p:spPr>
          <a:xfrm>
            <a:off x="2542059" y="1655531"/>
            <a:ext cx="5261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noFill/>
                  <a:prstDash val="solid"/>
                </a:ln>
                <a:solidFill>
                  <a:srgbClr val="FF0000"/>
                </a:solidFill>
              </a:rPr>
              <a:t>a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66AC36BB-EDD0-6ACD-6668-4324ECBA9ED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3415" r="50259">
                        <a14:foregroundMark x1="19757" y1="44037" x2="21744" y2="52523"/>
                      </a14:backgroundRemoval>
                    </a14:imgEffect>
                  </a14:imgLayer>
                </a14:imgProps>
              </a:ext>
            </a:extLst>
          </a:blip>
          <a:srcRect l="8810" r="45135"/>
          <a:stretch/>
        </p:blipFill>
        <p:spPr>
          <a:xfrm>
            <a:off x="4552828" y="1133648"/>
            <a:ext cx="1626424" cy="169049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EA0BD0EB-E2FF-CABC-0642-747729D60F2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404" b="94495" l="13135" r="97241">
                        <a14:foregroundMark x1="19757" y1="44037" x2="21744" y2="52523"/>
                        <a14:foregroundMark x1="61589" y1="34404" x2="74062" y2="56651"/>
                        <a14:foregroundMark x1="77373" y1="25000" x2="77152" y2="58257"/>
                        <a14:foregroundMark x1="74172" y1="18578" x2="83775" y2="26835"/>
                        <a14:foregroundMark x1="86424" y1="26835" x2="90066" y2="44495"/>
                        <a14:foregroundMark x1="71854" y1="89450" x2="73841" y2="89450"/>
                        <a14:foregroundMark x1="75166" y1="88761" x2="77483" y2="90596"/>
                        <a14:foregroundMark x1="73841" y1="9633" x2="76269" y2="10092"/>
                        <a14:foregroundMark x1="93377" y1="29587" x2="94150" y2="44495"/>
                        <a14:foregroundMark x1="97241" y1="49083" x2="97241" y2="49083"/>
                        <a14:foregroundMark x1="75497" y1="94495" x2="75497" y2="94495"/>
                        <a14:backgroundMark x1="59272" y1="20872" x2="63797" y2="12844"/>
                        <a14:backgroundMark x1="87748" y1="11927" x2="90508" y2="13073"/>
                        <a14:backgroundMark x1="96358" y1="72248" x2="96358" y2="72248"/>
                        <a14:backgroundMark x1="92163" y1="83716" x2="94150" y2="81422"/>
                        <a14:backgroundMark x1="95806" y1="28440" x2="96689" y2="36009"/>
                        <a14:backgroundMark x1="58720" y1="81422" x2="61258" y2="86697"/>
                        <a14:backgroundMark x1="55960" y1="78440" x2="54857" y2="65367"/>
                        <a14:backgroundMark x1="54084" y1="45642" x2="57064" y2="28440"/>
                      </a14:backgroundRemoval>
                    </a14:imgEffect>
                  </a14:imgLayer>
                </a14:imgProps>
              </a:ext>
            </a:extLst>
          </a:blip>
          <a:srcRect l="53779" t="1310" r="166" b="-1310"/>
          <a:stretch/>
        </p:blipFill>
        <p:spPr>
          <a:xfrm>
            <a:off x="4540734" y="3429000"/>
            <a:ext cx="1626424" cy="1690498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3B0390D3-421E-79DE-2E46-6AF927FDEA7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32" b="90168" l="5381" r="48655">
                        <a14:foregroundMark x1="27130" y1="88489" x2="28587" y2="90168"/>
                        <a14:foregroundMark x1="34753" y1="90168" x2="35650" y2="90168"/>
                        <a14:foregroundMark x1="27130" y1="46763" x2="27130" y2="46763"/>
                        <a14:foregroundMark x1="25112" y1="47242" x2="26233" y2="50600"/>
                        <a14:foregroundMark x1="34753" y1="46763" x2="39013" y2="44844"/>
                      </a14:backgroundRemoval>
                    </a14:imgEffect>
                  </a14:imgLayer>
                </a14:imgProps>
              </a:ext>
            </a:extLst>
          </a:blip>
          <a:srcRect l="15324" r="52401"/>
          <a:stretch/>
        </p:blipFill>
        <p:spPr>
          <a:xfrm>
            <a:off x="9737953" y="1030732"/>
            <a:ext cx="1242340" cy="1793414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94217CF3-F808-0E61-2DE9-319C0892B03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353" b="90168" l="5157" r="90022">
                        <a14:foregroundMark x1="27130" y1="88489" x2="28587" y2="90168"/>
                        <a14:foregroundMark x1="34753" y1="90168" x2="35650" y2="90168"/>
                        <a14:foregroundMark x1="27130" y1="46763" x2="27130" y2="46763"/>
                        <a14:foregroundMark x1="25112" y1="47242" x2="26233" y2="50600"/>
                        <a14:foregroundMark x1="34753" y1="46763" x2="39013" y2="44844"/>
                        <a14:foregroundMark x1="73430" y1="25420" x2="82287" y2="71223"/>
                        <a14:foregroundMark x1="85650" y1="31894" x2="87108" y2="50600"/>
                        <a14:foregroundMark x1="70852" y1="51319" x2="74215" y2="58513"/>
                        <a14:foregroundMark x1="69731" y1="84412" x2="74776" y2="88489"/>
                        <a14:foregroundMark x1="78587" y1="85851" x2="83632" y2="83693"/>
                        <a14:foregroundMark x1="84417" y1="52038" x2="80942" y2="57794"/>
                        <a14:foregroundMark x1="74439" y1="64988" x2="80269" y2="62110"/>
                        <a14:foregroundMark x1="89126" y1="54197" x2="90022" y2="60432"/>
                        <a14:foregroundMark x1="73767" y1="76259" x2="74215" y2="78417"/>
                        <a14:foregroundMark x1="79821" y1="76259" x2="79821" y2="76259"/>
                      </a14:backgroundRemoval>
                    </a14:imgEffect>
                  </a14:imgLayer>
                </a14:imgProps>
              </a:ext>
            </a:extLst>
          </a:blip>
          <a:srcRect l="56785" t="-648" r="3035" b="648"/>
          <a:stretch/>
        </p:blipFill>
        <p:spPr>
          <a:xfrm>
            <a:off x="9661914" y="3259535"/>
            <a:ext cx="1546613" cy="1793414"/>
          </a:xfrm>
          <a:prstGeom prst="rect">
            <a:avLst/>
          </a:prstGeom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CA21A324-BECC-FA58-46C0-84099C824861}"/>
              </a:ext>
            </a:extLst>
          </p:cNvPr>
          <p:cNvSpPr/>
          <p:nvPr/>
        </p:nvSpPr>
        <p:spPr>
          <a:xfrm>
            <a:off x="4890329" y="2690370"/>
            <a:ext cx="101765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22225">
                  <a:noFill/>
                  <a:prstDash val="solid"/>
                </a:ln>
                <a:solidFill>
                  <a:schemeClr val="accent1"/>
                </a:solidFill>
              </a:rPr>
              <a:t>b</a:t>
            </a:r>
            <a:r>
              <a:rPr lang="en-US" sz="3200" b="1" dirty="0">
                <a:ln w="22225">
                  <a:noFill/>
                  <a:prstDash val="solid"/>
                </a:ln>
                <a:solidFill>
                  <a:srgbClr val="FF0000"/>
                </a:solidFill>
              </a:rPr>
              <a:t>a</a:t>
            </a:r>
            <a:r>
              <a:rPr lang="en-US" sz="3200" b="1" dirty="0">
                <a:ln w="22225">
                  <a:noFill/>
                  <a:prstDash val="solid"/>
                </a:ln>
                <a:solidFill>
                  <a:schemeClr val="accent1"/>
                </a:solidFill>
              </a:rPr>
              <a:t>by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9B356D34-1890-1548-5BAD-A11BBFA3EF56}"/>
              </a:ext>
            </a:extLst>
          </p:cNvPr>
          <p:cNvSpPr/>
          <p:nvPr/>
        </p:nvSpPr>
        <p:spPr>
          <a:xfrm>
            <a:off x="4969649" y="5052949"/>
            <a:ext cx="79278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22225">
                  <a:noFill/>
                  <a:prstDash val="solid"/>
                </a:ln>
                <a:solidFill>
                  <a:schemeClr val="accent1"/>
                </a:solidFill>
              </a:rPr>
              <a:t>d</a:t>
            </a:r>
            <a:r>
              <a:rPr lang="en-US" sz="3200" b="1" dirty="0">
                <a:ln w="22225">
                  <a:noFill/>
                  <a:prstDash val="solid"/>
                </a:ln>
                <a:solidFill>
                  <a:srgbClr val="FF0000"/>
                </a:solidFill>
              </a:rPr>
              <a:t>a</a:t>
            </a:r>
            <a:r>
              <a:rPr lang="en-US" sz="3200" b="1" dirty="0">
                <a:ln w="22225">
                  <a:noFill/>
                  <a:prstDash val="solid"/>
                </a:ln>
                <a:solidFill>
                  <a:schemeClr val="accent1"/>
                </a:solidFill>
              </a:rPr>
              <a:t>y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CF71164B-D339-E99D-1D41-6F7938651288}"/>
              </a:ext>
            </a:extLst>
          </p:cNvPr>
          <p:cNvSpPr/>
          <p:nvPr/>
        </p:nvSpPr>
        <p:spPr>
          <a:xfrm>
            <a:off x="10067143" y="2690370"/>
            <a:ext cx="73603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22225">
                  <a:noFill/>
                  <a:prstDash val="solid"/>
                </a:ln>
                <a:solidFill>
                  <a:schemeClr val="accent1"/>
                </a:solidFill>
              </a:rPr>
              <a:t>t</a:t>
            </a:r>
            <a:r>
              <a:rPr lang="en-US" sz="3200" b="1" dirty="0">
                <a:ln w="22225">
                  <a:noFill/>
                  <a:prstDash val="solid"/>
                </a:ln>
                <a:solidFill>
                  <a:srgbClr val="FF0000"/>
                </a:solidFill>
              </a:rPr>
              <a:t>oy</a:t>
            </a:r>
            <a:endParaRPr lang="en-US" sz="3200" b="1" dirty="0">
              <a:ln w="22225">
                <a:noFill/>
                <a:prstDash val="solid"/>
              </a:ln>
              <a:solidFill>
                <a:schemeClr val="accent1"/>
              </a:solidFill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8B5689FE-66DA-55CC-785F-AEE80490FEDA}"/>
              </a:ext>
            </a:extLst>
          </p:cNvPr>
          <p:cNvSpPr/>
          <p:nvPr/>
        </p:nvSpPr>
        <p:spPr>
          <a:xfrm>
            <a:off x="9993536" y="5052949"/>
            <a:ext cx="81701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22225">
                  <a:noFill/>
                  <a:prstDash val="solid"/>
                </a:ln>
                <a:solidFill>
                  <a:schemeClr val="accent1"/>
                </a:solidFill>
              </a:rPr>
              <a:t>b</a:t>
            </a:r>
            <a:r>
              <a:rPr lang="en-US" sz="3200" b="1" dirty="0">
                <a:ln w="22225">
                  <a:noFill/>
                  <a:prstDash val="solid"/>
                </a:ln>
                <a:solidFill>
                  <a:srgbClr val="FF0000"/>
                </a:solidFill>
              </a:rPr>
              <a:t>oy</a:t>
            </a:r>
            <a:endParaRPr lang="en-US" sz="3200" b="1" dirty="0">
              <a:ln w="22225">
                <a:noFill/>
                <a:prstDash val="solid"/>
              </a:ln>
              <a:solidFill>
                <a:schemeClr val="accent1"/>
              </a:solidFill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F4D59ECF-3897-F6BF-C4F8-7AF23E54E0BA}"/>
              </a:ext>
            </a:extLst>
          </p:cNvPr>
          <p:cNvSpPr txBox="1">
            <a:spLocks/>
          </p:cNvSpPr>
          <p:nvPr/>
        </p:nvSpPr>
        <p:spPr>
          <a:xfrm>
            <a:off x="1238250" y="-72093"/>
            <a:ext cx="4403644" cy="62423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>
                <a:solidFill>
                  <a:schemeClr val="bg1"/>
                </a:solidFill>
                <a:latin typeface="Calibri Light" panose="020F0302020204030204"/>
              </a:rPr>
              <a:t>WRAP-UP</a:t>
            </a:r>
            <a:endParaRPr lang="en-SG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5947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  <p:bldP spid="39" grpId="0" animBg="1"/>
      <p:bldP spid="40" grpId="0" animBg="1"/>
      <p:bldP spid="41" grpId="0"/>
      <p:bldP spid="19" grpId="0"/>
      <p:bldP spid="21" grpId="0" animBg="1"/>
      <p:bldP spid="23" grpId="0" animBg="1"/>
      <p:bldP spid="29" grpId="0"/>
      <p:bldP spid="46" grpId="0"/>
      <p:bldP spid="47" grpId="0"/>
      <p:bldP spid="48" grpId="0"/>
      <p:bldP spid="4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1C00284-5F8D-4519-98F3-1B96ECC8AE94}"/>
              </a:ext>
            </a:extLst>
          </p:cNvPr>
          <p:cNvSpPr/>
          <p:nvPr/>
        </p:nvSpPr>
        <p:spPr>
          <a:xfrm>
            <a:off x="6891291" y="636598"/>
            <a:ext cx="4508482" cy="5299547"/>
          </a:xfrm>
          <a:prstGeom prst="roundRect">
            <a:avLst/>
          </a:prstGeom>
          <a:solidFill>
            <a:srgbClr val="C9E7F9"/>
          </a:solidFill>
          <a:ln>
            <a:solidFill>
              <a:srgbClr val="A4DB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C17A7AD5-9A4F-4454-A3E3-CA6951471F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4595" y="3541835"/>
            <a:ext cx="2581877" cy="258187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7B9D0F7-ED16-4CD3-85BD-735EDC6E7B57}"/>
              </a:ext>
            </a:extLst>
          </p:cNvPr>
          <p:cNvSpPr txBox="1"/>
          <p:nvPr/>
        </p:nvSpPr>
        <p:spPr>
          <a:xfrm>
            <a:off x="7547181" y="672006"/>
            <a:ext cx="3382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UNIT 2: Lesson 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FC0BE4-6D3B-46E7-A507-F632E4B21D3C}"/>
              </a:ext>
            </a:extLst>
          </p:cNvPr>
          <p:cNvSpPr txBox="1"/>
          <p:nvPr/>
        </p:nvSpPr>
        <p:spPr>
          <a:xfrm>
            <a:off x="8027331" y="1161252"/>
            <a:ext cx="27652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We’ve learnt…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54B5287-DF10-C79A-A3AF-82080CEFDD0B}"/>
              </a:ext>
            </a:extLst>
          </p:cNvPr>
          <p:cNvGrpSpPr/>
          <p:nvPr/>
        </p:nvGrpSpPr>
        <p:grpSpPr>
          <a:xfrm>
            <a:off x="8231257" y="1684473"/>
            <a:ext cx="1768777" cy="2031494"/>
            <a:chOff x="8277326" y="1684472"/>
            <a:chExt cx="1921885" cy="2095056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54D0E5C-B629-7D80-5AB3-1F0C1629CC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50035"/>
            <a:stretch/>
          </p:blipFill>
          <p:spPr>
            <a:xfrm>
              <a:off x="8277326" y="1684472"/>
              <a:ext cx="1921885" cy="1049836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6044165-DEA6-11C2-8258-C7C4C14C1D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0035"/>
            <a:stretch/>
          </p:blipFill>
          <p:spPr>
            <a:xfrm>
              <a:off x="8277326" y="2729692"/>
              <a:ext cx="1921885" cy="1049836"/>
            </a:xfrm>
            <a:prstGeom prst="rect">
              <a:avLst/>
            </a:prstGeom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0FD646BF-0B59-8FF7-B17F-4002442A2D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225" y="591466"/>
            <a:ext cx="5348975" cy="5348975"/>
          </a:xfrm>
          <a:prstGeom prst="rect">
            <a:avLst/>
          </a:prstGeom>
          <a:ln>
            <a:solidFill>
              <a:srgbClr val="D96EAB"/>
            </a:solidFill>
          </a:ln>
        </p:spPr>
      </p:pic>
    </p:spTree>
    <p:extLst>
      <p:ext uri="{BB962C8B-B14F-4D97-AF65-F5344CB8AC3E}">
        <p14:creationId xmlns:p14="http://schemas.microsoft.com/office/powerpoint/2010/main" val="4290325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DA057EB-E300-494E-8EC0-22B1BB56F69F}"/>
              </a:ext>
            </a:extLst>
          </p:cNvPr>
          <p:cNvSpPr/>
          <p:nvPr/>
        </p:nvSpPr>
        <p:spPr>
          <a:xfrm>
            <a:off x="288076" y="1643554"/>
            <a:ext cx="3218695" cy="278327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866CBB1-AB23-576F-9878-75280952DEC8}"/>
              </a:ext>
            </a:extLst>
          </p:cNvPr>
          <p:cNvSpPr txBox="1"/>
          <p:nvPr/>
        </p:nvSpPr>
        <p:spPr>
          <a:xfrm>
            <a:off x="463957" y="2637880"/>
            <a:ext cx="28669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Stand up.</a:t>
            </a:r>
            <a:endParaRPr lang="en-US" sz="2000" dirty="0"/>
          </a:p>
          <a:p>
            <a:pPr marL="342900" indent="-342900">
              <a:buFontTx/>
              <a:buChar char="-"/>
            </a:pPr>
            <a:r>
              <a:rPr lang="en-US" sz="2000" dirty="0"/>
              <a:t>Listen to the song.</a:t>
            </a:r>
          </a:p>
          <a:p>
            <a:pPr marL="342900" indent="-342900">
              <a:buFontTx/>
              <a:buChar char="-"/>
            </a:pPr>
            <a:r>
              <a:rPr lang="en-US" sz="2000" dirty="0"/>
              <a:t>Clap your hands and sing along. 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05C1ED8-33F1-F382-922E-62A4BB2CC23F}"/>
              </a:ext>
            </a:extLst>
          </p:cNvPr>
          <p:cNvSpPr txBox="1">
            <a:spLocks/>
          </p:cNvSpPr>
          <p:nvPr/>
        </p:nvSpPr>
        <p:spPr>
          <a:xfrm>
            <a:off x="4425907" y="0"/>
            <a:ext cx="7003307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chemeClr val="accent1"/>
                </a:solidFill>
              </a:rPr>
              <a:t>Song: Phonics Song</a:t>
            </a:r>
            <a:endParaRPr lang="en-SG" sz="3600" b="1" dirty="0">
              <a:solidFill>
                <a:schemeClr val="accent1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DCF10DF-0881-B2DA-AA52-18523E7A27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018" b="95759" l="8090" r="94382">
                        <a14:foregroundMark x1="62022" y1="8259" x2="62022" y2="8259"/>
                        <a14:foregroundMark x1="61573" y1="4241" x2="61573" y2="4241"/>
                        <a14:foregroundMark x1="39551" y1="7813" x2="39551" y2="7813"/>
                        <a14:foregroundMark x1="8090" y1="49554" x2="8090" y2="49554"/>
                        <a14:foregroundMark x1="47191" y1="91518" x2="47191" y2="91518"/>
                        <a14:foregroundMark x1="48539" y1="95759" x2="48539" y2="95759"/>
                        <a14:foregroundMark x1="88090" y1="36384" x2="88090" y2="36384"/>
                        <a14:foregroundMark x1="94382" y1="38616" x2="94382" y2="38616"/>
                        <a14:foregroundMark x1="25618" y1="54241" x2="25618" y2="54241"/>
                        <a14:foregroundMark x1="23596" y1="53348" x2="23596" y2="53348"/>
                        <a14:foregroundMark x1="23596" y1="53348" x2="23596" y2="53348"/>
                        <a14:foregroundMark x1="23596" y1="53348" x2="27640" y2="53348"/>
                        <a14:foregroundMark x1="24719" y1="50000" x2="26742" y2="53348"/>
                        <a14:foregroundMark x1="26742" y1="53348" x2="24494" y2="58036"/>
                        <a14:foregroundMark x1="29213" y1="50223" x2="42247" y2="52679"/>
                        <a14:foregroundMark x1="42697" y1="47991" x2="42697" y2="47991"/>
                        <a14:foregroundMark x1="42697" y1="47991" x2="42697" y2="47991"/>
                        <a14:foregroundMark x1="42921" y1="52455" x2="45843" y2="53571"/>
                        <a14:foregroundMark x1="45843" y1="53571" x2="45843" y2="61161"/>
                        <a14:foregroundMark x1="45618" y1="49777" x2="55056" y2="48438"/>
                        <a14:foregroundMark x1="55056" y1="48438" x2="58652" y2="486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5641" y="815531"/>
            <a:ext cx="1644956" cy="1656046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BD5C2DCE-580A-FEE7-8098-0488915638A1}"/>
              </a:ext>
            </a:extLst>
          </p:cNvPr>
          <p:cNvSpPr txBox="1">
            <a:spLocks/>
          </p:cNvSpPr>
          <p:nvPr/>
        </p:nvSpPr>
        <p:spPr>
          <a:xfrm>
            <a:off x="288076" y="-67217"/>
            <a:ext cx="4403644" cy="62423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>
                <a:solidFill>
                  <a:schemeClr val="bg1"/>
                </a:solidFill>
                <a:latin typeface="Calibri Light" panose="020F0302020204030204"/>
              </a:rPr>
              <a:t>LEAD-IN</a:t>
            </a:r>
            <a:endParaRPr lang="en-SG" sz="3600" dirty="0">
              <a:solidFill>
                <a:schemeClr val="bg1"/>
              </a:solidFill>
            </a:endParaRPr>
          </a:p>
        </p:txBody>
      </p:sp>
      <p:pic>
        <p:nvPicPr>
          <p:cNvPr id="2" name="Phonics Song 2">
            <a:hlinkClick r:id="" action="ppaction://media"/>
            <a:extLst>
              <a:ext uri="{FF2B5EF4-FFF2-40B4-BE49-F238E27FC236}">
                <a16:creationId xmlns:a16="http://schemas.microsoft.com/office/drawing/2014/main" id="{6D17FF81-B295-522D-690D-5A3BD057561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894137" y="1400841"/>
            <a:ext cx="7833906" cy="4406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772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7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E9CE11F0-60C3-0D91-886B-943F8B140544}"/>
              </a:ext>
            </a:extLst>
          </p:cNvPr>
          <p:cNvSpPr txBox="1">
            <a:spLocks/>
          </p:cNvSpPr>
          <p:nvPr/>
        </p:nvSpPr>
        <p:spPr>
          <a:xfrm>
            <a:off x="1117017" y="-115042"/>
            <a:ext cx="4403644" cy="62423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REVIEW: Sounds /h/ &amp; /s/</a:t>
            </a:r>
            <a:endParaRPr kumimoji="0" lang="en-SG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graphicFrame>
        <p:nvGraphicFramePr>
          <p:cNvPr id="4" name="Table 7">
            <a:extLst>
              <a:ext uri="{FF2B5EF4-FFF2-40B4-BE49-F238E27FC236}">
                <a16:creationId xmlns:a16="http://schemas.microsoft.com/office/drawing/2014/main" id="{E3A4D218-4ED8-5ACD-AC51-75BFA3C3DACF}"/>
              </a:ext>
            </a:extLst>
          </p:cNvPr>
          <p:cNvGraphicFramePr>
            <a:graphicFrameLocks noGrp="1"/>
          </p:cNvGraphicFramePr>
          <p:nvPr/>
        </p:nvGraphicFramePr>
        <p:xfrm>
          <a:off x="6426335" y="1019175"/>
          <a:ext cx="3133725" cy="45243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93577">
                  <a:extLst>
                    <a:ext uri="{9D8B030D-6E8A-4147-A177-3AD203B41FA5}">
                      <a16:colId xmlns:a16="http://schemas.microsoft.com/office/drawing/2014/main" val="34519670"/>
                    </a:ext>
                  </a:extLst>
                </a:gridCol>
                <a:gridCol w="1540148">
                  <a:extLst>
                    <a:ext uri="{9D8B030D-6E8A-4147-A177-3AD203B41FA5}">
                      <a16:colId xmlns:a16="http://schemas.microsoft.com/office/drawing/2014/main" val="2848323362"/>
                    </a:ext>
                  </a:extLst>
                </a:gridCol>
              </a:tblGrid>
              <a:tr h="465177">
                <a:tc gridSpan="2">
                  <a:txBody>
                    <a:bodyPr/>
                    <a:lstStyle/>
                    <a:p>
                      <a:pPr algn="l"/>
                      <a:r>
                        <a:rPr lang="en-SG" sz="2400" dirty="0">
                          <a:solidFill>
                            <a:schemeClr val="tx1"/>
                          </a:solidFill>
                        </a:rPr>
                        <a:t>Letter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E0B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SG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1080099"/>
                  </a:ext>
                </a:extLst>
              </a:tr>
              <a:tr h="1198007">
                <a:tc gridSpan="2">
                  <a:txBody>
                    <a:bodyPr/>
                    <a:lstStyle/>
                    <a:p>
                      <a:pPr algn="ctr"/>
                      <a:endParaRPr lang="en-SG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E0B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SG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6516443"/>
                  </a:ext>
                </a:extLst>
              </a:tr>
              <a:tr h="465177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SG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Sound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E0B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SG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6124864"/>
                  </a:ext>
                </a:extLst>
              </a:tr>
              <a:tr h="1198007">
                <a:tc gridSpan="2">
                  <a:txBody>
                    <a:bodyPr/>
                    <a:lstStyle/>
                    <a:p>
                      <a:pPr algn="ctr"/>
                      <a:endParaRPr lang="en-SG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E0B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SG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5802775"/>
                  </a:ext>
                </a:extLst>
              </a:tr>
              <a:tr h="1198007">
                <a:tc>
                  <a:txBody>
                    <a:bodyPr/>
                    <a:lstStyle/>
                    <a:p>
                      <a:pPr algn="ctr"/>
                      <a:r>
                        <a:rPr lang="en-SG" sz="3200" dirty="0">
                          <a:solidFill>
                            <a:srgbClr val="FF0000"/>
                          </a:solidFill>
                        </a:rPr>
                        <a:t>s</a:t>
                      </a:r>
                      <a:endParaRPr lang="en-SG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E0B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3200" dirty="0">
                          <a:solidFill>
                            <a:srgbClr val="FF0000"/>
                          </a:solidFill>
                        </a:rPr>
                        <a:t>s</a:t>
                      </a:r>
                      <a:endParaRPr lang="en-SG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293058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C97D633D-0748-B288-E235-3444AEE83A57}"/>
              </a:ext>
            </a:extLst>
          </p:cNvPr>
          <p:cNvSpPr/>
          <p:nvPr/>
        </p:nvSpPr>
        <p:spPr>
          <a:xfrm>
            <a:off x="7459042" y="1635294"/>
            <a:ext cx="9444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4472C4"/>
                  </a:solidFill>
                  <a:prstDash val="solid"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 </a:t>
            </a:r>
            <a:r>
              <a:rPr kumimoji="0" lang="en-US" sz="5400" b="1" i="0" u="none" strike="noStrike" kern="1200" cap="none" spc="0" normalizeH="0" baseline="0" noProof="0" dirty="0" err="1">
                <a:ln w="22225">
                  <a:solidFill>
                    <a:srgbClr val="4472C4"/>
                  </a:solidFill>
                  <a:prstDash val="solid"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endParaRPr kumimoji="0" lang="en-US" sz="5400" b="1" i="0" u="none" strike="noStrike" kern="1200" cap="none" spc="0" normalizeH="0" baseline="0" noProof="0" dirty="0">
              <a:ln w="22225">
                <a:solidFill>
                  <a:srgbClr val="4472C4"/>
                </a:solidFill>
                <a:prstDash val="solid"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D3822A5-3781-D811-8204-7FAA67418B7C}"/>
              </a:ext>
            </a:extLst>
          </p:cNvPr>
          <p:cNvSpPr/>
          <p:nvPr/>
        </p:nvSpPr>
        <p:spPr>
          <a:xfrm>
            <a:off x="7412233" y="3272940"/>
            <a:ext cx="10381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/s/</a:t>
            </a:r>
          </a:p>
        </p:txBody>
      </p:sp>
      <p:graphicFrame>
        <p:nvGraphicFramePr>
          <p:cNvPr id="14" name="Table 7">
            <a:extLst>
              <a:ext uri="{FF2B5EF4-FFF2-40B4-BE49-F238E27FC236}">
                <a16:creationId xmlns:a16="http://schemas.microsoft.com/office/drawing/2014/main" id="{EBB88A53-6178-5753-3EDD-26F85DADC716}"/>
              </a:ext>
            </a:extLst>
          </p:cNvPr>
          <p:cNvGraphicFramePr>
            <a:graphicFrameLocks noGrp="1"/>
          </p:cNvGraphicFramePr>
          <p:nvPr/>
        </p:nvGraphicFramePr>
        <p:xfrm>
          <a:off x="1238250" y="1019175"/>
          <a:ext cx="3133725" cy="45243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93577">
                  <a:extLst>
                    <a:ext uri="{9D8B030D-6E8A-4147-A177-3AD203B41FA5}">
                      <a16:colId xmlns:a16="http://schemas.microsoft.com/office/drawing/2014/main" val="34519670"/>
                    </a:ext>
                  </a:extLst>
                </a:gridCol>
                <a:gridCol w="1540148">
                  <a:extLst>
                    <a:ext uri="{9D8B030D-6E8A-4147-A177-3AD203B41FA5}">
                      <a16:colId xmlns:a16="http://schemas.microsoft.com/office/drawing/2014/main" val="2848323362"/>
                    </a:ext>
                  </a:extLst>
                </a:gridCol>
              </a:tblGrid>
              <a:tr h="465177">
                <a:tc gridSpan="2">
                  <a:txBody>
                    <a:bodyPr/>
                    <a:lstStyle/>
                    <a:p>
                      <a:pPr algn="l"/>
                      <a:r>
                        <a:rPr lang="en-SG" sz="2400" dirty="0">
                          <a:solidFill>
                            <a:schemeClr val="tx1"/>
                          </a:solidFill>
                        </a:rPr>
                        <a:t>Letter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BA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SG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1080099"/>
                  </a:ext>
                </a:extLst>
              </a:tr>
              <a:tr h="1198007">
                <a:tc gridSpan="2">
                  <a:txBody>
                    <a:bodyPr/>
                    <a:lstStyle/>
                    <a:p>
                      <a:pPr algn="ctr"/>
                      <a:endParaRPr lang="en-SG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BA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SG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6516443"/>
                  </a:ext>
                </a:extLst>
              </a:tr>
              <a:tr h="465177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SG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Sound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BA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SG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6124864"/>
                  </a:ext>
                </a:extLst>
              </a:tr>
              <a:tr h="1198007">
                <a:tc gridSpan="2">
                  <a:txBody>
                    <a:bodyPr/>
                    <a:lstStyle/>
                    <a:p>
                      <a:pPr algn="ctr"/>
                      <a:endParaRPr lang="en-SG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BA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SG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5802775"/>
                  </a:ext>
                </a:extLst>
              </a:tr>
              <a:tr h="1198007">
                <a:tc>
                  <a:txBody>
                    <a:bodyPr/>
                    <a:lstStyle/>
                    <a:p>
                      <a:pPr algn="ctr"/>
                      <a:r>
                        <a:rPr lang="en-SG" sz="3200" dirty="0">
                          <a:solidFill>
                            <a:srgbClr val="FF0000"/>
                          </a:solidFill>
                        </a:rPr>
                        <a:t>h</a:t>
                      </a:r>
                      <a:endParaRPr lang="en-SG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3200" dirty="0">
                          <a:solidFill>
                            <a:srgbClr val="FF0000"/>
                          </a:solidFill>
                        </a:rPr>
                        <a:t>h</a:t>
                      </a:r>
                      <a:endParaRPr lang="en-SG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293058"/>
                  </a:ext>
                </a:extLst>
              </a:tr>
            </a:tbl>
          </a:graphicData>
        </a:graphic>
      </p:graphicFrame>
      <p:sp>
        <p:nvSpPr>
          <p:cNvPr id="16" name="Rectangle 15">
            <a:extLst>
              <a:ext uri="{FF2B5EF4-FFF2-40B4-BE49-F238E27FC236}">
                <a16:creationId xmlns:a16="http://schemas.microsoft.com/office/drawing/2014/main" id="{221C0519-EC7F-C4E3-4D00-967AA2CAFBFB}"/>
              </a:ext>
            </a:extLst>
          </p:cNvPr>
          <p:cNvSpPr/>
          <p:nvPr/>
        </p:nvSpPr>
        <p:spPr>
          <a:xfrm>
            <a:off x="2167562" y="1635294"/>
            <a:ext cx="11512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4472C4"/>
                  </a:solidFill>
                  <a:prstDash val="solid"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 </a:t>
            </a:r>
            <a:r>
              <a:rPr kumimoji="0" lang="en-US" sz="5400" b="1" i="0" u="none" strike="noStrike" kern="1200" cap="none" spc="0" normalizeH="0" baseline="0" noProof="0" dirty="0" err="1">
                <a:ln w="22225">
                  <a:solidFill>
                    <a:srgbClr val="4472C4"/>
                  </a:solidFill>
                  <a:prstDash val="solid"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</a:t>
            </a:r>
            <a:endParaRPr kumimoji="0" lang="en-US" sz="5400" b="1" i="0" u="none" strike="noStrike" kern="1200" cap="none" spc="0" normalizeH="0" baseline="0" noProof="0" dirty="0">
              <a:ln w="22225">
                <a:solidFill>
                  <a:srgbClr val="4472C4"/>
                </a:solidFill>
                <a:prstDash val="solid"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2DDC3AA-9A6E-A19A-50E2-473AF0D1593F}"/>
              </a:ext>
            </a:extLst>
          </p:cNvPr>
          <p:cNvSpPr/>
          <p:nvPr/>
        </p:nvSpPr>
        <p:spPr>
          <a:xfrm>
            <a:off x="2166760" y="3272940"/>
            <a:ext cx="11528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/h/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1B683A6-9130-7D01-AC50-9DB53870C7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9119" y="1413429"/>
            <a:ext cx="1286739" cy="185951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7DAFF57-AB4D-3804-6AD2-DB46D19E85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36251" y="3429000"/>
            <a:ext cx="1351618" cy="201557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DE20E8A-6C3C-BC04-1753-AE34E7A151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87204" y="1249980"/>
            <a:ext cx="1066546" cy="202296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CA0BEFC-515A-6143-F4B5-CB427DC05F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25617" y="3489805"/>
            <a:ext cx="989720" cy="1954766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9693FFB1-891F-DDBC-4840-D3FD7A00B841}"/>
              </a:ext>
            </a:extLst>
          </p:cNvPr>
          <p:cNvSpPr/>
          <p:nvPr/>
        </p:nvSpPr>
        <p:spPr>
          <a:xfrm>
            <a:off x="1704975" y="4591999"/>
            <a:ext cx="657225" cy="685337"/>
          </a:xfrm>
          <a:prstGeom prst="rect">
            <a:avLst/>
          </a:prstGeom>
          <a:solidFill>
            <a:srgbClr val="F8CBAD"/>
          </a:solidFill>
          <a:ln>
            <a:solidFill>
              <a:srgbClr val="F8CB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3DA446A-6389-A254-7BCE-B50369DCA4B6}"/>
              </a:ext>
            </a:extLst>
          </p:cNvPr>
          <p:cNvSpPr/>
          <p:nvPr/>
        </p:nvSpPr>
        <p:spPr>
          <a:xfrm>
            <a:off x="3249572" y="4591999"/>
            <a:ext cx="657225" cy="685337"/>
          </a:xfrm>
          <a:prstGeom prst="rect">
            <a:avLst/>
          </a:prstGeom>
          <a:solidFill>
            <a:srgbClr val="F8CBAD"/>
          </a:solidFill>
          <a:ln>
            <a:solidFill>
              <a:srgbClr val="F8CB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BD64125-FD31-3330-FC2B-93CC68295947}"/>
              </a:ext>
            </a:extLst>
          </p:cNvPr>
          <p:cNvSpPr/>
          <p:nvPr/>
        </p:nvSpPr>
        <p:spPr>
          <a:xfrm>
            <a:off x="6905741" y="4591999"/>
            <a:ext cx="657225" cy="685337"/>
          </a:xfrm>
          <a:prstGeom prst="rect">
            <a:avLst/>
          </a:prstGeom>
          <a:solidFill>
            <a:srgbClr val="C5E0B4"/>
          </a:solidFill>
          <a:ln>
            <a:solidFill>
              <a:srgbClr val="C5E0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07A48CB-172F-CFA8-7624-225DFB19B213}"/>
              </a:ext>
            </a:extLst>
          </p:cNvPr>
          <p:cNvSpPr/>
          <p:nvPr/>
        </p:nvSpPr>
        <p:spPr>
          <a:xfrm>
            <a:off x="8450338" y="4591999"/>
            <a:ext cx="657225" cy="685337"/>
          </a:xfrm>
          <a:prstGeom prst="rect">
            <a:avLst/>
          </a:prstGeom>
          <a:solidFill>
            <a:srgbClr val="C5E0B4"/>
          </a:solidFill>
          <a:ln>
            <a:solidFill>
              <a:srgbClr val="C5E0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5539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6" grpId="0"/>
      <p:bldP spid="17" grpId="0"/>
      <p:bldP spid="25" grpId="0" animBg="1"/>
      <p:bldP spid="26" grpId="0" animBg="1"/>
      <p:bldP spid="27" grpId="0" animBg="1"/>
      <p:bldP spid="2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1D991A46-D556-AB61-E30D-D5ADFE83DC4D}"/>
              </a:ext>
            </a:extLst>
          </p:cNvPr>
          <p:cNvGrpSpPr/>
          <p:nvPr/>
        </p:nvGrpSpPr>
        <p:grpSpPr>
          <a:xfrm>
            <a:off x="7153487" y="3636661"/>
            <a:ext cx="4854102" cy="3012477"/>
            <a:chOff x="7149834" y="3717832"/>
            <a:chExt cx="4854102" cy="3012477"/>
          </a:xfrm>
        </p:grpSpPr>
        <p:pic>
          <p:nvPicPr>
            <p:cNvPr id="31" name="Picture 6" descr="5 Cartoon Clouds (PNG Transparent) | OnlyGFX.com">
              <a:extLst>
                <a:ext uri="{FF2B5EF4-FFF2-40B4-BE49-F238E27FC236}">
                  <a16:creationId xmlns:a16="http://schemas.microsoft.com/office/drawing/2014/main" id="{58645E13-4EAB-515E-7A94-977B99C166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49834" y="3717832"/>
              <a:ext cx="4854102" cy="28110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7D4F2AD0-521E-E351-E88E-DCB10FCDE2DC}"/>
                </a:ext>
              </a:extLst>
            </p:cNvPr>
            <p:cNvSpPr/>
            <p:nvPr/>
          </p:nvSpPr>
          <p:spPr>
            <a:xfrm>
              <a:off x="8536022" y="5962727"/>
              <a:ext cx="2081719" cy="767582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SG" sz="2800" b="1" dirty="0"/>
                <a:t>Sound </a:t>
              </a:r>
              <a:r>
                <a:rPr lang="en-SG" sz="2800" b="1" dirty="0">
                  <a:solidFill>
                    <a:srgbClr val="FF0000"/>
                  </a:solidFill>
                </a:rPr>
                <a:t>s /s/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FF8616B8-8153-65AC-338D-5A28E3E99157}"/>
              </a:ext>
            </a:extLst>
          </p:cNvPr>
          <p:cNvGrpSpPr/>
          <p:nvPr/>
        </p:nvGrpSpPr>
        <p:grpSpPr>
          <a:xfrm>
            <a:off x="173590" y="3636661"/>
            <a:ext cx="4854102" cy="3012477"/>
            <a:chOff x="188066" y="3717832"/>
            <a:chExt cx="4854102" cy="3012477"/>
          </a:xfrm>
        </p:grpSpPr>
        <p:pic>
          <p:nvPicPr>
            <p:cNvPr id="1030" name="Picture 6" descr="5 Cartoon Clouds (PNG Transparent) | OnlyGFX.com">
              <a:extLst>
                <a:ext uri="{FF2B5EF4-FFF2-40B4-BE49-F238E27FC236}">
                  <a16:creationId xmlns:a16="http://schemas.microsoft.com/office/drawing/2014/main" id="{DF226CDF-11AF-38E5-C1BA-59465D7ECA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066" y="3717832"/>
              <a:ext cx="4854102" cy="28110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AFE4FD4C-89A6-3CA7-CDF7-6B49BCCBC247}"/>
                </a:ext>
              </a:extLst>
            </p:cNvPr>
            <p:cNvSpPr/>
            <p:nvPr/>
          </p:nvSpPr>
          <p:spPr>
            <a:xfrm>
              <a:off x="1464449" y="5962727"/>
              <a:ext cx="2081719" cy="767582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SG" sz="2800" b="1" dirty="0"/>
                <a:t>Sound </a:t>
              </a:r>
              <a:r>
                <a:rPr lang="en-SG" sz="2800" b="1" dirty="0">
                  <a:solidFill>
                    <a:srgbClr val="FF0000"/>
                  </a:solidFill>
                </a:rPr>
                <a:t>h /h/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A500DA96-2060-C760-EC8E-F20C607121FA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3438" b="98655" l="1233" r="98550">
                        <a14:foregroundMark x1="27339" y1="3587" x2="29949" y2="5232"/>
                        <a14:foregroundMark x1="29514" y1="3737" x2="37273" y2="4933"/>
                        <a14:foregroundMark x1="29659" y1="3886" x2="35025" y2="12706"/>
                        <a14:foregroundMark x1="35025" y1="12706" x2="35025" y2="12706"/>
                        <a14:foregroundMark x1="37128" y1="9417" x2="52284" y2="16293"/>
                        <a14:foregroundMark x1="40754" y1="5381" x2="55112" y2="14798"/>
                        <a14:foregroundMark x1="35968" y1="39761" x2="44453" y2="60090"/>
                        <a14:foregroundMark x1="4206" y1="7324" x2="11095" y2="11809"/>
                        <a14:foregroundMark x1="1305" y1="10015" x2="1523" y2="10463"/>
                        <a14:foregroundMark x1="44235" y1="91181" x2="44235" y2="91181"/>
                        <a14:foregroundMark x1="42132" y1="98804" x2="42132" y2="98804"/>
                        <a14:foregroundMark x1="90645" y1="56652" x2="90645" y2="56652"/>
                        <a14:foregroundMark x1="93836" y1="45740" x2="93836" y2="45740"/>
                        <a14:foregroundMark x1="98550" y1="11809" x2="98550" y2="11809"/>
                        <a14:foregroundMark x1="50616" y1="95815" x2="51487" y2="950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99385" y="222691"/>
            <a:ext cx="7199679" cy="349281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8B422D1-1E14-CE20-79AB-C440FB17499B}"/>
              </a:ext>
            </a:extLst>
          </p:cNvPr>
          <p:cNvSpPr txBox="1"/>
          <p:nvPr/>
        </p:nvSpPr>
        <p:spPr>
          <a:xfrm rot="20102806">
            <a:off x="6967856" y="2428062"/>
            <a:ext cx="7933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3200" b="1" dirty="0">
                <a:solidFill>
                  <a:srgbClr val="FF0000"/>
                </a:solidFill>
              </a:rPr>
              <a:t>s</a:t>
            </a:r>
            <a:r>
              <a:rPr lang="en-SG" sz="3200" b="1" dirty="0"/>
              <a:t>ix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F0B7F91-40AD-DB31-EABF-FB8698CE1566}"/>
              </a:ext>
            </a:extLst>
          </p:cNvPr>
          <p:cNvSpPr txBox="1"/>
          <p:nvPr/>
        </p:nvSpPr>
        <p:spPr>
          <a:xfrm rot="932722">
            <a:off x="7904665" y="857258"/>
            <a:ext cx="11612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3200" b="1" dirty="0">
                <a:solidFill>
                  <a:srgbClr val="FF0000"/>
                </a:solidFill>
              </a:rPr>
              <a:t>s</a:t>
            </a:r>
            <a:r>
              <a:rPr lang="en-SG" sz="3200" b="1" dirty="0"/>
              <a:t>even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F6FC3A5-2937-74C2-8186-2C4F6350ECC5}"/>
              </a:ext>
            </a:extLst>
          </p:cNvPr>
          <p:cNvSpPr txBox="1"/>
          <p:nvPr/>
        </p:nvSpPr>
        <p:spPr>
          <a:xfrm rot="21190760">
            <a:off x="4471344" y="1265096"/>
            <a:ext cx="7780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3200" b="1" dirty="0">
                <a:solidFill>
                  <a:srgbClr val="FF0000"/>
                </a:solidFill>
              </a:rPr>
              <a:t>s</a:t>
            </a:r>
            <a:r>
              <a:rPr lang="en-SG" sz="3200" b="1" dirty="0"/>
              <a:t>ay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1567B38-2BD2-F4F3-A4D5-47012FC99FFF}"/>
              </a:ext>
            </a:extLst>
          </p:cNvPr>
          <p:cNvSpPr txBox="1"/>
          <p:nvPr/>
        </p:nvSpPr>
        <p:spPr>
          <a:xfrm rot="21000701">
            <a:off x="5832145" y="857258"/>
            <a:ext cx="13466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3200" b="1" dirty="0">
                <a:solidFill>
                  <a:srgbClr val="FF0000"/>
                </a:solidFill>
              </a:rPr>
              <a:t>H</a:t>
            </a:r>
            <a:r>
              <a:rPr lang="en-SG" sz="3200" b="1" dirty="0"/>
              <a:t>ello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04CFC41-95CD-0FCB-54DB-843527CD9BD5}"/>
              </a:ext>
            </a:extLst>
          </p:cNvPr>
          <p:cNvSpPr txBox="1"/>
          <p:nvPr/>
        </p:nvSpPr>
        <p:spPr>
          <a:xfrm>
            <a:off x="5899225" y="1838131"/>
            <a:ext cx="8097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3200" b="1" dirty="0">
                <a:solidFill>
                  <a:srgbClr val="FF0000"/>
                </a:solidFill>
              </a:rPr>
              <a:t>s</a:t>
            </a:r>
            <a:r>
              <a:rPr lang="en-SG" sz="3200" b="1" dirty="0"/>
              <a:t>un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68AC337-6BCF-87C6-3BE5-26926E53A7B8}"/>
              </a:ext>
            </a:extLst>
          </p:cNvPr>
          <p:cNvSpPr txBox="1"/>
          <p:nvPr/>
        </p:nvSpPr>
        <p:spPr>
          <a:xfrm>
            <a:off x="3651274" y="744904"/>
            <a:ext cx="7780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3200" b="1" dirty="0">
                <a:solidFill>
                  <a:srgbClr val="FF0000"/>
                </a:solidFill>
              </a:rPr>
              <a:t>H</a:t>
            </a:r>
            <a:r>
              <a:rPr lang="en-SG" sz="3200" b="1" dirty="0"/>
              <a:t>i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6DF58BC-B929-3A67-FCED-2E25AEF9CF4D}"/>
              </a:ext>
            </a:extLst>
          </p:cNvPr>
          <p:cNvSpPr txBox="1"/>
          <p:nvPr/>
        </p:nvSpPr>
        <p:spPr>
          <a:xfrm rot="772521">
            <a:off x="2710834" y="1170491"/>
            <a:ext cx="8097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3200" b="1" dirty="0">
                <a:solidFill>
                  <a:srgbClr val="FF0000"/>
                </a:solidFill>
              </a:rPr>
              <a:t>s</a:t>
            </a:r>
            <a:r>
              <a:rPr lang="en-SG" sz="3200" b="1" dirty="0"/>
              <a:t>ea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7912060-3540-FFDA-1839-DC27A1424156}"/>
              </a:ext>
            </a:extLst>
          </p:cNvPr>
          <p:cNvSpPr txBox="1"/>
          <p:nvPr/>
        </p:nvSpPr>
        <p:spPr>
          <a:xfrm>
            <a:off x="4822872" y="2720451"/>
            <a:ext cx="10763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3200" b="1" dirty="0">
                <a:solidFill>
                  <a:srgbClr val="FF0000"/>
                </a:solidFill>
              </a:rPr>
              <a:t>h</a:t>
            </a:r>
            <a:r>
              <a:rPr lang="en-SG" sz="3200" b="1" dirty="0"/>
              <a:t>en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43198F4-DD56-0ECC-CFF4-CE5B119F1A97}"/>
              </a:ext>
            </a:extLst>
          </p:cNvPr>
          <p:cNvSpPr txBox="1"/>
          <p:nvPr/>
        </p:nvSpPr>
        <p:spPr>
          <a:xfrm rot="1168157">
            <a:off x="3518344" y="2024748"/>
            <a:ext cx="7589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3200" b="1" dirty="0">
                <a:solidFill>
                  <a:srgbClr val="FF0000"/>
                </a:solidFill>
              </a:rPr>
              <a:t>h</a:t>
            </a:r>
            <a:r>
              <a:rPr lang="en-SG" sz="3200" b="1" dirty="0"/>
              <a:t>at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C6E7C70-80B2-F86B-339F-2B2AC84B156A}"/>
              </a:ext>
            </a:extLst>
          </p:cNvPr>
          <p:cNvSpPr txBox="1"/>
          <p:nvPr/>
        </p:nvSpPr>
        <p:spPr>
          <a:xfrm rot="21263262">
            <a:off x="7853393" y="1739887"/>
            <a:ext cx="1232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3200" b="1" dirty="0">
                <a:solidFill>
                  <a:srgbClr val="FF0000"/>
                </a:solidFill>
              </a:rPr>
              <a:t>h</a:t>
            </a:r>
            <a:r>
              <a:rPr lang="en-SG" sz="3200" b="1" dirty="0"/>
              <a:t>ot</a:t>
            </a:r>
          </a:p>
        </p:txBody>
      </p:sp>
      <p:pic>
        <p:nvPicPr>
          <p:cNvPr id="11" name="hi">
            <a:hlinkClick r:id="" action="ppaction://media"/>
            <a:extLst>
              <a:ext uri="{FF2B5EF4-FFF2-40B4-BE49-F238E27FC236}">
                <a16:creationId xmlns:a16="http://schemas.microsoft.com/office/drawing/2014/main" id="{94F9D80F-5976-00BA-6C28-7934432589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-594593" y="-24319"/>
            <a:ext cx="487363" cy="487363"/>
          </a:xfrm>
          <a:prstGeom prst="rect">
            <a:avLst/>
          </a:prstGeom>
        </p:spPr>
      </p:pic>
      <p:pic>
        <p:nvPicPr>
          <p:cNvPr id="12" name="hello">
            <a:hlinkClick r:id="" action="ppaction://media"/>
            <a:extLst>
              <a:ext uri="{FF2B5EF4-FFF2-40B4-BE49-F238E27FC236}">
                <a16:creationId xmlns:a16="http://schemas.microsoft.com/office/drawing/2014/main" id="{236B13B8-9BCC-3E7F-1ED5-FF63400B0BD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-594594" y="602593"/>
            <a:ext cx="487363" cy="487363"/>
          </a:xfrm>
          <a:prstGeom prst="rect">
            <a:avLst/>
          </a:prstGeom>
        </p:spPr>
      </p:pic>
      <p:pic>
        <p:nvPicPr>
          <p:cNvPr id="16" name="hat">
            <a:hlinkClick r:id="" action="ppaction://media"/>
            <a:extLst>
              <a:ext uri="{FF2B5EF4-FFF2-40B4-BE49-F238E27FC236}">
                <a16:creationId xmlns:a16="http://schemas.microsoft.com/office/drawing/2014/main" id="{AAB1411D-22EA-7853-9233-CFB80E72202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-594595" y="1223295"/>
            <a:ext cx="487363" cy="487363"/>
          </a:xfrm>
          <a:prstGeom prst="rect">
            <a:avLst/>
          </a:prstGeom>
        </p:spPr>
      </p:pic>
      <p:pic>
        <p:nvPicPr>
          <p:cNvPr id="46" name="hen">
            <a:hlinkClick r:id="" action="ppaction://media"/>
            <a:extLst>
              <a:ext uri="{FF2B5EF4-FFF2-40B4-BE49-F238E27FC236}">
                <a16:creationId xmlns:a16="http://schemas.microsoft.com/office/drawing/2014/main" id="{8CD2C26D-7B23-545E-C6A6-A928D33F6EFF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-595990" y="1850207"/>
            <a:ext cx="487363" cy="487363"/>
          </a:xfrm>
          <a:prstGeom prst="rect">
            <a:avLst/>
          </a:prstGeom>
        </p:spPr>
      </p:pic>
      <p:pic>
        <p:nvPicPr>
          <p:cNvPr id="47" name="hot">
            <a:hlinkClick r:id="" action="ppaction://media"/>
            <a:extLst>
              <a:ext uri="{FF2B5EF4-FFF2-40B4-BE49-F238E27FC236}">
                <a16:creationId xmlns:a16="http://schemas.microsoft.com/office/drawing/2014/main" id="{40F9F7BD-A0B7-D34C-31CD-D4E57FC3E749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-595991" y="2477940"/>
            <a:ext cx="487363" cy="487363"/>
          </a:xfrm>
          <a:prstGeom prst="rect">
            <a:avLst/>
          </a:prstGeom>
        </p:spPr>
      </p:pic>
      <p:pic>
        <p:nvPicPr>
          <p:cNvPr id="48" name="six">
            <a:hlinkClick r:id="" action="ppaction://media"/>
            <a:extLst>
              <a:ext uri="{FF2B5EF4-FFF2-40B4-BE49-F238E27FC236}">
                <a16:creationId xmlns:a16="http://schemas.microsoft.com/office/drawing/2014/main" id="{E55B6916-2984-4E2E-C84D-29203031FD39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2292081" y="-24320"/>
            <a:ext cx="487363" cy="487363"/>
          </a:xfrm>
          <a:prstGeom prst="rect">
            <a:avLst/>
          </a:prstGeom>
        </p:spPr>
      </p:pic>
      <p:pic>
        <p:nvPicPr>
          <p:cNvPr id="49" name="seven">
            <a:hlinkClick r:id="" action="ppaction://media"/>
            <a:extLst>
              <a:ext uri="{FF2B5EF4-FFF2-40B4-BE49-F238E27FC236}">
                <a16:creationId xmlns:a16="http://schemas.microsoft.com/office/drawing/2014/main" id="{C7A7AD72-89B4-6060-B7D8-BA6E9862B127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2292081" y="602593"/>
            <a:ext cx="487363" cy="487363"/>
          </a:xfrm>
          <a:prstGeom prst="rect">
            <a:avLst/>
          </a:prstGeom>
        </p:spPr>
      </p:pic>
      <p:pic>
        <p:nvPicPr>
          <p:cNvPr id="50" name="sea">
            <a:hlinkClick r:id="" action="ppaction://media"/>
            <a:extLst>
              <a:ext uri="{FF2B5EF4-FFF2-40B4-BE49-F238E27FC236}">
                <a16:creationId xmlns:a16="http://schemas.microsoft.com/office/drawing/2014/main" id="{26A2318A-1DC4-7B69-EB57-CE5E1486692E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2292081" y="1223295"/>
            <a:ext cx="487363" cy="487363"/>
          </a:xfrm>
          <a:prstGeom prst="rect">
            <a:avLst/>
          </a:prstGeom>
        </p:spPr>
      </p:pic>
      <p:pic>
        <p:nvPicPr>
          <p:cNvPr id="51" name="say">
            <a:hlinkClick r:id="" action="ppaction://media"/>
            <a:extLst>
              <a:ext uri="{FF2B5EF4-FFF2-40B4-BE49-F238E27FC236}">
                <a16:creationId xmlns:a16="http://schemas.microsoft.com/office/drawing/2014/main" id="{A809F920-4B02-D3BE-F05C-D7784E9F0FFE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2292081" y="1850207"/>
            <a:ext cx="487363" cy="487363"/>
          </a:xfrm>
          <a:prstGeom prst="rect">
            <a:avLst/>
          </a:prstGeom>
        </p:spPr>
      </p:pic>
      <p:pic>
        <p:nvPicPr>
          <p:cNvPr id="52" name="sun">
            <a:hlinkClick r:id="" action="ppaction://media"/>
            <a:extLst>
              <a:ext uri="{FF2B5EF4-FFF2-40B4-BE49-F238E27FC236}">
                <a16:creationId xmlns:a16="http://schemas.microsoft.com/office/drawing/2014/main" id="{E4072297-32E0-872E-B7FF-0E5E0E297658}"/>
              </a:ext>
            </a:extLst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2292081" y="2477940"/>
            <a:ext cx="487363" cy="487363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24665916-9150-4592-6594-CDD455C035E2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3438" b="98655" l="1233" r="98550">
                        <a14:foregroundMark x1="27339" y1="3587" x2="29949" y2="5232"/>
                        <a14:foregroundMark x1="29514" y1="3737" x2="37273" y2="4933"/>
                        <a14:foregroundMark x1="29659" y1="3886" x2="35025" y2="12706"/>
                        <a14:foregroundMark x1="35025" y1="12706" x2="35025" y2="12706"/>
                        <a14:foregroundMark x1="37128" y1="9417" x2="52284" y2="16293"/>
                        <a14:foregroundMark x1="40754" y1="5381" x2="55112" y2="14798"/>
                        <a14:foregroundMark x1="35968" y1="39761" x2="44453" y2="60090"/>
                        <a14:foregroundMark x1="4206" y1="7324" x2="11095" y2="11809"/>
                        <a14:foregroundMark x1="1305" y1="10015" x2="1523" y2="10463"/>
                        <a14:foregroundMark x1="44235" y1="91181" x2="44235" y2="91181"/>
                        <a14:foregroundMark x1="42132" y1="98804" x2="42132" y2="98804"/>
                        <a14:foregroundMark x1="90645" y1="56652" x2="90645" y2="56652"/>
                        <a14:foregroundMark x1="93836" y1="45740" x2="93836" y2="45740"/>
                        <a14:foregroundMark x1="98550" y1="11809" x2="98550" y2="11809"/>
                        <a14:foregroundMark x1="50616" y1="95815" x2="51487" y2="950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99385" y="208862"/>
            <a:ext cx="7199679" cy="3492810"/>
          </a:xfrm>
          <a:prstGeom prst="rect">
            <a:avLst/>
          </a:prstGeom>
        </p:spPr>
      </p:pic>
      <p:sp>
        <p:nvSpPr>
          <p:cNvPr id="53" name="Rectangle 52">
            <a:extLst>
              <a:ext uri="{FF2B5EF4-FFF2-40B4-BE49-F238E27FC236}">
                <a16:creationId xmlns:a16="http://schemas.microsoft.com/office/drawing/2014/main" id="{39BF11E5-5FD6-0A38-55E6-DA69F98AAB35}"/>
              </a:ext>
            </a:extLst>
          </p:cNvPr>
          <p:cNvSpPr/>
          <p:nvPr/>
        </p:nvSpPr>
        <p:spPr>
          <a:xfrm>
            <a:off x="3481543" y="512660"/>
            <a:ext cx="483536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SORTING SOUNDS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FC420B27-F3C2-26A6-9ECD-F0C15019A09F}"/>
              </a:ext>
            </a:extLst>
          </p:cNvPr>
          <p:cNvSpPr txBox="1"/>
          <p:nvPr/>
        </p:nvSpPr>
        <p:spPr>
          <a:xfrm>
            <a:off x="3663237" y="1290642"/>
            <a:ext cx="467349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SG" sz="2400" dirty="0"/>
              <a:t>Say aloud the words in the bowl.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SG" sz="2400" dirty="0"/>
              <a:t>Sort the sounds in the correct clouds below.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SG" sz="2400" dirty="0"/>
              <a:t>1 correct answer = 1 point.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SG" sz="2400" dirty="0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E262FE6D-15C5-28FB-1A0D-3E55C00A6098}"/>
              </a:ext>
            </a:extLst>
          </p:cNvPr>
          <p:cNvSpPr txBox="1"/>
          <p:nvPr/>
        </p:nvSpPr>
        <p:spPr>
          <a:xfrm>
            <a:off x="2905549" y="6455761"/>
            <a:ext cx="6192973" cy="400110"/>
          </a:xfrm>
          <a:prstGeom prst="rect">
            <a:avLst/>
          </a:prstGeom>
          <a:noFill/>
          <a:ln w="19050">
            <a:noFill/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CDAE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on the words to sort them</a:t>
            </a:r>
          </a:p>
        </p:txBody>
      </p:sp>
    </p:spTree>
    <p:extLst>
      <p:ext uri="{BB962C8B-B14F-4D97-AF65-F5344CB8AC3E}">
        <p14:creationId xmlns:p14="http://schemas.microsoft.com/office/powerpoint/2010/main" val="2550288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3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6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720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96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720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696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76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672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744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528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744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2.59259E-6 L -0.08828 0.65278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14" y="32639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6" dur="6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1.48148E-6 L -0.00469 0.37384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4" y="18681"/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3" dur="96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3.33333E-6 L -0.09662 0.39375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31" y="19676"/>
                                    </p:animMotion>
                                  </p:childTnLst>
                                </p:cTn>
                              </p:par>
                              <p:par>
                                <p:cTn id="10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696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4.07407E-6 L -0.34505 0.53357 " pathEditMode="relative" rAng="0" ptsTypes="AA">
                                      <p:cBhvr>
                                        <p:cTn id="115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53" y="26667"/>
                                    </p:animMotion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76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7037E-6 L -0.56588 0.50764 " pathEditMode="relative" rAng="0" ptsTypes="AA">
                                      <p:cBhvr>
                                        <p:cTn id="122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294" y="25370"/>
                                    </p:animMotion>
                                  </p:childTnLst>
                                </p:cTn>
                              </p:par>
                              <p:par>
                                <p:cTn id="1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4" dur="528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59259E-6 L 0.64414 0.60787 " pathEditMode="relative" rAng="0" ptsTypes="AA">
                                      <p:cBhvr>
                                        <p:cTn id="129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201" y="30394"/>
                                    </p:animMotion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720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4.81481E-6 L 0.3388 0.45996 " pathEditMode="relative" rAng="0" ptsTypes="AA">
                                      <p:cBhvr>
                                        <p:cTn id="1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40" y="22986"/>
                                    </p:animMotion>
                                  </p:childTnLst>
                                </p:cTn>
                              </p:par>
                              <p:par>
                                <p:cTn id="1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8" dur="720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3.7037E-7 L 0.27826 0.50926 " pathEditMode="relative" rAng="0" ptsTypes="AA">
                                      <p:cBhvr>
                                        <p:cTn id="143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06" y="25463"/>
                                    </p:animMotion>
                                  </p:childTnLst>
                                </p:cTn>
                              </p:par>
                              <p:par>
                                <p:cTn id="1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5" dur="672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7.40741E-7 L 0.08828 0.42338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14" y="21157"/>
                                    </p:animMotion>
                                  </p:childTnLst>
                                </p:cTn>
                              </p:par>
                              <p:par>
                                <p:cTn id="1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2" dur="744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4.07407E-6 L 0.15664 0.54237 " pathEditMode="relative" rAng="0" ptsTypes="AA">
                                      <p:cBhvr>
                                        <p:cTn id="15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27106"/>
                                    </p:animMotion>
                                  </p:childTnLst>
                                </p:cTn>
                              </p:par>
                              <p:par>
                                <p:cTn id="1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9" dur="744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32" grpId="0"/>
      <p:bldP spid="32" grpId="1"/>
      <p:bldP spid="33" grpId="0"/>
      <p:bldP spid="33" grpId="1"/>
      <p:bldP spid="34" grpId="0"/>
      <p:bldP spid="34" grpId="1"/>
      <p:bldP spid="35" grpId="0"/>
      <p:bldP spid="35" grpId="1"/>
      <p:bldP spid="36" grpId="0"/>
      <p:bldP spid="36" grpId="1"/>
      <p:bldP spid="37" grpId="0"/>
      <p:bldP spid="37" grpId="1"/>
      <p:bldP spid="38" grpId="0"/>
      <p:bldP spid="38" grpId="1"/>
      <p:bldP spid="39" grpId="0"/>
      <p:bldP spid="39" grpId="1"/>
      <p:bldP spid="45" grpId="0"/>
      <p:bldP spid="45" grpId="1"/>
      <p:bldP spid="53" grpId="0"/>
      <p:bldP spid="53" grpId="1"/>
      <p:bldP spid="54" grpId="0"/>
      <p:bldP spid="54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3">
            <a:extLst>
              <a:ext uri="{FF2B5EF4-FFF2-40B4-BE49-F238E27FC236}">
                <a16:creationId xmlns:a16="http://schemas.microsoft.com/office/drawing/2014/main" id="{B05B8EF2-B055-1CD1-477F-C38532F123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594234"/>
              </p:ext>
            </p:extLst>
          </p:nvPr>
        </p:nvGraphicFramePr>
        <p:xfrm>
          <a:off x="1568676" y="4163320"/>
          <a:ext cx="1329147" cy="12246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29147">
                  <a:extLst>
                    <a:ext uri="{9D8B030D-6E8A-4147-A177-3AD203B41FA5}">
                      <a16:colId xmlns:a16="http://schemas.microsoft.com/office/drawing/2014/main" val="951794952"/>
                    </a:ext>
                  </a:extLst>
                </a:gridCol>
              </a:tblGrid>
              <a:tr h="122468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8278755"/>
                  </a:ext>
                </a:extLst>
              </a:tr>
            </a:tbl>
          </a:graphicData>
        </a:graphic>
      </p:graphicFrame>
      <p:pic>
        <p:nvPicPr>
          <p:cNvPr id="11" name="Graphic 10" descr="Badge 1 with solid fill">
            <a:extLst>
              <a:ext uri="{FF2B5EF4-FFF2-40B4-BE49-F238E27FC236}">
                <a16:creationId xmlns:a16="http://schemas.microsoft.com/office/drawing/2014/main" id="{B589A1B8-DF3A-515A-F329-66A4754891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889550" y="4356766"/>
            <a:ext cx="814498" cy="814498"/>
          </a:xfrm>
          <a:prstGeom prst="rect">
            <a:avLst/>
          </a:prstGeom>
        </p:spPr>
      </p:pic>
      <p:pic>
        <p:nvPicPr>
          <p:cNvPr id="1026" name="Picture 2" descr="Bảng Chữ Cái Alphabet Tiếng Anh – Tiếng Việt - Vocabula...">
            <a:extLst>
              <a:ext uri="{FF2B5EF4-FFF2-40B4-BE49-F238E27FC236}">
                <a16:creationId xmlns:a16="http://schemas.microsoft.com/office/drawing/2014/main" id="{0FCDE9EB-95DD-9708-6E25-5E103BB698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7991" y="593390"/>
            <a:ext cx="7120647" cy="5340486"/>
          </a:xfrm>
          <a:prstGeom prst="rect">
            <a:avLst/>
          </a:prstGeom>
          <a:noFill/>
          <a:ln>
            <a:solidFill>
              <a:srgbClr val="3E5D79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510953B-9CC9-BB85-E443-885C090CE5DC}"/>
              </a:ext>
            </a:extLst>
          </p:cNvPr>
          <p:cNvSpPr txBox="1"/>
          <p:nvPr/>
        </p:nvSpPr>
        <p:spPr>
          <a:xfrm>
            <a:off x="294524" y="804144"/>
            <a:ext cx="314348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This is the Alphabet.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How many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letters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2E819C5-4D8C-370B-C3FB-09C955A1C7F2}"/>
              </a:ext>
            </a:extLst>
          </p:cNvPr>
          <p:cNvSpPr txBox="1"/>
          <p:nvPr/>
        </p:nvSpPr>
        <p:spPr>
          <a:xfrm>
            <a:off x="804808" y="1744710"/>
            <a:ext cx="17860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26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letters</a:t>
            </a:r>
          </a:p>
        </p:txBody>
      </p:sp>
      <p:pic>
        <p:nvPicPr>
          <p:cNvPr id="7" name="Picture 2" descr="Baamboozle - I SPY!">
            <a:extLst>
              <a:ext uri="{FF2B5EF4-FFF2-40B4-BE49-F238E27FC236}">
                <a16:creationId xmlns:a16="http://schemas.microsoft.com/office/drawing/2014/main" id="{449D1ABA-FDFF-8669-6E6F-2222CC65CB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524" y="2763530"/>
            <a:ext cx="1020568" cy="1224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02D9930-D56A-35E5-AE3A-E1C38FBB96F2}"/>
              </a:ext>
            </a:extLst>
          </p:cNvPr>
          <p:cNvSpPr txBox="1"/>
          <p:nvPr/>
        </p:nvSpPr>
        <p:spPr>
          <a:xfrm>
            <a:off x="1375770" y="2900720"/>
            <a:ext cx="265829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Look.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Say the letters.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E7A2F4D-6F42-585B-9E86-149D1C1ADB39}"/>
              </a:ext>
            </a:extLst>
          </p:cNvPr>
          <p:cNvSpPr/>
          <p:nvPr/>
        </p:nvSpPr>
        <p:spPr>
          <a:xfrm>
            <a:off x="4496878" y="1456485"/>
            <a:ext cx="1146623" cy="1062979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A4F6B56-BC24-3C95-6905-5C6E00937A0B}"/>
              </a:ext>
            </a:extLst>
          </p:cNvPr>
          <p:cNvSpPr txBox="1"/>
          <p:nvPr/>
        </p:nvSpPr>
        <p:spPr>
          <a:xfrm>
            <a:off x="1849678" y="4412521"/>
            <a:ext cx="780108" cy="707886"/>
          </a:xfrm>
          <a:prstGeom prst="rect">
            <a:avLst/>
          </a:prstGeom>
          <a:solidFill>
            <a:srgbClr val="F8CBAD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>
                <a:solidFill>
                  <a:prstClr val="black"/>
                </a:solidFill>
                <a:latin typeface="Calibri" panose="020F0502020204030204"/>
              </a:rPr>
              <a:t>A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3CD9D72-2362-25A2-E2F1-3C8ED1EBB314}"/>
              </a:ext>
            </a:extLst>
          </p:cNvPr>
          <p:cNvSpPr txBox="1"/>
          <p:nvPr/>
        </p:nvSpPr>
        <p:spPr>
          <a:xfrm>
            <a:off x="1639281" y="5394906"/>
            <a:ext cx="1205378" cy="52322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CHECK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BF89C5F0-7A84-CB82-AF85-2F8B25EC6907}"/>
              </a:ext>
            </a:extLst>
          </p:cNvPr>
          <p:cNvSpPr txBox="1">
            <a:spLocks/>
          </p:cNvSpPr>
          <p:nvPr/>
        </p:nvSpPr>
        <p:spPr>
          <a:xfrm>
            <a:off x="294524" y="-45776"/>
            <a:ext cx="4403644" cy="62423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>
                <a:solidFill>
                  <a:schemeClr val="bg1"/>
                </a:solidFill>
                <a:latin typeface="Calibri Light" panose="020F0302020204030204"/>
              </a:rPr>
              <a:t>LEAD-IN</a:t>
            </a:r>
            <a:endParaRPr lang="en-SG" sz="3600" dirty="0">
              <a:solidFill>
                <a:schemeClr val="bg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20378A8-F184-B0C4-BDF1-E5FBF9B9646F}"/>
              </a:ext>
            </a:extLst>
          </p:cNvPr>
          <p:cNvSpPr txBox="1"/>
          <p:nvPr/>
        </p:nvSpPr>
        <p:spPr>
          <a:xfrm>
            <a:off x="2999513" y="6120928"/>
            <a:ext cx="6192973" cy="400110"/>
          </a:xfrm>
          <a:prstGeom prst="rect">
            <a:avLst/>
          </a:prstGeom>
          <a:noFill/>
          <a:ln w="19050">
            <a:noFill/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CDAE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on “1, 2” to show and hide the circle.</a:t>
            </a:r>
          </a:p>
        </p:txBody>
      </p:sp>
    </p:spTree>
    <p:extLst>
      <p:ext uri="{BB962C8B-B14F-4D97-AF65-F5344CB8AC3E}">
        <p14:creationId xmlns:p14="http://schemas.microsoft.com/office/powerpoint/2010/main" val="117850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 wav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agic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 animBg="1"/>
      <p:bldP spid="10" grpId="1" animBg="1"/>
      <p:bldP spid="10" grpId="2" animBg="1"/>
      <p:bldP spid="10" grpId="3" animBg="1"/>
      <p:bldP spid="14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3">
            <a:extLst>
              <a:ext uri="{FF2B5EF4-FFF2-40B4-BE49-F238E27FC236}">
                <a16:creationId xmlns:a16="http://schemas.microsoft.com/office/drawing/2014/main" id="{B05B8EF2-B055-1CD1-477F-C38532F123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273647"/>
              </p:ext>
            </p:extLst>
          </p:nvPr>
        </p:nvGraphicFramePr>
        <p:xfrm>
          <a:off x="938973" y="4160125"/>
          <a:ext cx="2658294" cy="12246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29147">
                  <a:extLst>
                    <a:ext uri="{9D8B030D-6E8A-4147-A177-3AD203B41FA5}">
                      <a16:colId xmlns:a16="http://schemas.microsoft.com/office/drawing/2014/main" val="951794952"/>
                    </a:ext>
                  </a:extLst>
                </a:gridCol>
                <a:gridCol w="1329147">
                  <a:extLst>
                    <a:ext uri="{9D8B030D-6E8A-4147-A177-3AD203B41FA5}">
                      <a16:colId xmlns:a16="http://schemas.microsoft.com/office/drawing/2014/main" val="527756746"/>
                    </a:ext>
                  </a:extLst>
                </a:gridCol>
              </a:tblGrid>
              <a:tr h="122468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solidFill>
                      <a:srgbClr val="C5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8278755"/>
                  </a:ext>
                </a:extLst>
              </a:tr>
            </a:tbl>
          </a:graphicData>
        </a:graphic>
      </p:graphicFrame>
      <p:pic>
        <p:nvPicPr>
          <p:cNvPr id="18" name="Graphic 17" descr="Badge with solid fill">
            <a:extLst>
              <a:ext uri="{FF2B5EF4-FFF2-40B4-BE49-F238E27FC236}">
                <a16:creationId xmlns:a16="http://schemas.microsoft.com/office/drawing/2014/main" id="{1481A562-7F21-3D74-5BB9-98C67E81BC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2493714" y="4367317"/>
            <a:ext cx="814498" cy="814498"/>
          </a:xfrm>
          <a:prstGeom prst="rect">
            <a:avLst/>
          </a:prstGeom>
        </p:spPr>
      </p:pic>
      <p:pic>
        <p:nvPicPr>
          <p:cNvPr id="11" name="Graphic 10" descr="Badge 1 with solid fill">
            <a:extLst>
              <a:ext uri="{FF2B5EF4-FFF2-40B4-BE49-F238E27FC236}">
                <a16:creationId xmlns:a16="http://schemas.microsoft.com/office/drawing/2014/main" id="{B589A1B8-DF3A-515A-F329-66A47548914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259847" y="4353571"/>
            <a:ext cx="814498" cy="814498"/>
          </a:xfrm>
          <a:prstGeom prst="rect">
            <a:avLst/>
          </a:prstGeom>
        </p:spPr>
      </p:pic>
      <p:pic>
        <p:nvPicPr>
          <p:cNvPr id="1026" name="Picture 2" descr="Bảng Chữ Cái Alphabet Tiếng Anh – Tiếng Việt - Vocabula...">
            <a:extLst>
              <a:ext uri="{FF2B5EF4-FFF2-40B4-BE49-F238E27FC236}">
                <a16:creationId xmlns:a16="http://schemas.microsoft.com/office/drawing/2014/main" id="{0FCDE9EB-95DD-9708-6E25-5E103BB698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7991" y="593390"/>
            <a:ext cx="7120647" cy="5340486"/>
          </a:xfrm>
          <a:prstGeom prst="rect">
            <a:avLst/>
          </a:prstGeom>
          <a:noFill/>
          <a:ln>
            <a:solidFill>
              <a:srgbClr val="3E5D79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510953B-9CC9-BB85-E443-885C090CE5DC}"/>
              </a:ext>
            </a:extLst>
          </p:cNvPr>
          <p:cNvSpPr txBox="1"/>
          <p:nvPr/>
        </p:nvSpPr>
        <p:spPr>
          <a:xfrm>
            <a:off x="294524" y="804144"/>
            <a:ext cx="314348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This is the Alphabet.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How many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letters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2E819C5-4D8C-370B-C3FB-09C955A1C7F2}"/>
              </a:ext>
            </a:extLst>
          </p:cNvPr>
          <p:cNvSpPr txBox="1"/>
          <p:nvPr/>
        </p:nvSpPr>
        <p:spPr>
          <a:xfrm>
            <a:off x="804808" y="1744710"/>
            <a:ext cx="17860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26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letters</a:t>
            </a:r>
          </a:p>
        </p:txBody>
      </p:sp>
      <p:pic>
        <p:nvPicPr>
          <p:cNvPr id="7" name="Picture 2" descr="Baamboozle - I SPY!">
            <a:extLst>
              <a:ext uri="{FF2B5EF4-FFF2-40B4-BE49-F238E27FC236}">
                <a16:creationId xmlns:a16="http://schemas.microsoft.com/office/drawing/2014/main" id="{449D1ABA-FDFF-8669-6E6F-2222CC65CB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524" y="2763530"/>
            <a:ext cx="1020568" cy="1224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02D9930-D56A-35E5-AE3A-E1C38FBB96F2}"/>
              </a:ext>
            </a:extLst>
          </p:cNvPr>
          <p:cNvSpPr txBox="1"/>
          <p:nvPr/>
        </p:nvSpPr>
        <p:spPr>
          <a:xfrm>
            <a:off x="1375770" y="2900720"/>
            <a:ext cx="265829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Look.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Say the letters.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E7A2F4D-6F42-585B-9E86-149D1C1ADB39}"/>
              </a:ext>
            </a:extLst>
          </p:cNvPr>
          <p:cNvSpPr/>
          <p:nvPr/>
        </p:nvSpPr>
        <p:spPr>
          <a:xfrm>
            <a:off x="6503649" y="3613167"/>
            <a:ext cx="1146623" cy="1062979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A4AD468-AF1B-5F61-D87B-BF9817B33A7E}"/>
              </a:ext>
            </a:extLst>
          </p:cNvPr>
          <p:cNvSpPr/>
          <p:nvPr/>
        </p:nvSpPr>
        <p:spPr>
          <a:xfrm>
            <a:off x="9336527" y="4738824"/>
            <a:ext cx="1146623" cy="1062979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A4F6B56-BC24-3C95-6905-5C6E00937A0B}"/>
              </a:ext>
            </a:extLst>
          </p:cNvPr>
          <p:cNvSpPr txBox="1"/>
          <p:nvPr/>
        </p:nvSpPr>
        <p:spPr>
          <a:xfrm>
            <a:off x="1249227" y="4388622"/>
            <a:ext cx="780108" cy="707886"/>
          </a:xfrm>
          <a:prstGeom prst="rect">
            <a:avLst/>
          </a:prstGeom>
          <a:solidFill>
            <a:srgbClr val="F8CBAD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>
                <a:solidFill>
                  <a:prstClr val="black"/>
                </a:solidFill>
                <a:latin typeface="Calibri" panose="020F0502020204030204"/>
              </a:rPr>
              <a:t>O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C7DA6F1-3B85-4284-E276-29DAEC68DEB5}"/>
              </a:ext>
            </a:extLst>
          </p:cNvPr>
          <p:cNvSpPr txBox="1"/>
          <p:nvPr/>
        </p:nvSpPr>
        <p:spPr>
          <a:xfrm>
            <a:off x="2488874" y="4388622"/>
            <a:ext cx="824177" cy="707886"/>
          </a:xfrm>
          <a:prstGeom prst="rect">
            <a:avLst/>
          </a:prstGeom>
          <a:solidFill>
            <a:srgbClr val="C5E0B4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>
                <a:solidFill>
                  <a:prstClr val="black"/>
                </a:solidFill>
                <a:latin typeface="Calibri" panose="020F0502020204030204"/>
              </a:rPr>
              <a:t>Y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3CD9D72-2362-25A2-E2F1-3C8ED1EBB314}"/>
              </a:ext>
            </a:extLst>
          </p:cNvPr>
          <p:cNvSpPr txBox="1"/>
          <p:nvPr/>
        </p:nvSpPr>
        <p:spPr>
          <a:xfrm>
            <a:off x="1639281" y="5394906"/>
            <a:ext cx="1205378" cy="52322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CHECK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BF89C5F0-7A84-CB82-AF85-2F8B25EC6907}"/>
              </a:ext>
            </a:extLst>
          </p:cNvPr>
          <p:cNvSpPr txBox="1">
            <a:spLocks/>
          </p:cNvSpPr>
          <p:nvPr/>
        </p:nvSpPr>
        <p:spPr>
          <a:xfrm>
            <a:off x="294524" y="-45776"/>
            <a:ext cx="4403644" cy="62423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>
                <a:solidFill>
                  <a:schemeClr val="bg1"/>
                </a:solidFill>
                <a:latin typeface="Calibri Light" panose="020F0302020204030204"/>
              </a:rPr>
              <a:t>LEAD-IN</a:t>
            </a:r>
            <a:endParaRPr lang="en-SG" sz="3600" dirty="0">
              <a:solidFill>
                <a:schemeClr val="bg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20378A8-F184-B0C4-BDF1-E5FBF9B9646F}"/>
              </a:ext>
            </a:extLst>
          </p:cNvPr>
          <p:cNvSpPr txBox="1"/>
          <p:nvPr/>
        </p:nvSpPr>
        <p:spPr>
          <a:xfrm>
            <a:off x="2999513" y="6120928"/>
            <a:ext cx="6192973" cy="400110"/>
          </a:xfrm>
          <a:prstGeom prst="rect">
            <a:avLst/>
          </a:prstGeom>
          <a:noFill/>
          <a:ln w="19050">
            <a:noFill/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CDAE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on “1, 2” to show and hide the circle.</a:t>
            </a:r>
          </a:p>
        </p:txBody>
      </p:sp>
    </p:spTree>
    <p:extLst>
      <p:ext uri="{BB962C8B-B14F-4D97-AF65-F5344CB8AC3E}">
        <p14:creationId xmlns:p14="http://schemas.microsoft.com/office/powerpoint/2010/main" val="1711157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 wav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agic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 animBg="1"/>
      <p:bldP spid="10" grpId="1" animBg="1"/>
      <p:bldP spid="10" grpId="2" animBg="1"/>
      <p:bldP spid="10" grpId="3" animBg="1"/>
      <p:bldP spid="13" grpId="0" animBg="1"/>
      <p:bldP spid="13" grpId="1" animBg="1"/>
      <p:bldP spid="13" grpId="2" animBg="1"/>
      <p:bldP spid="13" grpId="3" animBg="1"/>
      <p:bldP spid="14" grpId="0" animBg="1"/>
      <p:bldP spid="15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1DC17F5-461E-C52F-5C15-C090A311B14F}"/>
              </a:ext>
            </a:extLst>
          </p:cNvPr>
          <p:cNvSpPr/>
          <p:nvPr/>
        </p:nvSpPr>
        <p:spPr>
          <a:xfrm>
            <a:off x="2869660" y="1011677"/>
            <a:ext cx="6673174" cy="4454956"/>
          </a:xfrm>
          <a:prstGeom prst="roundRect">
            <a:avLst/>
          </a:prstGeom>
          <a:solidFill>
            <a:srgbClr val="68C4CD"/>
          </a:solidFill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SG" sz="3200" b="1" dirty="0">
                <a:solidFill>
                  <a:schemeClr val="bg1"/>
                </a:solidFill>
              </a:rPr>
              <a:t>LET’S LEARN THE SOUNDS</a:t>
            </a:r>
          </a:p>
          <a:p>
            <a:pPr algn="ctr"/>
            <a:endParaRPr lang="en-SG" sz="3200" b="1" dirty="0">
              <a:solidFill>
                <a:schemeClr val="bg1"/>
              </a:solidFill>
            </a:endParaRPr>
          </a:p>
          <a:p>
            <a:pPr algn="ctr"/>
            <a:endParaRPr lang="en-SG" sz="3200" b="1" dirty="0">
              <a:solidFill>
                <a:schemeClr val="bg1"/>
              </a:solidFill>
            </a:endParaRPr>
          </a:p>
          <a:p>
            <a:endParaRPr lang="en-SG" sz="3200" b="1" dirty="0">
              <a:solidFill>
                <a:schemeClr val="bg1"/>
              </a:solidFill>
            </a:endParaRPr>
          </a:p>
          <a:p>
            <a:endParaRPr lang="en-SG" sz="3200" b="1" dirty="0">
              <a:solidFill>
                <a:schemeClr val="bg1"/>
              </a:solidFill>
            </a:endParaRPr>
          </a:p>
          <a:p>
            <a:r>
              <a:rPr lang="en-SG" sz="3600" b="1" dirty="0">
                <a:solidFill>
                  <a:schemeClr val="bg1"/>
                </a:solidFill>
              </a:rPr>
              <a:t>	</a:t>
            </a:r>
            <a:r>
              <a:rPr lang="en-SG" sz="3200" b="1" dirty="0">
                <a:solidFill>
                  <a:schemeClr val="bg1"/>
                </a:solidFill>
              </a:rPr>
              <a:t>   </a:t>
            </a:r>
            <a:r>
              <a:rPr lang="en-SG" sz="3200" b="1" dirty="0">
                <a:solidFill>
                  <a:srgbClr val="FF0000"/>
                </a:solidFill>
              </a:rPr>
              <a:t>a</a:t>
            </a:r>
            <a:r>
              <a:rPr lang="en-SG" sz="3200" b="1" dirty="0">
                <a:solidFill>
                  <a:schemeClr val="bg1"/>
                </a:solidFill>
              </a:rPr>
              <a:t>				 </a:t>
            </a:r>
            <a:r>
              <a:rPr lang="en-SG" sz="3200" b="1" dirty="0">
                <a:solidFill>
                  <a:srgbClr val="FF0000"/>
                </a:solidFill>
              </a:rPr>
              <a:t> oy</a:t>
            </a:r>
          </a:p>
          <a:p>
            <a:r>
              <a:rPr lang="en-SG" sz="3200" b="1" dirty="0">
                <a:solidFill>
                  <a:schemeClr val="bg1"/>
                </a:solidFill>
              </a:rPr>
              <a:t>	/</a:t>
            </a:r>
            <a:r>
              <a:rPr lang="en-SG" sz="3200" b="1" dirty="0" err="1">
                <a:solidFill>
                  <a:schemeClr val="bg1"/>
                </a:solidFill>
              </a:rPr>
              <a:t>eɪ</a:t>
            </a:r>
            <a:r>
              <a:rPr lang="en-SG" sz="3200" b="1" dirty="0">
                <a:solidFill>
                  <a:schemeClr val="bg1"/>
                </a:solidFill>
              </a:rPr>
              <a:t>/		&amp;		/</a:t>
            </a:r>
            <a:r>
              <a:rPr lang="en-SG" sz="3200" b="1" dirty="0" err="1">
                <a:solidFill>
                  <a:schemeClr val="bg1"/>
                </a:solidFill>
              </a:rPr>
              <a:t>ɔɪ</a:t>
            </a:r>
            <a:r>
              <a:rPr lang="en-SG" sz="3200" b="1" dirty="0">
                <a:solidFill>
                  <a:schemeClr val="bg1"/>
                </a:solidFill>
              </a:rPr>
              <a:t>/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53609D4-44C4-4EAF-9560-2889DF713599}"/>
              </a:ext>
            </a:extLst>
          </p:cNvPr>
          <p:cNvSpPr txBox="1">
            <a:spLocks/>
          </p:cNvSpPr>
          <p:nvPr/>
        </p:nvSpPr>
        <p:spPr>
          <a:xfrm>
            <a:off x="294524" y="-45776"/>
            <a:ext cx="4403644" cy="62423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>
                <a:solidFill>
                  <a:schemeClr val="bg1"/>
                </a:solidFill>
                <a:latin typeface="Calibri Light" panose="020F0302020204030204"/>
              </a:rPr>
              <a:t>LEAD-IN</a:t>
            </a:r>
            <a:endParaRPr lang="en-SG" sz="3600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8C7869-5F6F-DD46-B6DE-AA0AACF157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5869" y="1354260"/>
            <a:ext cx="2115421" cy="41494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380285E-5A04-8B5A-0055-8F0163283A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020" y="1228348"/>
            <a:ext cx="2115421" cy="42236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893B8EE-E425-98E6-8179-B2CFA02B99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734" b="94037" l="2539" r="97903">
                        <a14:foregroundMark x1="9492" y1="23394" x2="6843" y2="37156"/>
                        <a14:foregroundMark x1="6843" y1="37156" x2="8389" y2="51606"/>
                        <a14:foregroundMark x1="2759" y1="49771" x2="2539" y2="51835"/>
                        <a14:foregroundMark x1="30464" y1="6193" x2="30464" y2="6193"/>
                        <a14:foregroundMark x1="28918" y1="5734" x2="28918" y2="5734"/>
                        <a14:foregroundMark x1="26490" y1="93578" x2="26490" y2="93578"/>
                        <a14:foregroundMark x1="27815" y1="52523" x2="37969" y2="38073"/>
                        <a14:foregroundMark x1="42053" y1="39220" x2="41501" y2="61468"/>
                        <a14:foregroundMark x1="37528" y1="17431" x2="44260" y2="34174"/>
                        <a14:foregroundMark x1="44260" y1="34174" x2="47792" y2="51376"/>
                        <a14:foregroundMark x1="47792" y1="51376" x2="47241" y2="52982"/>
                        <a14:foregroundMark x1="20309" y1="21101" x2="15121" y2="37615"/>
                        <a14:foregroundMark x1="15121" y1="37615" x2="14349" y2="63303"/>
                        <a14:foregroundMark x1="14349" y1="63303" x2="16556" y2="66743"/>
                        <a14:foregroundMark x1="26821" y1="34404" x2="38521" y2="61239"/>
                        <a14:foregroundMark x1="18433" y1="70872" x2="32671" y2="79358"/>
                        <a14:foregroundMark x1="20751" y1="59404" x2="28587" y2="64679"/>
                        <a14:foregroundMark x1="68543" y1="86697" x2="68543" y2="86697"/>
                        <a14:foregroundMark x1="72406" y1="94266" x2="72406" y2="94266"/>
                        <a14:foregroundMark x1="94592" y1="55046" x2="94592" y2="55046"/>
                        <a14:foregroundMark x1="97903" y1="49541" x2="97903" y2="49541"/>
                        <a14:foregroundMark x1="76380" y1="6881" x2="76380" y2="6881"/>
                        <a14:foregroundMark x1="44150" y1="56881" x2="38300" y2="66284"/>
                        <a14:foregroundMark x1="30795" y1="66284" x2="35430" y2="7912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71091" y="2341627"/>
            <a:ext cx="2725827" cy="13117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DFDCBE9-92A8-62FF-4669-94493BF5C3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118" b="97602" l="1009" r="98879">
                        <a14:foregroundMark x1="8520" y1="27818" x2="11211" y2="49161"/>
                        <a14:foregroundMark x1="5942" y1="33333" x2="40022" y2="55156"/>
                        <a14:foregroundMark x1="16031" y1="16787" x2="6502" y2="36211"/>
                        <a14:foregroundMark x1="6502" y1="36211" x2="6278" y2="38849"/>
                        <a14:foregroundMark x1="5269" y1="40048" x2="10090" y2="71223"/>
                        <a14:foregroundMark x1="5493" y1="59233" x2="12556" y2="80576"/>
                        <a14:foregroundMark x1="1009" y1="54676" x2="1009" y2="54676"/>
                        <a14:foregroundMark x1="22758" y1="86571" x2="31166" y2="88729"/>
                        <a14:foregroundMark x1="26682" y1="94964" x2="28475" y2="95683"/>
                        <a14:foregroundMark x1="22422" y1="87290" x2="27915" y2="86331"/>
                        <a14:foregroundMark x1="18161" y1="47002" x2="27691" y2="66427"/>
                        <a14:foregroundMark x1="17040" y1="81775" x2="18946" y2="86331"/>
                        <a14:foregroundMark x1="35314" y1="87290" x2="41592" y2="78417"/>
                        <a14:foregroundMark x1="42152" y1="78417" x2="44843" y2="64508"/>
                        <a14:foregroundMark x1="44843" y1="64508" x2="45179" y2="41487"/>
                        <a14:foregroundMark x1="28924" y1="4317" x2="28924" y2="4317"/>
                        <a14:foregroundMark x1="98430" y1="58034" x2="98430" y2="58034"/>
                        <a14:foregroundMark x1="32848" y1="20863" x2="48879" y2="36451"/>
                        <a14:foregroundMark x1="14013" y1="23261" x2="9641" y2="37890"/>
                        <a14:foregroundMark x1="49215" y1="27818" x2="49215" y2="27818"/>
                        <a14:foregroundMark x1="10538" y1="26379" x2="9641" y2="61391"/>
                        <a14:foregroundMark x1="44731" y1="81295" x2="60314" y2="66187"/>
                        <a14:foregroundMark x1="51906" y1="42446" x2="58632" y2="55875"/>
                        <a14:foregroundMark x1="56054" y1="23261" x2="53027" y2="41007"/>
                        <a14:foregroundMark x1="49776" y1="24700" x2="49776" y2="24700"/>
                        <a14:foregroundMark x1="31839" y1="3597" x2="31839" y2="3597"/>
                        <a14:foregroundMark x1="38453" y1="6715" x2="38453" y2="6715"/>
                        <a14:foregroundMark x1="42152" y1="11271" x2="42152" y2="11271"/>
                        <a14:foregroundMark x1="43049" y1="11511" x2="43049" y2="11511"/>
                        <a14:foregroundMark x1="46300" y1="16787" x2="46300" y2="16787"/>
                        <a14:foregroundMark x1="56054" y1="23741" x2="64238" y2="25899"/>
                        <a14:foregroundMark x1="56054" y1="22062" x2="56054" y2="22062"/>
                        <a14:foregroundMark x1="58184" y1="81295" x2="62668" y2="83213"/>
                        <a14:foregroundMark x1="46300" y1="82494" x2="46300" y2="82494"/>
                        <a14:foregroundMark x1="46300" y1="82494" x2="46300" y2="82494"/>
                        <a14:foregroundMark x1="46188" y1="82494" x2="46188" y2="82494"/>
                        <a14:foregroundMark x1="46188" y1="83453" x2="46188" y2="83453"/>
                        <a14:foregroundMark x1="46188" y1="84173" x2="46188" y2="84173"/>
                        <a14:foregroundMark x1="43946" y1="88489" x2="43946" y2="88489"/>
                        <a14:foregroundMark x1="39910" y1="93285" x2="39910" y2="93285"/>
                        <a14:foregroundMark x1="67825" y1="80815" x2="74664" y2="85132"/>
                        <a14:foregroundMark x1="74664" y1="85132" x2="79709" y2="84412"/>
                        <a14:foregroundMark x1="74327" y1="95444" x2="81390" y2="90647"/>
                        <a14:foregroundMark x1="81726" y1="92326" x2="90247" y2="83213"/>
                        <a14:foregroundMark x1="88453" y1="80096" x2="91031" y2="40288"/>
                        <a14:foregroundMark x1="98094" y1="40288" x2="98094" y2="40288"/>
                        <a14:foregroundMark x1="66031" y1="10312" x2="66031" y2="10312"/>
                        <a14:foregroundMark x1="68834" y1="7674" x2="68834" y2="7674"/>
                        <a14:foregroundMark x1="72534" y1="4796" x2="72534" y2="4796"/>
                        <a14:foregroundMark x1="77242" y1="3837" x2="77242" y2="3837"/>
                        <a14:foregroundMark x1="82063" y1="4556" x2="82063" y2="4556"/>
                        <a14:foregroundMark x1="70067" y1="95444" x2="70067" y2="95444"/>
                        <a14:foregroundMark x1="77915" y1="97602" x2="77915" y2="97602"/>
                        <a14:foregroundMark x1="81726" y1="96163" x2="81726" y2="96163"/>
                        <a14:foregroundMark x1="86435" y1="93525" x2="86435" y2="93525"/>
                        <a14:foregroundMark x1="83296" y1="95444" x2="85650" y2="93285"/>
                        <a14:foregroundMark x1="87668" y1="91127" x2="87668" y2="91127"/>
                        <a14:foregroundMark x1="89238" y1="88969" x2="90135" y2="88010"/>
                        <a14:foregroundMark x1="90359" y1="87770" x2="93274" y2="82254"/>
                        <a14:foregroundMark x1="93834" y1="80576" x2="95516" y2="73141"/>
                        <a14:foregroundMark x1="98879" y1="56355" x2="98879" y2="51319"/>
                        <a14:foregroundMark x1="33296" y1="23741" x2="36323" y2="3117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00031" y="2379101"/>
            <a:ext cx="2725827" cy="1274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7117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loud 20">
            <a:extLst>
              <a:ext uri="{FF2B5EF4-FFF2-40B4-BE49-F238E27FC236}">
                <a16:creationId xmlns:a16="http://schemas.microsoft.com/office/drawing/2014/main" id="{AECCE419-68C9-B030-7AB9-DF7E81BB4255}"/>
              </a:ext>
            </a:extLst>
          </p:cNvPr>
          <p:cNvSpPr/>
          <p:nvPr/>
        </p:nvSpPr>
        <p:spPr>
          <a:xfrm>
            <a:off x="5032029" y="3640061"/>
            <a:ext cx="2762655" cy="1963383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SG" sz="3200" dirty="0">
              <a:solidFill>
                <a:schemeClr val="tx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30266F3-15EB-D21C-9FB0-1B405A01D133}"/>
              </a:ext>
            </a:extLst>
          </p:cNvPr>
          <p:cNvSpPr txBox="1"/>
          <p:nvPr/>
        </p:nvSpPr>
        <p:spPr>
          <a:xfrm>
            <a:off x="5424805" y="3978048"/>
            <a:ext cx="1994645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600" b="1" dirty="0">
                <a:solidFill>
                  <a:schemeClr val="accent1"/>
                </a:solidFill>
              </a:rPr>
              <a:t>b  by</a:t>
            </a: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F88B5741-2DE0-B886-EFF9-4EAC515DD5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233805"/>
              </p:ext>
            </p:extLst>
          </p:nvPr>
        </p:nvGraphicFramePr>
        <p:xfrm>
          <a:off x="1238250" y="1021380"/>
          <a:ext cx="3133725" cy="45243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93577">
                  <a:extLst>
                    <a:ext uri="{9D8B030D-6E8A-4147-A177-3AD203B41FA5}">
                      <a16:colId xmlns:a16="http://schemas.microsoft.com/office/drawing/2014/main" val="34519670"/>
                    </a:ext>
                  </a:extLst>
                </a:gridCol>
                <a:gridCol w="1540148">
                  <a:extLst>
                    <a:ext uri="{9D8B030D-6E8A-4147-A177-3AD203B41FA5}">
                      <a16:colId xmlns:a16="http://schemas.microsoft.com/office/drawing/2014/main" val="2848323362"/>
                    </a:ext>
                  </a:extLst>
                </a:gridCol>
              </a:tblGrid>
              <a:tr h="465177">
                <a:tc gridSpan="2">
                  <a:txBody>
                    <a:bodyPr/>
                    <a:lstStyle/>
                    <a:p>
                      <a:pPr algn="l"/>
                      <a:r>
                        <a:rPr lang="en-SG" sz="2400" dirty="0">
                          <a:solidFill>
                            <a:schemeClr val="tx1"/>
                          </a:solidFill>
                        </a:rPr>
                        <a:t>Letter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BA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SG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1080099"/>
                  </a:ext>
                </a:extLst>
              </a:tr>
              <a:tr h="1198007">
                <a:tc gridSpan="2">
                  <a:txBody>
                    <a:bodyPr/>
                    <a:lstStyle/>
                    <a:p>
                      <a:pPr algn="ctr"/>
                      <a:endParaRPr lang="en-SG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BA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SG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6516443"/>
                  </a:ext>
                </a:extLst>
              </a:tr>
              <a:tr h="465177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SG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Sound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BA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SG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6124864"/>
                  </a:ext>
                </a:extLst>
              </a:tr>
              <a:tr h="1198007">
                <a:tc gridSpan="2">
                  <a:txBody>
                    <a:bodyPr/>
                    <a:lstStyle/>
                    <a:p>
                      <a:pPr algn="ctr"/>
                      <a:endParaRPr lang="en-SG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BA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SG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5802775"/>
                  </a:ext>
                </a:extLst>
              </a:tr>
              <a:tr h="1198007">
                <a:tc>
                  <a:txBody>
                    <a:bodyPr/>
                    <a:lstStyle/>
                    <a:p>
                      <a:pPr algn="ctr"/>
                      <a:r>
                        <a:rPr lang="en-SG" sz="3200" dirty="0">
                          <a:solidFill>
                            <a:srgbClr val="FF0000"/>
                          </a:solidFill>
                        </a:rPr>
                        <a:t>a</a:t>
                      </a:r>
                      <a:endParaRPr lang="en-SG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3200" dirty="0">
                          <a:solidFill>
                            <a:srgbClr val="FF0000"/>
                          </a:solidFill>
                        </a:rPr>
                        <a:t>a</a:t>
                      </a:r>
                      <a:endParaRPr lang="en-SG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293058"/>
                  </a:ext>
                </a:extLst>
              </a:tr>
            </a:tbl>
          </a:graphicData>
        </a:graphic>
      </p:graphicFrame>
      <p:sp>
        <p:nvSpPr>
          <p:cNvPr id="14" name="Title 1">
            <a:extLst>
              <a:ext uri="{FF2B5EF4-FFF2-40B4-BE49-F238E27FC236}">
                <a16:creationId xmlns:a16="http://schemas.microsoft.com/office/drawing/2014/main" id="{812803A4-EBD9-D264-9C21-BAC41E4CC746}"/>
              </a:ext>
            </a:extLst>
          </p:cNvPr>
          <p:cNvSpPr txBox="1">
            <a:spLocks/>
          </p:cNvSpPr>
          <p:nvPr/>
        </p:nvSpPr>
        <p:spPr>
          <a:xfrm>
            <a:off x="1238250" y="-72093"/>
            <a:ext cx="4403644" cy="62423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>
                <a:solidFill>
                  <a:schemeClr val="bg1"/>
                </a:solidFill>
                <a:latin typeface="Calibri Light" panose="020F0302020204030204"/>
              </a:rPr>
              <a:t>Sound /</a:t>
            </a:r>
            <a:r>
              <a:rPr lang="en-SG" sz="2800" b="1" dirty="0" err="1">
                <a:solidFill>
                  <a:schemeClr val="bg1"/>
                </a:solidFill>
              </a:rPr>
              <a:t>eɪ</a:t>
            </a:r>
            <a:r>
              <a:rPr lang="en-US" sz="2800" b="1" dirty="0">
                <a:solidFill>
                  <a:schemeClr val="bg1"/>
                </a:solidFill>
                <a:latin typeface="Calibri Light" panose="020F0302020204030204"/>
              </a:rPr>
              <a:t>/</a:t>
            </a:r>
            <a:endParaRPr lang="en-SG" sz="3600" dirty="0">
              <a:solidFill>
                <a:schemeClr val="bg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77F806E-73A8-FC6D-F813-9C528DC92A4C}"/>
              </a:ext>
            </a:extLst>
          </p:cNvPr>
          <p:cNvSpPr/>
          <p:nvPr/>
        </p:nvSpPr>
        <p:spPr>
          <a:xfrm>
            <a:off x="2074235" y="3275145"/>
            <a:ext cx="13379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noFill/>
                  <a:prstDash val="solid"/>
                </a:ln>
                <a:solidFill>
                  <a:schemeClr val="bg1"/>
                </a:solidFill>
              </a:rPr>
              <a:t>/</a:t>
            </a:r>
            <a:r>
              <a:rPr lang="en-US" sz="5400" b="1" dirty="0" err="1">
                <a:ln w="22225">
                  <a:noFill/>
                  <a:prstDash val="solid"/>
                </a:ln>
                <a:solidFill>
                  <a:schemeClr val="bg1"/>
                </a:solidFill>
              </a:rPr>
              <a:t>eɪ</a:t>
            </a:r>
            <a:r>
              <a:rPr lang="en-US" sz="5400" b="1" dirty="0">
                <a:ln w="22225">
                  <a:noFill/>
                  <a:prstDash val="solid"/>
                </a:ln>
                <a:solidFill>
                  <a:schemeClr val="bg1"/>
                </a:solidFill>
              </a:rPr>
              <a:t>/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6756173-CB59-EC4C-1E64-ADBA5EA5E656}"/>
              </a:ext>
            </a:extLst>
          </p:cNvPr>
          <p:cNvSpPr txBox="1"/>
          <p:nvPr/>
        </p:nvSpPr>
        <p:spPr>
          <a:xfrm>
            <a:off x="5866727" y="3971032"/>
            <a:ext cx="783113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</a:rPr>
              <a:t>a 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F403C28-5D8F-4EF3-2899-1ABC3207C6E0}"/>
              </a:ext>
            </a:extLst>
          </p:cNvPr>
          <p:cNvSpPr/>
          <p:nvPr/>
        </p:nvSpPr>
        <p:spPr>
          <a:xfrm>
            <a:off x="1704975" y="4591513"/>
            <a:ext cx="657225" cy="685337"/>
          </a:xfrm>
          <a:prstGeom prst="rect">
            <a:avLst/>
          </a:prstGeom>
          <a:solidFill>
            <a:srgbClr val="F8CBAD"/>
          </a:solidFill>
          <a:ln>
            <a:solidFill>
              <a:srgbClr val="F8CB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6FCC0DB-9F6F-3F26-DC68-4FD679210072}"/>
              </a:ext>
            </a:extLst>
          </p:cNvPr>
          <p:cNvSpPr/>
          <p:nvPr/>
        </p:nvSpPr>
        <p:spPr>
          <a:xfrm>
            <a:off x="3249572" y="4591513"/>
            <a:ext cx="657225" cy="685337"/>
          </a:xfrm>
          <a:prstGeom prst="rect">
            <a:avLst/>
          </a:prstGeom>
          <a:solidFill>
            <a:srgbClr val="F8CBAD"/>
          </a:solidFill>
          <a:ln>
            <a:solidFill>
              <a:srgbClr val="F8CB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66AE023-61B9-E81B-5362-AC962DFD268B}"/>
              </a:ext>
            </a:extLst>
          </p:cNvPr>
          <p:cNvSpPr/>
          <p:nvPr/>
        </p:nvSpPr>
        <p:spPr>
          <a:xfrm>
            <a:off x="2542059" y="1655531"/>
            <a:ext cx="5261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noFill/>
                  <a:prstDash val="solid"/>
                </a:ln>
                <a:solidFill>
                  <a:srgbClr val="FF0000"/>
                </a:solidFill>
              </a:rPr>
              <a:t>a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DA1B8FE-DA5A-6B0E-23E8-C651A6C2334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3415" r="50259">
                        <a14:foregroundMark x1="19757" y1="44037" x2="21744" y2="52523"/>
                      </a14:backgroundRemoval>
                    </a14:imgEffect>
                  </a14:imgLayer>
                </a14:imgProps>
              </a:ext>
            </a:extLst>
          </a:blip>
          <a:srcRect l="8810" r="45135"/>
          <a:stretch/>
        </p:blipFill>
        <p:spPr>
          <a:xfrm>
            <a:off x="5165543" y="1657567"/>
            <a:ext cx="1907353" cy="1982494"/>
          </a:xfrm>
          <a:prstGeom prst="rect">
            <a:avLst/>
          </a:prstGeom>
        </p:spPr>
      </p:pic>
      <p:sp>
        <p:nvSpPr>
          <p:cNvPr id="18" name="Cloud 17">
            <a:extLst>
              <a:ext uri="{FF2B5EF4-FFF2-40B4-BE49-F238E27FC236}">
                <a16:creationId xmlns:a16="http://schemas.microsoft.com/office/drawing/2014/main" id="{BD058350-258D-1594-831B-0FB6EE492218}"/>
              </a:ext>
            </a:extLst>
          </p:cNvPr>
          <p:cNvSpPr/>
          <p:nvPr/>
        </p:nvSpPr>
        <p:spPr>
          <a:xfrm>
            <a:off x="8427290" y="3640061"/>
            <a:ext cx="2762655" cy="1963383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SG" sz="3200" dirty="0">
              <a:solidFill>
                <a:schemeClr val="tx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7773675-6A84-DDD0-D6A6-BAC626F073F6}"/>
              </a:ext>
            </a:extLst>
          </p:cNvPr>
          <p:cNvSpPr txBox="1"/>
          <p:nvPr/>
        </p:nvSpPr>
        <p:spPr>
          <a:xfrm>
            <a:off x="9052079" y="3996206"/>
            <a:ext cx="157828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600" b="1" dirty="0">
                <a:solidFill>
                  <a:schemeClr val="accent1"/>
                </a:solidFill>
              </a:rPr>
              <a:t>d  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E3C8A2C-CC70-607E-1C29-BA0F815CADD8}"/>
              </a:ext>
            </a:extLst>
          </p:cNvPr>
          <p:cNvSpPr txBox="1"/>
          <p:nvPr/>
        </p:nvSpPr>
        <p:spPr>
          <a:xfrm>
            <a:off x="9494000" y="3989190"/>
            <a:ext cx="783113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</a:rPr>
              <a:t>a 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60C75949-D690-4F0C-DEFB-D2C50BABCAA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404" b="94495" l="13135" r="97241">
                        <a14:foregroundMark x1="19757" y1="44037" x2="21744" y2="52523"/>
                        <a14:foregroundMark x1="61589" y1="34404" x2="74062" y2="56651"/>
                        <a14:foregroundMark x1="77373" y1="25000" x2="77152" y2="58257"/>
                        <a14:foregroundMark x1="74172" y1="18578" x2="83775" y2="26835"/>
                        <a14:foregroundMark x1="86424" y1="26835" x2="90066" y2="44495"/>
                        <a14:foregroundMark x1="71854" y1="89450" x2="73841" y2="89450"/>
                        <a14:foregroundMark x1="75166" y1="88761" x2="77483" y2="90596"/>
                        <a14:foregroundMark x1="73841" y1="9633" x2="76269" y2="10092"/>
                        <a14:foregroundMark x1="93377" y1="29587" x2="94150" y2="44495"/>
                        <a14:foregroundMark x1="97241" y1="49083" x2="97241" y2="49083"/>
                        <a14:foregroundMark x1="75497" y1="94495" x2="75497" y2="94495"/>
                        <a14:backgroundMark x1="59272" y1="20872" x2="63797" y2="12844"/>
                        <a14:backgroundMark x1="87748" y1="11927" x2="90508" y2="13073"/>
                        <a14:backgroundMark x1="96358" y1="72248" x2="96358" y2="72248"/>
                        <a14:backgroundMark x1="92163" y1="83716" x2="94150" y2="81422"/>
                        <a14:backgroundMark x1="95806" y1="28440" x2="96689" y2="36009"/>
                        <a14:backgroundMark x1="58720" y1="81422" x2="61258" y2="86697"/>
                        <a14:backgroundMark x1="55960" y1="78440" x2="54857" y2="65367"/>
                        <a14:backgroundMark x1="54084" y1="45642" x2="57064" y2="28440"/>
                      </a14:backgroundRemoval>
                    </a14:imgEffect>
                  </a14:imgLayer>
                </a14:imgProps>
              </a:ext>
            </a:extLst>
          </a:blip>
          <a:srcRect l="53779" t="1310" r="166" b="-1310"/>
          <a:stretch/>
        </p:blipFill>
        <p:spPr>
          <a:xfrm>
            <a:off x="8887543" y="1657567"/>
            <a:ext cx="1907353" cy="1982494"/>
          </a:xfrm>
          <a:prstGeom prst="rect">
            <a:avLst/>
          </a:prstGeom>
        </p:spPr>
      </p:pic>
      <p:sp>
        <p:nvSpPr>
          <p:cNvPr id="35" name="Speech Bubble: Rectangle with Corners Rounded 34">
            <a:extLst>
              <a:ext uri="{FF2B5EF4-FFF2-40B4-BE49-F238E27FC236}">
                <a16:creationId xmlns:a16="http://schemas.microsoft.com/office/drawing/2014/main" id="{33FD24FC-D134-AC75-0520-CE946864E480}"/>
              </a:ext>
            </a:extLst>
          </p:cNvPr>
          <p:cNvSpPr/>
          <p:nvPr/>
        </p:nvSpPr>
        <p:spPr>
          <a:xfrm>
            <a:off x="4771172" y="1704494"/>
            <a:ext cx="2498885" cy="628714"/>
          </a:xfrm>
          <a:prstGeom prst="wedgeRoundRectCallout">
            <a:avLst>
              <a:gd name="adj1" fmla="val -62875"/>
              <a:gd name="adj2" fmla="val 33502"/>
              <a:gd name="adj3" fmla="val 16667"/>
            </a:avLst>
          </a:prstGeom>
          <a:ln w="19050"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What letter is it?</a:t>
            </a:r>
            <a:endParaRPr lang="en-SG" sz="2400" dirty="0"/>
          </a:p>
        </p:txBody>
      </p:sp>
      <p:sp>
        <p:nvSpPr>
          <p:cNvPr id="36" name="Speech Bubble: Rectangle with Corners Rounded 35">
            <a:extLst>
              <a:ext uri="{FF2B5EF4-FFF2-40B4-BE49-F238E27FC236}">
                <a16:creationId xmlns:a16="http://schemas.microsoft.com/office/drawing/2014/main" id="{0B77B211-3D4B-D64A-FFC3-92CB385BFE02}"/>
              </a:ext>
            </a:extLst>
          </p:cNvPr>
          <p:cNvSpPr/>
          <p:nvPr/>
        </p:nvSpPr>
        <p:spPr>
          <a:xfrm>
            <a:off x="4771172" y="3416704"/>
            <a:ext cx="2696096" cy="628714"/>
          </a:xfrm>
          <a:prstGeom prst="wedgeRoundRectCallout">
            <a:avLst>
              <a:gd name="adj1" fmla="val -61604"/>
              <a:gd name="adj2" fmla="val 31149"/>
              <a:gd name="adj3" fmla="val 16667"/>
            </a:avLst>
          </a:prstGeom>
          <a:ln w="19050"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What is the sound?</a:t>
            </a:r>
            <a:endParaRPr lang="en-SG" sz="2400" dirty="0"/>
          </a:p>
        </p:txBody>
      </p:sp>
      <p:sp>
        <p:nvSpPr>
          <p:cNvPr id="37" name="Speech Bubble: Rectangle with Corners Rounded 36">
            <a:extLst>
              <a:ext uri="{FF2B5EF4-FFF2-40B4-BE49-F238E27FC236}">
                <a16:creationId xmlns:a16="http://schemas.microsoft.com/office/drawing/2014/main" id="{4C8305EA-3B01-F7C0-C41B-8A15841CA8AF}"/>
              </a:ext>
            </a:extLst>
          </p:cNvPr>
          <p:cNvSpPr/>
          <p:nvPr/>
        </p:nvSpPr>
        <p:spPr>
          <a:xfrm>
            <a:off x="6649840" y="782909"/>
            <a:ext cx="2498885" cy="628714"/>
          </a:xfrm>
          <a:prstGeom prst="wedgeRoundRectCallout">
            <a:avLst>
              <a:gd name="adj1" fmla="val -49250"/>
              <a:gd name="adj2" fmla="val 33502"/>
              <a:gd name="adj3" fmla="val 16667"/>
            </a:avLst>
          </a:prstGeom>
          <a:ln w="19050">
            <a:solidFill>
              <a:srgbClr val="70AD47"/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Say the words.</a:t>
            </a:r>
            <a:endParaRPr lang="en-SG" sz="2400" dirty="0"/>
          </a:p>
        </p:txBody>
      </p:sp>
    </p:spTree>
    <p:extLst>
      <p:ext uri="{BB962C8B-B14F-4D97-AF65-F5344CB8AC3E}">
        <p14:creationId xmlns:p14="http://schemas.microsoft.com/office/powerpoint/2010/main" val="1783986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5" grpId="0"/>
      <p:bldP spid="20" grpId="0"/>
      <p:bldP spid="24" grpId="0"/>
      <p:bldP spid="26" grpId="0" animBg="1"/>
      <p:bldP spid="27" grpId="0" animBg="1"/>
      <p:bldP spid="16" grpId="0"/>
      <p:bldP spid="18" grpId="0" animBg="1"/>
      <p:bldP spid="19" grpId="0"/>
      <p:bldP spid="22" grpId="0"/>
      <p:bldP spid="35" grpId="0" animBg="1"/>
      <p:bldP spid="35" grpId="1" animBg="1"/>
      <p:bldP spid="36" grpId="0" animBg="1"/>
      <p:bldP spid="36" grpId="1" animBg="1"/>
      <p:bldP spid="3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2871</TotalTime>
  <Words>935</Words>
  <Application>Microsoft Macintosh PowerPoint</Application>
  <PresentationFormat>Widescreen</PresentationFormat>
  <Paragraphs>250</Paragraphs>
  <Slides>21</Slides>
  <Notes>9</Notes>
  <HiddenSlides>0</HiddenSlides>
  <MMClips>22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Arial</vt:lpstr>
      <vt:lpstr>Arial Black</vt:lpstr>
      <vt:lpstr>Calibri</vt:lpstr>
      <vt:lpstr>Calibri Light</vt:lpstr>
      <vt:lpstr>Tahoma</vt:lpstr>
      <vt:lpstr>Office Theme</vt:lpstr>
      <vt:lpstr>3_Office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Super Teachers</dc:creator>
  <cp:lastModifiedBy>Microsoft Office User</cp:lastModifiedBy>
  <cp:revision>693</cp:revision>
  <dcterms:created xsi:type="dcterms:W3CDTF">2021-05-20T08:47:48Z</dcterms:created>
  <dcterms:modified xsi:type="dcterms:W3CDTF">2023-10-10T02:28:00Z</dcterms:modified>
</cp:coreProperties>
</file>