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media/audio5.wav" ContentType="audio/wav"/>
  <Override PartName="/ppt/media/audio6.wav" ContentType="audio/wav"/>
  <Override PartName="/ppt/media/audio7.wav" ContentType="audio/wav"/>
  <Override PartName="/ppt/media/audio8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0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320" r:id="rId3"/>
    <p:sldId id="370" r:id="rId4"/>
    <p:sldId id="1053" r:id="rId5"/>
    <p:sldId id="1069" r:id="rId6"/>
    <p:sldId id="1068" r:id="rId7"/>
    <p:sldId id="1071" r:id="rId8"/>
    <p:sldId id="1070" r:id="rId9"/>
    <p:sldId id="1165" r:id="rId10"/>
    <p:sldId id="1075" r:id="rId11"/>
    <p:sldId id="1076" r:id="rId12"/>
    <p:sldId id="1074" r:id="rId13"/>
    <p:sldId id="791" r:id="rId14"/>
    <p:sldId id="792" r:id="rId15"/>
    <p:sldId id="798" r:id="rId16"/>
    <p:sldId id="799" r:id="rId17"/>
    <p:sldId id="1058" r:id="rId18"/>
    <p:sldId id="1060" r:id="rId19"/>
    <p:sldId id="1059" r:id="rId20"/>
    <p:sldId id="796" r:id="rId21"/>
    <p:sldId id="372" r:id="rId22"/>
    <p:sldId id="373" r:id="rId23"/>
    <p:sldId id="1051" r:id="rId24"/>
    <p:sldId id="1052" r:id="rId25"/>
    <p:sldId id="1061" r:id="rId26"/>
    <p:sldId id="106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127E"/>
    <a:srgbClr val="92D050"/>
    <a:srgbClr val="F7A160"/>
    <a:srgbClr val="D96EAB"/>
    <a:srgbClr val="FD651C"/>
    <a:srgbClr val="E4B3B4"/>
    <a:srgbClr val="5D8C3B"/>
    <a:srgbClr val="A8CC69"/>
    <a:srgbClr val="D7E495"/>
    <a:srgbClr val="7FB6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47" autoAdjust="0"/>
    <p:restoredTop sz="91181" autoAdjust="0"/>
  </p:normalViewPr>
  <p:slideViewPr>
    <p:cSldViewPr snapToGrid="0">
      <p:cViewPr varScale="1">
        <p:scale>
          <a:sx n="83" d="100"/>
          <a:sy n="83" d="100"/>
        </p:scale>
        <p:origin x="208" y="608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0C1D8-148A-4573-9EBF-3521D838CBD2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8AA0C-05A6-4E4F-BDA5-D818876F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7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40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Ss listen and repeat after the audio. Then, Ss listen and write number 1-5</a:t>
            </a:r>
          </a:p>
          <a:p>
            <a:pPr marL="171450" indent="-171450">
              <a:buFontTx/>
              <a:buChar char="-"/>
            </a:pPr>
            <a:r>
              <a:rPr lang="en-US" dirty="0"/>
              <a:t>After that, Ss work in pairs, point at each pictures, ask and answer each other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9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Have Ss take out the drawing they have made in previous lesson</a:t>
            </a:r>
          </a:p>
          <a:p>
            <a:pPr marL="171450" indent="-171450">
              <a:buFontTx/>
              <a:buChar char="-"/>
            </a:pPr>
            <a:r>
              <a:rPr lang="en-SG" dirty="0"/>
              <a:t>Instruct Ss to move around the class and talk with 3 to 5 friends about it using the given structures in the next slide</a:t>
            </a:r>
          </a:p>
          <a:p>
            <a:pPr marL="171450" indent="-171450">
              <a:buFontTx/>
              <a:buChar char="-"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425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Draw Ss’ attention to the 2 questions they have to ask their friends about the drawing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Model by inviting 1 student to come to the front and have the conversation with the teacher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280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44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18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71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08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698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5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32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Play the chant, have Ss listen and whenever they hear a toy, they have to clap their hands</a:t>
            </a:r>
          </a:p>
          <a:p>
            <a:pPr marL="171450" indent="-171450">
              <a:buFontTx/>
              <a:buChar char="-"/>
            </a:pPr>
            <a:r>
              <a:rPr lang="en-SG" dirty="0"/>
              <a:t>Play the chant again, pause at each sentence, ask Ss to read along with what they hear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1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C38CE-EF5F-4D80-B93F-A3C547F9F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2B99E-4C49-41FF-9BA9-57154F97D4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4E223-49AE-4039-9AD9-56DC8191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8C782-8A5A-4869-AAE5-A00785A2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7B437-B984-43D8-AC37-DCDAC8B3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4095-5339-4785-B244-8B02F9998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FD34E3-2908-4861-9333-D37400614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104B9-988C-4ED5-AEE7-15E7FBD69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427BC-CFDE-4C5C-83A7-10159448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A1B06-4301-4B84-B124-4EAFAAA6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5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6ADD04-602F-4684-8201-C3CCECEFD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4EEAA-C732-4D2D-8D15-5D3894BF5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413A1-6930-4086-BFEB-6BAB60464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B7475-0F29-48F7-A107-A5C4B581A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13893-7DA2-4AF9-B8B7-632E9F68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41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7B6F-D8C2-493F-A2D6-2C4D2B5D9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7803D-6C87-4FD4-8BA3-42DF66B17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447BC-052A-4F2B-A9D9-79C0BC17E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5BA30-84C3-4C82-AE85-7193C03DD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AAF9D-4428-486D-826F-7BA68A397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61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AA202-BE50-47EF-AE9E-DCD15CEF6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918C4-2B38-481F-9DF1-5E5CB406B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5D91A-1907-4680-989B-6159EEF0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947DE-8CD5-4ECC-8423-8B44337E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73ED8-9D6B-48B1-8E0B-5DEB0DEB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74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4FB3A-43FA-4EF4-9FE2-7D7C4D9F8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725A6-60F0-485A-9DBB-FA8AA6B95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69250-3143-4E20-8706-60BADD0B8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11585-EA6A-4D42-9A84-1A65192E1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A9A4B-CA2B-4B6E-B042-7CE4F85C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DDEB0-57A9-46FE-A492-CCB07151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60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BC57F-1CA6-4149-9AEB-BD331D5AE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30148-411F-4EA9-9E06-8D4E287BA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C0CC9-3C9D-40ED-8BED-4DD11307A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E99B8D-FDED-4223-9E60-C96C81322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90F32-8473-41B6-BE15-3C694FEC53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B46D0-F56B-4F6A-9FAF-07BE9546D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419FF5-68AC-4303-8D2A-EE1ACA3D0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8B0583-F17E-4614-8864-8AE06B67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1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86CC-B7CE-4B28-A630-6F0CADA16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A7DB22-E673-408B-9CC0-6FD5B39A8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C7E7A2-467D-4969-848D-7185CF9A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905E0-ADEC-4E18-888C-564BB5684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97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8B82CB-4E9C-4E12-9B3D-C8828C78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13FD12-853D-41AF-A431-7065F31A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50FF2-CEAB-4A65-9BB5-C4B9BC2F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25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5CEC-E79A-4D01-AE67-4C4CBA1A6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4CA8C-8DA0-4303-8CDA-36C3FABE1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D1403-19E3-4820-B56B-7C55212CC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7C453-765C-4790-BA23-0B1A4900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ABB45-58E1-4CFD-B989-2DC8D69A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1A7E4-A457-4B93-9A70-15082763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80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7CE80-A334-4C38-8688-C2CCAD68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CD1F-1DC9-4645-BE5A-E65C336A07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2B828-A9C0-4F3C-B6F5-FACE97054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30C43-88A1-448E-ABCB-5B7DB7CE6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2CECC-3533-4CCA-98CE-E202EF25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84100E-813E-42BD-B64D-47D7AE32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9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E13264-CD34-4A19-9296-3A9DFFAE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083D4-64E7-4D54-B605-A12103983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54156-417D-4385-A50C-5438B6006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452F-7A62-42CD-9CAC-71B7EDD747BE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26EE9-E1DE-4135-90F4-E67826E18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21F62-5A1E-4AA3-8D47-AE0A850ED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7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5.png"/><Relationship Id="rId18" Type="http://schemas.microsoft.com/office/2007/relationships/hdphoto" Target="../media/hdphoto4.wdp"/><Relationship Id="rId3" Type="http://schemas.openxmlformats.org/officeDocument/2006/relationships/audio" Target="../media/audio5.wav"/><Relationship Id="rId7" Type="http://schemas.openxmlformats.org/officeDocument/2006/relationships/image" Target="../media/image17.png"/><Relationship Id="rId12" Type="http://schemas.openxmlformats.org/officeDocument/2006/relationships/image" Target="../media/image24.png"/><Relationship Id="rId17" Type="http://schemas.openxmlformats.org/officeDocument/2006/relationships/image" Target="../media/image8.png"/><Relationship Id="rId2" Type="http://schemas.openxmlformats.org/officeDocument/2006/relationships/audio" Target="../media/audio4.wav"/><Relationship Id="rId16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11" Type="http://schemas.openxmlformats.org/officeDocument/2006/relationships/image" Target="../media/image21.png"/><Relationship Id="rId5" Type="http://schemas.openxmlformats.org/officeDocument/2006/relationships/audio" Target="../media/audio7.wav"/><Relationship Id="rId15" Type="http://schemas.openxmlformats.org/officeDocument/2006/relationships/image" Target="../media/image26.png"/><Relationship Id="rId10" Type="http://schemas.openxmlformats.org/officeDocument/2006/relationships/image" Target="../media/image20.png"/><Relationship Id="rId4" Type="http://schemas.openxmlformats.org/officeDocument/2006/relationships/audio" Target="../media/audio6.wav"/><Relationship Id="rId9" Type="http://schemas.openxmlformats.org/officeDocument/2006/relationships/image" Target="../media/image19.png"/><Relationship Id="rId1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5.png"/><Relationship Id="rId18" Type="http://schemas.microsoft.com/office/2007/relationships/hdphoto" Target="../media/hdphoto3.wdp"/><Relationship Id="rId3" Type="http://schemas.openxmlformats.org/officeDocument/2006/relationships/audio" Target="../media/audio5.wav"/><Relationship Id="rId7" Type="http://schemas.openxmlformats.org/officeDocument/2006/relationships/image" Target="../media/image17.png"/><Relationship Id="rId12" Type="http://schemas.openxmlformats.org/officeDocument/2006/relationships/image" Target="../media/image24.png"/><Relationship Id="rId17" Type="http://schemas.openxmlformats.org/officeDocument/2006/relationships/image" Target="../media/image7.png"/><Relationship Id="rId2" Type="http://schemas.openxmlformats.org/officeDocument/2006/relationships/audio" Target="../media/audio4.wav"/><Relationship Id="rId16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11" Type="http://schemas.openxmlformats.org/officeDocument/2006/relationships/image" Target="../media/image21.png"/><Relationship Id="rId5" Type="http://schemas.openxmlformats.org/officeDocument/2006/relationships/audio" Target="../media/audio7.wav"/><Relationship Id="rId15" Type="http://schemas.openxmlformats.org/officeDocument/2006/relationships/image" Target="../media/image26.png"/><Relationship Id="rId10" Type="http://schemas.openxmlformats.org/officeDocument/2006/relationships/image" Target="../media/image20.png"/><Relationship Id="rId4" Type="http://schemas.openxmlformats.org/officeDocument/2006/relationships/audio" Target="../media/audio6.wav"/><Relationship Id="rId9" Type="http://schemas.openxmlformats.org/officeDocument/2006/relationships/image" Target="../media/image19.png"/><Relationship Id="rId1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microsoft.com/office/2007/relationships/hdphoto" Target="../media/hdphoto14.wdp"/><Relationship Id="rId18" Type="http://schemas.openxmlformats.org/officeDocument/2006/relationships/image" Target="../media/image41.png"/><Relationship Id="rId3" Type="http://schemas.openxmlformats.org/officeDocument/2006/relationships/audio" Target="../media/audio9.wav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17" Type="http://schemas.microsoft.com/office/2007/relationships/hdphoto" Target="../media/hdphoto15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0.png"/><Relationship Id="rId20" Type="http://schemas.microsoft.com/office/2007/relationships/hdphoto" Target="../media/hdphoto1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11" Type="http://schemas.openxmlformats.org/officeDocument/2006/relationships/image" Target="../media/image30.png"/><Relationship Id="rId5" Type="http://schemas.openxmlformats.org/officeDocument/2006/relationships/audio" Target="../media/audio11.wav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19" Type="http://schemas.openxmlformats.org/officeDocument/2006/relationships/image" Target="../media/image42.png"/><Relationship Id="rId4" Type="http://schemas.openxmlformats.org/officeDocument/2006/relationships/audio" Target="../media/audio10.wav"/><Relationship Id="rId9" Type="http://schemas.openxmlformats.org/officeDocument/2006/relationships/image" Target="../media/image35.jpeg"/><Relationship Id="rId1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microsoft.com/office/2007/relationships/hdphoto" Target="../media/hdphoto14.wdp"/><Relationship Id="rId18" Type="http://schemas.openxmlformats.org/officeDocument/2006/relationships/image" Target="../media/image41.png"/><Relationship Id="rId3" Type="http://schemas.openxmlformats.org/officeDocument/2006/relationships/audio" Target="../media/audio9.wav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17" Type="http://schemas.microsoft.com/office/2007/relationships/hdphoto" Target="../media/hdphoto17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3.png"/><Relationship Id="rId20" Type="http://schemas.microsoft.com/office/2007/relationships/hdphoto" Target="../media/hdphoto1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11" Type="http://schemas.openxmlformats.org/officeDocument/2006/relationships/image" Target="../media/image30.png"/><Relationship Id="rId5" Type="http://schemas.openxmlformats.org/officeDocument/2006/relationships/audio" Target="../media/audio11.wav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19" Type="http://schemas.openxmlformats.org/officeDocument/2006/relationships/image" Target="../media/image44.png"/><Relationship Id="rId4" Type="http://schemas.openxmlformats.org/officeDocument/2006/relationships/audio" Target="../media/audio10.wav"/><Relationship Id="rId9" Type="http://schemas.openxmlformats.org/officeDocument/2006/relationships/image" Target="../media/image35.jpeg"/><Relationship Id="rId1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microsoft.com/office/2007/relationships/hdphoto" Target="../media/hdphoto14.wdp"/><Relationship Id="rId18" Type="http://schemas.openxmlformats.org/officeDocument/2006/relationships/image" Target="../media/image41.png"/><Relationship Id="rId3" Type="http://schemas.openxmlformats.org/officeDocument/2006/relationships/audio" Target="../media/audio9.wav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17" Type="http://schemas.microsoft.com/office/2007/relationships/hdphoto" Target="../media/hdphoto17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3.png"/><Relationship Id="rId20" Type="http://schemas.microsoft.com/office/2007/relationships/hdphoto" Target="../media/hdphoto19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11" Type="http://schemas.openxmlformats.org/officeDocument/2006/relationships/image" Target="../media/image30.png"/><Relationship Id="rId5" Type="http://schemas.openxmlformats.org/officeDocument/2006/relationships/audio" Target="../media/audio11.wav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audio" Target="../media/audio10.wav"/><Relationship Id="rId9" Type="http://schemas.openxmlformats.org/officeDocument/2006/relationships/image" Target="../media/image35.jpeg"/><Relationship Id="rId1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microsoft.com/office/2007/relationships/hdphoto" Target="../media/hdphoto14.wdp"/><Relationship Id="rId18" Type="http://schemas.openxmlformats.org/officeDocument/2006/relationships/image" Target="../media/image41.png"/><Relationship Id="rId3" Type="http://schemas.openxmlformats.org/officeDocument/2006/relationships/audio" Target="../media/audio9.wav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17" Type="http://schemas.microsoft.com/office/2007/relationships/hdphoto" Target="../media/hdphoto15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0.png"/><Relationship Id="rId20" Type="http://schemas.microsoft.com/office/2007/relationships/hdphoto" Target="../media/hdphoto20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11" Type="http://schemas.openxmlformats.org/officeDocument/2006/relationships/image" Target="../media/image30.png"/><Relationship Id="rId5" Type="http://schemas.openxmlformats.org/officeDocument/2006/relationships/audio" Target="../media/audio11.wav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19" Type="http://schemas.openxmlformats.org/officeDocument/2006/relationships/image" Target="../media/image46.png"/><Relationship Id="rId4" Type="http://schemas.openxmlformats.org/officeDocument/2006/relationships/audio" Target="../media/audio10.wav"/><Relationship Id="rId9" Type="http://schemas.openxmlformats.org/officeDocument/2006/relationships/image" Target="../media/image35.jpeg"/><Relationship Id="rId1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microsoft.com/office/2007/relationships/hdphoto" Target="../media/hdphoto14.wdp"/><Relationship Id="rId18" Type="http://schemas.openxmlformats.org/officeDocument/2006/relationships/image" Target="../media/image41.png"/><Relationship Id="rId3" Type="http://schemas.openxmlformats.org/officeDocument/2006/relationships/audio" Target="../media/audio9.wav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17" Type="http://schemas.microsoft.com/office/2007/relationships/hdphoto" Target="../media/hdphoto17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3.png"/><Relationship Id="rId20" Type="http://schemas.microsoft.com/office/2007/relationships/hdphoto" Target="../media/hdphoto21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11" Type="http://schemas.openxmlformats.org/officeDocument/2006/relationships/image" Target="../media/image30.png"/><Relationship Id="rId5" Type="http://schemas.openxmlformats.org/officeDocument/2006/relationships/audio" Target="../media/audio11.wav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19" Type="http://schemas.openxmlformats.org/officeDocument/2006/relationships/image" Target="../media/image47.png"/><Relationship Id="rId4" Type="http://schemas.openxmlformats.org/officeDocument/2006/relationships/audio" Target="../media/audio10.wav"/><Relationship Id="rId9" Type="http://schemas.openxmlformats.org/officeDocument/2006/relationships/image" Target="../media/image35.jpeg"/><Relationship Id="rId1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microsoft.com/office/2007/relationships/hdphoto" Target="../media/hdphoto14.wdp"/><Relationship Id="rId18" Type="http://schemas.openxmlformats.org/officeDocument/2006/relationships/image" Target="../media/image41.png"/><Relationship Id="rId3" Type="http://schemas.openxmlformats.org/officeDocument/2006/relationships/audio" Target="../media/audio9.wav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17" Type="http://schemas.microsoft.com/office/2007/relationships/hdphoto" Target="../media/hdphoto17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3.png"/><Relationship Id="rId20" Type="http://schemas.microsoft.com/office/2007/relationships/hdphoto" Target="../media/hdphoto2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11" Type="http://schemas.openxmlformats.org/officeDocument/2006/relationships/image" Target="../media/image30.png"/><Relationship Id="rId5" Type="http://schemas.openxmlformats.org/officeDocument/2006/relationships/audio" Target="../media/audio11.wav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19" Type="http://schemas.openxmlformats.org/officeDocument/2006/relationships/image" Target="../media/image48.png"/><Relationship Id="rId4" Type="http://schemas.openxmlformats.org/officeDocument/2006/relationships/audio" Target="../media/audio10.wav"/><Relationship Id="rId9" Type="http://schemas.openxmlformats.org/officeDocument/2006/relationships/image" Target="../media/image35.jpeg"/><Relationship Id="rId1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3.mp3"/><Relationship Id="rId7" Type="http://schemas.openxmlformats.org/officeDocument/2006/relationships/image" Target="../media/image5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54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23.wdp"/><Relationship Id="rId4" Type="http://schemas.microsoft.com/office/2007/relationships/media" Target="../media/media4.mp3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55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18" Type="http://schemas.microsoft.com/office/2007/relationships/hdphoto" Target="../media/hdphoto8.wdp"/><Relationship Id="rId3" Type="http://schemas.openxmlformats.org/officeDocument/2006/relationships/audio" Target="../media/audio2.wav"/><Relationship Id="rId21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microsoft.com/office/2007/relationships/hdphoto" Target="../media/hdphoto5.wdp"/><Relationship Id="rId17" Type="http://schemas.openxmlformats.org/officeDocument/2006/relationships/image" Target="../media/image12.png"/><Relationship Id="rId2" Type="http://schemas.openxmlformats.org/officeDocument/2006/relationships/audio" Target="../media/audio1.wav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24" Type="http://schemas.openxmlformats.org/officeDocument/2006/relationships/image" Target="../media/image16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10" Type="http://schemas.microsoft.com/office/2007/relationships/hdphoto" Target="../media/hdphoto4.wdp"/><Relationship Id="rId19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8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18" Type="http://schemas.microsoft.com/office/2007/relationships/hdphoto" Target="../media/hdphoto8.wdp"/><Relationship Id="rId3" Type="http://schemas.openxmlformats.org/officeDocument/2006/relationships/audio" Target="../media/audio2.wav"/><Relationship Id="rId21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microsoft.com/office/2007/relationships/hdphoto" Target="../media/hdphoto5.wdp"/><Relationship Id="rId17" Type="http://schemas.openxmlformats.org/officeDocument/2006/relationships/image" Target="../media/image12.png"/><Relationship Id="rId2" Type="http://schemas.openxmlformats.org/officeDocument/2006/relationships/audio" Target="../media/audio1.wav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24" Type="http://schemas.openxmlformats.org/officeDocument/2006/relationships/image" Target="../media/image16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10" Type="http://schemas.microsoft.com/office/2007/relationships/hdphoto" Target="../media/hdphoto4.wdp"/><Relationship Id="rId19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8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5.png"/><Relationship Id="rId18" Type="http://schemas.microsoft.com/office/2007/relationships/hdphoto" Target="../media/hdphoto9.wdp"/><Relationship Id="rId3" Type="http://schemas.openxmlformats.org/officeDocument/2006/relationships/audio" Target="../media/audio5.wav"/><Relationship Id="rId7" Type="http://schemas.openxmlformats.org/officeDocument/2006/relationships/image" Target="../media/image17.png"/><Relationship Id="rId12" Type="http://schemas.openxmlformats.org/officeDocument/2006/relationships/image" Target="../media/image24.png"/><Relationship Id="rId17" Type="http://schemas.openxmlformats.org/officeDocument/2006/relationships/image" Target="../media/image13.png"/><Relationship Id="rId2" Type="http://schemas.openxmlformats.org/officeDocument/2006/relationships/audio" Target="../media/audio4.wav"/><Relationship Id="rId16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11" Type="http://schemas.openxmlformats.org/officeDocument/2006/relationships/image" Target="../media/image21.png"/><Relationship Id="rId5" Type="http://schemas.openxmlformats.org/officeDocument/2006/relationships/audio" Target="../media/audio7.wav"/><Relationship Id="rId15" Type="http://schemas.openxmlformats.org/officeDocument/2006/relationships/image" Target="../media/image26.png"/><Relationship Id="rId10" Type="http://schemas.openxmlformats.org/officeDocument/2006/relationships/image" Target="../media/image20.png"/><Relationship Id="rId4" Type="http://schemas.openxmlformats.org/officeDocument/2006/relationships/audio" Target="../media/audio6.wav"/><Relationship Id="rId9" Type="http://schemas.openxmlformats.org/officeDocument/2006/relationships/image" Target="../media/image19.png"/><Relationship Id="rId1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5.png"/><Relationship Id="rId18" Type="http://schemas.microsoft.com/office/2007/relationships/hdphoto" Target="../media/hdphoto2.wdp"/><Relationship Id="rId3" Type="http://schemas.openxmlformats.org/officeDocument/2006/relationships/audio" Target="../media/audio5.wav"/><Relationship Id="rId7" Type="http://schemas.openxmlformats.org/officeDocument/2006/relationships/image" Target="../media/image17.png"/><Relationship Id="rId12" Type="http://schemas.openxmlformats.org/officeDocument/2006/relationships/image" Target="../media/image24.png"/><Relationship Id="rId17" Type="http://schemas.openxmlformats.org/officeDocument/2006/relationships/image" Target="../media/image6.png"/><Relationship Id="rId2" Type="http://schemas.openxmlformats.org/officeDocument/2006/relationships/audio" Target="../media/audio4.wav"/><Relationship Id="rId16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11" Type="http://schemas.openxmlformats.org/officeDocument/2006/relationships/image" Target="../media/image21.png"/><Relationship Id="rId5" Type="http://schemas.openxmlformats.org/officeDocument/2006/relationships/audio" Target="../media/audio7.wav"/><Relationship Id="rId15" Type="http://schemas.openxmlformats.org/officeDocument/2006/relationships/image" Target="../media/image26.png"/><Relationship Id="rId10" Type="http://schemas.openxmlformats.org/officeDocument/2006/relationships/image" Target="../media/image20.png"/><Relationship Id="rId4" Type="http://schemas.openxmlformats.org/officeDocument/2006/relationships/audio" Target="../media/audio6.wav"/><Relationship Id="rId9" Type="http://schemas.openxmlformats.org/officeDocument/2006/relationships/image" Target="../media/image19.png"/><Relationship Id="rId1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5.png"/><Relationship Id="rId18" Type="http://schemas.microsoft.com/office/2007/relationships/hdphoto" Target="../media/hdphoto8.wdp"/><Relationship Id="rId3" Type="http://schemas.openxmlformats.org/officeDocument/2006/relationships/audio" Target="../media/audio5.wav"/><Relationship Id="rId7" Type="http://schemas.openxmlformats.org/officeDocument/2006/relationships/image" Target="../media/image17.png"/><Relationship Id="rId12" Type="http://schemas.openxmlformats.org/officeDocument/2006/relationships/image" Target="../media/image24.png"/><Relationship Id="rId17" Type="http://schemas.openxmlformats.org/officeDocument/2006/relationships/image" Target="../media/image12.png"/><Relationship Id="rId2" Type="http://schemas.openxmlformats.org/officeDocument/2006/relationships/audio" Target="../media/audio4.wav"/><Relationship Id="rId16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11" Type="http://schemas.openxmlformats.org/officeDocument/2006/relationships/image" Target="../media/image21.png"/><Relationship Id="rId5" Type="http://schemas.openxmlformats.org/officeDocument/2006/relationships/audio" Target="../media/audio7.wav"/><Relationship Id="rId15" Type="http://schemas.openxmlformats.org/officeDocument/2006/relationships/image" Target="../media/image26.png"/><Relationship Id="rId10" Type="http://schemas.openxmlformats.org/officeDocument/2006/relationships/image" Target="../media/image20.png"/><Relationship Id="rId4" Type="http://schemas.openxmlformats.org/officeDocument/2006/relationships/audio" Target="../media/audio6.wav"/><Relationship Id="rId9" Type="http://schemas.openxmlformats.org/officeDocument/2006/relationships/image" Target="../media/image19.png"/><Relationship Id="rId1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24BF13E-2CFC-224D-BAB7-3DBA58BEC202}"/>
              </a:ext>
            </a:extLst>
          </p:cNvPr>
          <p:cNvSpPr/>
          <p:nvPr/>
        </p:nvSpPr>
        <p:spPr>
          <a:xfrm>
            <a:off x="3910209" y="2290293"/>
            <a:ext cx="6742079" cy="1783995"/>
          </a:xfrm>
          <a:prstGeom prst="roundRect">
            <a:avLst/>
          </a:prstGeom>
          <a:solidFill>
            <a:srgbClr val="E2F3DB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UNIT 2: LOOK AT MY TOYS!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Lesson 3B – Vocabulary &amp; Grammar 2</a:t>
            </a:r>
          </a:p>
        </p:txBody>
      </p:sp>
    </p:spTree>
    <p:extLst>
      <p:ext uri="{BB962C8B-B14F-4D97-AF65-F5344CB8AC3E}">
        <p14:creationId xmlns:p14="http://schemas.microsoft.com/office/powerpoint/2010/main" val="1814971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B45E6-9087-E107-0ED7-10B26048CB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104" y="-9442"/>
            <a:ext cx="12193057" cy="68768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56E3EB-E776-FBCC-F2EE-EBD29997F7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7" name="Group 14">
            <a:extLst>
              <a:ext uri="{FF2B5EF4-FFF2-40B4-BE49-F238E27FC236}">
                <a16:creationId xmlns:a16="http://schemas.microsoft.com/office/drawing/2014/main" id="{6B436F47-0A42-C93A-2617-38E838AFCC2A}"/>
              </a:ext>
            </a:extLst>
          </p:cNvPr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39BB4F0-90C8-F8DC-C395-D3C7A92F1FB8}"/>
                </a:ext>
              </a:extLst>
            </p:cNvPr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C1C3DB5-BF88-F856-5550-90F7C83F5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FAA4185-18EE-C221-CECA-924235C9CC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07A3E4-FBD5-0160-43F9-558DDCCA7E7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66C97A-93B0-6958-40C6-936B0DE60B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sp>
        <p:nvSpPr>
          <p:cNvPr id="13" name="Rounded Rectangle 26">
            <a:extLst>
              <a:ext uri="{FF2B5EF4-FFF2-40B4-BE49-F238E27FC236}">
                <a16:creationId xmlns:a16="http://schemas.microsoft.com/office/drawing/2014/main" id="{33D1ED76-07CF-2F8D-3738-2148709080A9}"/>
              </a:ext>
            </a:extLst>
          </p:cNvPr>
          <p:cNvSpPr/>
          <p:nvPr/>
        </p:nvSpPr>
        <p:spPr>
          <a:xfrm>
            <a:off x="7612652" y="46808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1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yoyo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149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ounded Rectangle 27">
            <a:extLst>
              <a:ext uri="{FF2B5EF4-FFF2-40B4-BE49-F238E27FC236}">
                <a16:creationId xmlns:a16="http://schemas.microsoft.com/office/drawing/2014/main" id="{19A3BDE9-B60F-8301-8685-9CC759C9BA6A}"/>
              </a:ext>
            </a:extLst>
          </p:cNvPr>
          <p:cNvSpPr/>
          <p:nvPr/>
        </p:nvSpPr>
        <p:spPr>
          <a:xfrm>
            <a:off x="7627892" y="174768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1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600" b="1" dirty="0" err="1">
                <a:solidFill>
                  <a:srgbClr val="FF1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yooy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149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24127CA-E91E-CBEB-86C0-7A41852669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sp>
        <p:nvSpPr>
          <p:cNvPr id="16" name="5-Point Star 13">
            <a:extLst>
              <a:ext uri="{FF2B5EF4-FFF2-40B4-BE49-F238E27FC236}">
                <a16:creationId xmlns:a16="http://schemas.microsoft.com/office/drawing/2014/main" id="{ECC7F3B9-E0CC-F78B-9F09-5895BCBBE381}"/>
              </a:ext>
            </a:extLst>
          </p:cNvPr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0A6E6120-4C13-C85F-B57A-EA2AE6242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24" b="90920" l="9043" r="91135">
                        <a14:foregroundMark x1="42199" y1="91264" x2="42199" y2="91264"/>
                        <a14:foregroundMark x1="55851" y1="7471" x2="55851" y2="7471"/>
                        <a14:foregroundMark x1="18794" y1="3678" x2="18794" y2="3678"/>
                        <a14:foregroundMark x1="57979" y1="1954" x2="57979" y2="1954"/>
                        <a14:foregroundMark x1="9043" y1="14713" x2="9043" y2="14713"/>
                        <a14:foregroundMark x1="91135" y1="49655" x2="91135" y2="4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295" y="1871739"/>
            <a:ext cx="571733" cy="88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8AAB8228-E783-FD13-D047-F09C2F470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299" b="91379" l="9752" r="91489">
                        <a14:foregroundMark x1="40071" y1="91724" x2="40071" y2="91724"/>
                        <a14:foregroundMark x1="10816" y1="64023" x2="10816" y2="64023"/>
                        <a14:foregroundMark x1="28014" y1="7126" x2="28014" y2="7126"/>
                        <a14:foregroundMark x1="32270" y1="2299" x2="32270" y2="2299"/>
                        <a14:foregroundMark x1="91489" y1="44943" x2="91489" y2="44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295" y="575699"/>
            <a:ext cx="571733" cy="88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lowchart: Alternate Process 3">
            <a:extLst>
              <a:ext uri="{FF2B5EF4-FFF2-40B4-BE49-F238E27FC236}">
                <a16:creationId xmlns:a16="http://schemas.microsoft.com/office/drawing/2014/main" id="{C0E96970-7A68-3FBD-5F44-4B01A45443DC}"/>
              </a:ext>
            </a:extLst>
          </p:cNvPr>
          <p:cNvSpPr/>
          <p:nvPr/>
        </p:nvSpPr>
        <p:spPr>
          <a:xfrm>
            <a:off x="1377387" y="230065"/>
            <a:ext cx="5869011" cy="288352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It’s a__________.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F564AD-CBD0-93A9-0A1B-7911D479F125}"/>
              </a:ext>
            </a:extLst>
          </p:cNvPr>
          <p:cNvSpPr txBox="1"/>
          <p:nvPr/>
        </p:nvSpPr>
        <p:spPr>
          <a:xfrm>
            <a:off x="3616037" y="230066"/>
            <a:ext cx="1614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49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yoyo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E40F07F-3094-1C4A-8E64-C9E9BBDBEC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31718" y1="80580" x2="32599" y2="85714"/>
                        <a14:foregroundMark x1="27753" y1="74330" x2="30617" y2="77232"/>
                        <a14:foregroundMark x1="57269" y1="45089" x2="58811" y2="491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8454" y="914964"/>
            <a:ext cx="2132527" cy="210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3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4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DB8308-A6AA-ED03-29DD-19DAC45A5F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104" y="-9442"/>
            <a:ext cx="12193057" cy="6876884"/>
          </a:xfrm>
          <a:prstGeom prst="rect">
            <a:avLst/>
          </a:prstGeom>
        </p:spPr>
      </p:pic>
      <p:sp>
        <p:nvSpPr>
          <p:cNvPr id="5" name="Flowchart: Alternate Process 3">
            <a:extLst>
              <a:ext uri="{FF2B5EF4-FFF2-40B4-BE49-F238E27FC236}">
                <a16:creationId xmlns:a16="http://schemas.microsoft.com/office/drawing/2014/main" id="{6DE96ABE-D910-412C-17AB-C11690CB189B}"/>
              </a:ext>
            </a:extLst>
          </p:cNvPr>
          <p:cNvSpPr/>
          <p:nvPr/>
        </p:nvSpPr>
        <p:spPr>
          <a:xfrm>
            <a:off x="1377387" y="230065"/>
            <a:ext cx="5869011" cy="288352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It’s a__________.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649F56-2098-17D2-9DDC-DA590D5236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7" name="Group 14">
            <a:extLst>
              <a:ext uri="{FF2B5EF4-FFF2-40B4-BE49-F238E27FC236}">
                <a16:creationId xmlns:a16="http://schemas.microsoft.com/office/drawing/2014/main" id="{23162225-FEB2-9926-B67F-7637679DFFF0}"/>
              </a:ext>
            </a:extLst>
          </p:cNvPr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285CE9D-A68D-CF46-4BE4-932944B6BF8E}"/>
                </a:ext>
              </a:extLst>
            </p:cNvPr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15C74B2-8C0E-AC9C-0945-877F1A8EB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A25B6B3-2D55-7D4D-3467-7C5C6719BD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34C487-12B8-1505-E8F8-9430816F437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F9A668-2EF4-D7BD-605C-864BF99239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sp>
        <p:nvSpPr>
          <p:cNvPr id="13" name="Rounded Rectangle 26">
            <a:extLst>
              <a:ext uri="{FF2B5EF4-FFF2-40B4-BE49-F238E27FC236}">
                <a16:creationId xmlns:a16="http://schemas.microsoft.com/office/drawing/2014/main" id="{8E411564-64CF-FDA1-6416-0EAB3C434A03}"/>
              </a:ext>
            </a:extLst>
          </p:cNvPr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1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doll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149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ounded Rectangle 27">
            <a:extLst>
              <a:ext uri="{FF2B5EF4-FFF2-40B4-BE49-F238E27FC236}">
                <a16:creationId xmlns:a16="http://schemas.microsoft.com/office/drawing/2014/main" id="{15654DEC-D9C1-3FF6-727A-0B1405578CDF}"/>
              </a:ext>
            </a:extLst>
          </p:cNvPr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1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600" b="1" dirty="0" err="1">
                <a:solidFill>
                  <a:srgbClr val="FF1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lold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149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934118A-E2BB-ECFB-D090-FCA243018B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sp>
        <p:nvSpPr>
          <p:cNvPr id="16" name="5-Point Star 13">
            <a:extLst>
              <a:ext uri="{FF2B5EF4-FFF2-40B4-BE49-F238E27FC236}">
                <a16:creationId xmlns:a16="http://schemas.microsoft.com/office/drawing/2014/main" id="{3D1B82CF-0B2B-9319-2965-2C9E3C5A9856}"/>
              </a:ext>
            </a:extLst>
          </p:cNvPr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2F5CADDB-C486-6706-046F-14EFE4941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24" b="90920" l="9043" r="91135">
                        <a14:foregroundMark x1="42199" y1="91264" x2="42199" y2="91264"/>
                        <a14:foregroundMark x1="55851" y1="7471" x2="55851" y2="7471"/>
                        <a14:foregroundMark x1="18794" y1="3678" x2="18794" y2="3678"/>
                        <a14:foregroundMark x1="57979" y1="1954" x2="57979" y2="1954"/>
                        <a14:foregroundMark x1="9043" y1="14713" x2="9043" y2="14713"/>
                        <a14:foregroundMark x1="91135" y1="49655" x2="91135" y2="4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295" y="1871739"/>
            <a:ext cx="571733" cy="88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A115B60A-CFAF-D028-B750-99D01C141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299" b="91379" l="9752" r="91489">
                        <a14:foregroundMark x1="40071" y1="91724" x2="40071" y2="91724"/>
                        <a14:foregroundMark x1="10816" y1="64023" x2="10816" y2="64023"/>
                        <a14:foregroundMark x1="28014" y1="7126" x2="28014" y2="7126"/>
                        <a14:foregroundMark x1="32270" y1="2299" x2="32270" y2="2299"/>
                        <a14:foregroundMark x1="91489" y1="44943" x2="91489" y2="44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295" y="575699"/>
            <a:ext cx="571733" cy="88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DF745AB-6DFD-F7CE-AF05-1131B36CCB0D}"/>
              </a:ext>
            </a:extLst>
          </p:cNvPr>
          <p:cNvSpPr txBox="1"/>
          <p:nvPr/>
        </p:nvSpPr>
        <p:spPr>
          <a:xfrm>
            <a:off x="3497595" y="258417"/>
            <a:ext cx="2275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49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doll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3D06581-857E-694A-AF29-D7F979BACD8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710" b="91610" l="9598" r="89732">
                        <a14:foregroundMark x1="49777" y1="7710" x2="56473" y2="10204"/>
                        <a14:foregroundMark x1="47321" y1="91610" x2="47321" y2="91610"/>
                        <a14:foregroundMark x1="73214" y1="57823" x2="73214" y2="57823"/>
                        <a14:foregroundMark x1="71429" y1="56463" x2="74107" y2="623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5300" y="892074"/>
            <a:ext cx="2299333" cy="226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0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931F2F-7A8C-0A7B-F51B-2D55E4513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04" y="-9442"/>
            <a:ext cx="12193057" cy="68768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9AA9B1-8787-2F18-1E03-46E4D7ACA0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95" t="3263" r="16733" b="12892"/>
          <a:stretch/>
        </p:blipFill>
        <p:spPr>
          <a:xfrm>
            <a:off x="4300770" y="1692219"/>
            <a:ext cx="3583836" cy="4610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403401-28AF-DB6D-6C67-8C34C150EB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r="12482" b="73551"/>
          <a:stretch/>
        </p:blipFill>
        <p:spPr>
          <a:xfrm>
            <a:off x="2184400" y="1136256"/>
            <a:ext cx="8107680" cy="2321941"/>
          </a:xfrm>
          <a:prstGeom prst="rect">
            <a:avLst/>
          </a:prstGeom>
        </p:spPr>
      </p:pic>
      <p:sp>
        <p:nvSpPr>
          <p:cNvPr id="8" name="Rectangle: Rounded Corners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F9576B7-78A3-69AC-5CAE-3EA21EF761C2}"/>
              </a:ext>
            </a:extLst>
          </p:cNvPr>
          <p:cNvSpPr/>
          <p:nvPr/>
        </p:nvSpPr>
        <p:spPr>
          <a:xfrm>
            <a:off x="5659248" y="5995606"/>
            <a:ext cx="1157983" cy="613458"/>
          </a:xfrm>
          <a:prstGeom prst="roundRect">
            <a:avLst/>
          </a:prstGeom>
          <a:solidFill>
            <a:srgbClr val="00A1E9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/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1260890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880" y="5203686"/>
            <a:ext cx="2036240" cy="938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756" y="3243998"/>
            <a:ext cx="9504488" cy="162167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779941" y="334537"/>
            <a:ext cx="4700859" cy="22257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RULES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Students read the sentences.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Say </a:t>
            </a:r>
            <a:r>
              <a:rPr lang="en-US" sz="2400" i="1" dirty="0">
                <a:solidFill>
                  <a:schemeClr val="tx1"/>
                </a:solidFill>
              </a:rPr>
              <a:t>True</a:t>
            </a:r>
            <a:r>
              <a:rPr lang="en-US" sz="2400" dirty="0">
                <a:solidFill>
                  <a:schemeClr val="tx1"/>
                </a:solidFill>
              </a:rPr>
              <a:t> or </a:t>
            </a:r>
            <a:r>
              <a:rPr lang="en-US" sz="2400" i="1" dirty="0">
                <a:solidFill>
                  <a:schemeClr val="tx1"/>
                </a:solidFill>
              </a:rPr>
              <a:t>False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1 correct answer = 2 points.</a:t>
            </a:r>
          </a:p>
        </p:txBody>
      </p:sp>
    </p:spTree>
    <p:extLst>
      <p:ext uri="{BB962C8B-B14F-4D97-AF65-F5344CB8AC3E}">
        <p14:creationId xmlns:p14="http://schemas.microsoft.com/office/powerpoint/2010/main" val="147504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5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8" b="17974"/>
          <a:stretch/>
        </p:blipFill>
        <p:spPr>
          <a:xfrm>
            <a:off x="-85812" y="-1"/>
            <a:ext cx="12277812" cy="6843253"/>
          </a:xfrm>
          <a:prstGeom prst="rect">
            <a:avLst/>
          </a:prstGeom>
        </p:spPr>
      </p:pic>
      <p:sp>
        <p:nvSpPr>
          <p:cNvPr id="15" name="22 Rectángulo"/>
          <p:cNvSpPr/>
          <p:nvPr/>
        </p:nvSpPr>
        <p:spPr>
          <a:xfrm>
            <a:off x="-85812" y="4744184"/>
            <a:ext cx="12277812" cy="2113816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Franja diagonal"/>
          <p:cNvSpPr/>
          <p:nvPr/>
        </p:nvSpPr>
        <p:spPr>
          <a:xfrm rot="5400000">
            <a:off x="7840116" y="3672239"/>
            <a:ext cx="908485" cy="714132"/>
          </a:xfrm>
          <a:prstGeom prst="diagStrip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9" name="17 Franja diagonal"/>
          <p:cNvSpPr/>
          <p:nvPr/>
        </p:nvSpPr>
        <p:spPr>
          <a:xfrm rot="16200000" flipH="1">
            <a:off x="3166428" y="3672238"/>
            <a:ext cx="908485" cy="714132"/>
          </a:xfrm>
          <a:prstGeom prst="diagStrip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0" name="3 Rectángulo"/>
          <p:cNvSpPr/>
          <p:nvPr/>
        </p:nvSpPr>
        <p:spPr>
          <a:xfrm>
            <a:off x="3275215" y="3278326"/>
            <a:ext cx="5377686" cy="325312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25137"/>
          <a:stretch/>
        </p:blipFill>
        <p:spPr>
          <a:xfrm>
            <a:off x="-88490" y="3278326"/>
            <a:ext cx="3363705" cy="21337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/>
          <a:srcRect l="20882"/>
          <a:stretch/>
        </p:blipFill>
        <p:spPr>
          <a:xfrm flipH="1">
            <a:off x="8656801" y="3278326"/>
            <a:ext cx="3554863" cy="21337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1. It’s a teddy.</a:t>
            </a:r>
          </a:p>
          <a:p>
            <a:pPr algn="ctr"/>
            <a:endParaRPr lang="en-US" sz="4000" dirty="0">
              <a:solidFill>
                <a:srgbClr val="002060"/>
              </a:solidFill>
            </a:endParaRPr>
          </a:p>
          <a:p>
            <a:pPr algn="ctr"/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44" y="3166025"/>
            <a:ext cx="1625169" cy="1625169"/>
          </a:xfrm>
          <a:prstGeom prst="rect">
            <a:avLst/>
          </a:prstGeom>
        </p:spPr>
      </p:pic>
      <p:sp>
        <p:nvSpPr>
          <p:cNvPr id="26" name="1MsPham"/>
          <p:cNvSpPr/>
          <p:nvPr/>
        </p:nvSpPr>
        <p:spPr>
          <a:xfrm>
            <a:off x="550373" y="4651763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True</a:t>
            </a:r>
          </a:p>
        </p:txBody>
      </p:sp>
      <p:sp>
        <p:nvSpPr>
          <p:cNvPr id="33" name="4MsPham"/>
          <p:cNvSpPr/>
          <p:nvPr/>
        </p:nvSpPr>
        <p:spPr>
          <a:xfrm>
            <a:off x="8398722" y="454859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False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429" b="91341" l="4556" r="96889">
                        <a14:foregroundMark x1="61111" y1="21647" x2="80556" y2="26188"/>
                        <a14:foregroundMark x1="70667" y1="17846" x2="63444" y2="29989"/>
                        <a14:foregroundMark x1="78222" y1="16367" x2="76556" y2="27772"/>
                        <a14:foregroundMark x1="64667" y1="34952" x2="56333" y2="56494"/>
                        <a14:foregroundMark x1="73000" y1="5385" x2="75778" y2="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" y="3753578"/>
            <a:ext cx="1359201" cy="14301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550" y="4091321"/>
            <a:ext cx="928988" cy="9145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0739B79-8F55-C55C-5ABE-856F161A5A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190" b="95259" l="8333" r="90278">
                        <a14:foregroundMark x1="34722" y1="92241" x2="34722" y2="92241"/>
                        <a14:foregroundMark x1="90278" y1="79741" x2="90278" y2="79741"/>
                        <a14:foregroundMark x1="71759" y1="8190" x2="71759" y2="8190"/>
                        <a14:foregroundMark x1="8796" y1="40517" x2="8796" y2="40517"/>
                        <a14:foregroundMark x1="25926" y1="90948" x2="25926" y2="90948"/>
                        <a14:foregroundMark x1="30093" y1="95259" x2="30093" y2="95259"/>
                        <a14:foregroundMark x1="27778" y1="92672" x2="27778" y2="926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0232" y="1299549"/>
            <a:ext cx="1191536" cy="1279798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1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72435 -0.0009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33998 0.0004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1" grpId="0" animBg="1"/>
      <p:bldP spid="33" grpId="0" animBg="1"/>
      <p:bldP spid="3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5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8" b="17974"/>
          <a:stretch/>
        </p:blipFill>
        <p:spPr>
          <a:xfrm>
            <a:off x="-85812" y="-1"/>
            <a:ext cx="12277812" cy="6843253"/>
          </a:xfrm>
          <a:prstGeom prst="rect">
            <a:avLst/>
          </a:prstGeom>
        </p:spPr>
      </p:pic>
      <p:sp>
        <p:nvSpPr>
          <p:cNvPr id="15" name="22 Rectángulo"/>
          <p:cNvSpPr/>
          <p:nvPr/>
        </p:nvSpPr>
        <p:spPr>
          <a:xfrm>
            <a:off x="-85812" y="4744184"/>
            <a:ext cx="12277812" cy="2113816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Franja diagonal"/>
          <p:cNvSpPr/>
          <p:nvPr/>
        </p:nvSpPr>
        <p:spPr>
          <a:xfrm rot="5400000">
            <a:off x="7840116" y="3672239"/>
            <a:ext cx="908485" cy="714132"/>
          </a:xfrm>
          <a:prstGeom prst="diagStrip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9" name="17 Franja diagonal"/>
          <p:cNvSpPr/>
          <p:nvPr/>
        </p:nvSpPr>
        <p:spPr>
          <a:xfrm rot="16200000" flipH="1">
            <a:off x="3166428" y="3672238"/>
            <a:ext cx="908485" cy="714132"/>
          </a:xfrm>
          <a:prstGeom prst="diagStrip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0" name="3 Rectángulo"/>
          <p:cNvSpPr/>
          <p:nvPr/>
        </p:nvSpPr>
        <p:spPr>
          <a:xfrm>
            <a:off x="3275215" y="3278326"/>
            <a:ext cx="5377686" cy="325312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25137"/>
          <a:stretch/>
        </p:blipFill>
        <p:spPr>
          <a:xfrm>
            <a:off x="-88490" y="3278326"/>
            <a:ext cx="3363705" cy="21337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/>
          <a:srcRect l="20882"/>
          <a:stretch/>
        </p:blipFill>
        <p:spPr>
          <a:xfrm flipH="1">
            <a:off x="8656801" y="3278326"/>
            <a:ext cx="3554863" cy="21337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2. It’s a ball.</a:t>
            </a:r>
          </a:p>
          <a:p>
            <a:pPr algn="ctr"/>
            <a:endParaRPr lang="en-US" sz="4000" dirty="0">
              <a:solidFill>
                <a:srgbClr val="002060"/>
              </a:solidFill>
            </a:endParaRPr>
          </a:p>
          <a:p>
            <a:pPr algn="ctr"/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44" y="3166025"/>
            <a:ext cx="1625169" cy="1625169"/>
          </a:xfrm>
          <a:prstGeom prst="rect">
            <a:avLst/>
          </a:prstGeom>
        </p:spPr>
      </p:pic>
      <p:sp>
        <p:nvSpPr>
          <p:cNvPr id="26" name="1MsPham"/>
          <p:cNvSpPr/>
          <p:nvPr/>
        </p:nvSpPr>
        <p:spPr>
          <a:xfrm>
            <a:off x="8382743" y="4643144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False</a:t>
            </a:r>
          </a:p>
        </p:txBody>
      </p:sp>
      <p:sp>
        <p:nvSpPr>
          <p:cNvPr id="33" name="4MsPham"/>
          <p:cNvSpPr/>
          <p:nvPr/>
        </p:nvSpPr>
        <p:spPr>
          <a:xfrm>
            <a:off x="539966" y="466819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True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429" b="91341" l="4556" r="96889">
                        <a14:foregroundMark x1="61111" y1="21647" x2="80556" y2="26188"/>
                        <a14:foregroundMark x1="70667" y1="17846" x2="63444" y2="29989"/>
                        <a14:foregroundMark x1="78222" y1="16367" x2="76556" y2="27772"/>
                        <a14:foregroundMark x1="64667" y1="34952" x2="56333" y2="56494"/>
                        <a14:foregroundMark x1="73000" y1="5385" x2="75778" y2="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3" y="3768456"/>
            <a:ext cx="1359201" cy="14301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465" y="4187741"/>
            <a:ext cx="928988" cy="9145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17E4128-D27A-50FE-B110-BFF39151034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639" b="93976" l="9091" r="91388">
                        <a14:foregroundMark x1="55502" y1="90361" x2="55502" y2="90361"/>
                        <a14:foregroundMark x1="72249" y1="93173" x2="70335" y2="93173"/>
                        <a14:foregroundMark x1="89474" y1="59839" x2="89474" y2="59839"/>
                        <a14:foregroundMark x1="55024" y1="69478" x2="55024" y2="69478"/>
                        <a14:foregroundMark x1="52632" y1="64257" x2="48804" y2="68273"/>
                        <a14:foregroundMark x1="48804" y1="64659" x2="46411" y2="71084"/>
                        <a14:foregroundMark x1="62679" y1="64257" x2="70813" y2="63052"/>
                        <a14:foregroundMark x1="71770" y1="60241" x2="71770" y2="65060"/>
                        <a14:foregroundMark x1="91388" y1="60241" x2="91388" y2="60241"/>
                        <a14:foregroundMark x1="27751" y1="69880" x2="27751" y2="69880"/>
                        <a14:foregroundMark x1="54067" y1="93976" x2="54067" y2="93976"/>
                        <a14:foregroundMark x1="84689" y1="19679" x2="84689" y2="19679"/>
                        <a14:foregroundMark x1="82297" y1="23695" x2="82297" y2="23695"/>
                        <a14:foregroundMark x1="84211" y1="21687" x2="84211" y2="21687"/>
                        <a14:foregroundMark x1="84211" y1="18876" x2="84211" y2="19679"/>
                        <a14:foregroundMark x1="85646" y1="22490" x2="85646" y2="22490"/>
                        <a14:foregroundMark x1="84689" y1="23293" x2="84689" y2="232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8010" y="1207900"/>
            <a:ext cx="1178071" cy="1403539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10">
            <a:extLst>
              <a:ext uri="{FF2B5EF4-FFF2-40B4-BE49-F238E27FC236}">
                <a16:creationId xmlns:a16="http://schemas.microsoft.com/office/drawing/2014/main" id="{97FA4FEB-07D1-E616-9871-DA816DECB089}"/>
              </a:ext>
            </a:extLst>
          </p:cNvPr>
          <p:cNvSpPr/>
          <p:nvPr/>
        </p:nvSpPr>
        <p:spPr>
          <a:xfrm>
            <a:off x="4089524" y="2971904"/>
            <a:ext cx="3520637" cy="738915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chemeClr val="accent6">
                <a:alpha val="4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It’s a </a:t>
            </a:r>
            <a:r>
              <a:rPr lang="en-US" sz="4000" u="sng" dirty="0">
                <a:solidFill>
                  <a:srgbClr val="002060"/>
                </a:solidFill>
              </a:rPr>
              <a:t>doll</a:t>
            </a:r>
            <a:r>
              <a:rPr lang="en-US" sz="40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491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75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1" grpId="0" animBg="1"/>
      <p:bldP spid="33" grpId="0" animBg="1"/>
      <p:bldP spid="33" grpId="1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5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8" b="17974"/>
          <a:stretch/>
        </p:blipFill>
        <p:spPr>
          <a:xfrm>
            <a:off x="-85812" y="-1"/>
            <a:ext cx="12277812" cy="6843253"/>
          </a:xfrm>
          <a:prstGeom prst="rect">
            <a:avLst/>
          </a:prstGeom>
        </p:spPr>
      </p:pic>
      <p:sp>
        <p:nvSpPr>
          <p:cNvPr id="15" name="22 Rectángulo"/>
          <p:cNvSpPr/>
          <p:nvPr/>
        </p:nvSpPr>
        <p:spPr>
          <a:xfrm>
            <a:off x="-85812" y="4744184"/>
            <a:ext cx="12277812" cy="2113816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Franja diagonal"/>
          <p:cNvSpPr/>
          <p:nvPr/>
        </p:nvSpPr>
        <p:spPr>
          <a:xfrm rot="5400000">
            <a:off x="7840116" y="3672239"/>
            <a:ext cx="908485" cy="714132"/>
          </a:xfrm>
          <a:prstGeom prst="diagStrip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9" name="17 Franja diagonal"/>
          <p:cNvSpPr/>
          <p:nvPr/>
        </p:nvSpPr>
        <p:spPr>
          <a:xfrm rot="16200000" flipH="1">
            <a:off x="3166428" y="3672238"/>
            <a:ext cx="908485" cy="714132"/>
          </a:xfrm>
          <a:prstGeom prst="diagStrip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0" name="3 Rectángulo"/>
          <p:cNvSpPr/>
          <p:nvPr/>
        </p:nvSpPr>
        <p:spPr>
          <a:xfrm>
            <a:off x="3275215" y="3278326"/>
            <a:ext cx="5377686" cy="325312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25137"/>
          <a:stretch/>
        </p:blipFill>
        <p:spPr>
          <a:xfrm>
            <a:off x="-88490" y="3278326"/>
            <a:ext cx="3363705" cy="21337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/>
          <a:srcRect l="20882"/>
          <a:stretch/>
        </p:blipFill>
        <p:spPr>
          <a:xfrm flipH="1">
            <a:off x="8656801" y="3278326"/>
            <a:ext cx="3554863" cy="21337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3. It’s yoyo.</a:t>
            </a:r>
          </a:p>
          <a:p>
            <a:pPr algn="ctr"/>
            <a:endParaRPr lang="en-US" sz="4000" dirty="0">
              <a:solidFill>
                <a:srgbClr val="002060"/>
              </a:solidFill>
            </a:endParaRPr>
          </a:p>
          <a:p>
            <a:pPr algn="ctr"/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44" y="3166025"/>
            <a:ext cx="1625169" cy="1625169"/>
          </a:xfrm>
          <a:prstGeom prst="rect">
            <a:avLst/>
          </a:prstGeom>
        </p:spPr>
      </p:pic>
      <p:sp>
        <p:nvSpPr>
          <p:cNvPr id="26" name="1MsPham"/>
          <p:cNvSpPr/>
          <p:nvPr/>
        </p:nvSpPr>
        <p:spPr>
          <a:xfrm>
            <a:off x="8497013" y="454859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False</a:t>
            </a:r>
          </a:p>
        </p:txBody>
      </p:sp>
      <p:sp>
        <p:nvSpPr>
          <p:cNvPr id="33" name="4MsPham"/>
          <p:cNvSpPr/>
          <p:nvPr/>
        </p:nvSpPr>
        <p:spPr>
          <a:xfrm>
            <a:off x="680004" y="466607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True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429" b="91341" l="4556" r="96889">
                        <a14:foregroundMark x1="61111" y1="21647" x2="80556" y2="26188"/>
                        <a14:foregroundMark x1="70667" y1="17846" x2="63444" y2="29989"/>
                        <a14:foregroundMark x1="78222" y1="16367" x2="76556" y2="27772"/>
                        <a14:foregroundMark x1="64667" y1="34952" x2="56333" y2="56494"/>
                        <a14:foregroundMark x1="73000" y1="5385" x2="75778" y2="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01" y="3820666"/>
            <a:ext cx="1359201" cy="14301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994" y="4022125"/>
            <a:ext cx="928988" cy="9145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9790AB-77A4-2B38-66A6-57A86A6D581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016" b="95492" l="8796" r="93056">
                        <a14:foregroundMark x1="35648" y1="65164" x2="41204" y2="73770"/>
                        <a14:foregroundMark x1="44444" y1="90164" x2="50000" y2="90574"/>
                        <a14:foregroundMark x1="93056" y1="17623" x2="93056" y2="17623"/>
                        <a14:foregroundMark x1="46296" y1="36066" x2="46296" y2="36066"/>
                        <a14:foregroundMark x1="43981" y1="95492" x2="43981" y2="954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940145">
            <a:off x="5372442" y="1083964"/>
            <a:ext cx="1361303" cy="1537770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10">
            <a:extLst>
              <a:ext uri="{FF2B5EF4-FFF2-40B4-BE49-F238E27FC236}">
                <a16:creationId xmlns:a16="http://schemas.microsoft.com/office/drawing/2014/main" id="{4498DE18-8AC9-0F21-61CE-058830A4E620}"/>
              </a:ext>
            </a:extLst>
          </p:cNvPr>
          <p:cNvSpPr/>
          <p:nvPr/>
        </p:nvSpPr>
        <p:spPr>
          <a:xfrm>
            <a:off x="4089524" y="2971904"/>
            <a:ext cx="3520637" cy="738915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chemeClr val="accent6">
                <a:alpha val="4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It’s </a:t>
            </a:r>
            <a:r>
              <a:rPr lang="en-US" sz="4000" u="sng" dirty="0">
                <a:solidFill>
                  <a:srgbClr val="002060"/>
                </a:solidFill>
              </a:rPr>
              <a:t>a</a:t>
            </a:r>
            <a:r>
              <a:rPr lang="en-US" sz="4000" dirty="0">
                <a:solidFill>
                  <a:srgbClr val="002060"/>
                </a:solidFill>
              </a:rPr>
              <a:t> yoyo.</a:t>
            </a:r>
          </a:p>
        </p:txBody>
      </p:sp>
    </p:spTree>
    <p:extLst>
      <p:ext uri="{BB962C8B-B14F-4D97-AF65-F5344CB8AC3E}">
        <p14:creationId xmlns:p14="http://schemas.microsoft.com/office/powerpoint/2010/main" val="35961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75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1" grpId="0" animBg="1"/>
      <p:bldP spid="33" grpId="0" animBg="1"/>
      <p:bldP spid="33" grpId="1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5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8" b="17974"/>
          <a:stretch/>
        </p:blipFill>
        <p:spPr>
          <a:xfrm>
            <a:off x="-85812" y="-1"/>
            <a:ext cx="12277812" cy="6843253"/>
          </a:xfrm>
          <a:prstGeom prst="rect">
            <a:avLst/>
          </a:prstGeom>
        </p:spPr>
      </p:pic>
      <p:sp>
        <p:nvSpPr>
          <p:cNvPr id="15" name="22 Rectángulo"/>
          <p:cNvSpPr/>
          <p:nvPr/>
        </p:nvSpPr>
        <p:spPr>
          <a:xfrm>
            <a:off x="-85812" y="4744184"/>
            <a:ext cx="12277812" cy="2113816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Franja diagonal"/>
          <p:cNvSpPr/>
          <p:nvPr/>
        </p:nvSpPr>
        <p:spPr>
          <a:xfrm rot="5400000">
            <a:off x="7840116" y="3672239"/>
            <a:ext cx="908485" cy="714132"/>
          </a:xfrm>
          <a:prstGeom prst="diagStrip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9" name="17 Franja diagonal"/>
          <p:cNvSpPr/>
          <p:nvPr/>
        </p:nvSpPr>
        <p:spPr>
          <a:xfrm rot="16200000" flipH="1">
            <a:off x="3166428" y="3672238"/>
            <a:ext cx="908485" cy="714132"/>
          </a:xfrm>
          <a:prstGeom prst="diagStrip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0" name="3 Rectángulo"/>
          <p:cNvSpPr/>
          <p:nvPr/>
        </p:nvSpPr>
        <p:spPr>
          <a:xfrm>
            <a:off x="3275215" y="3278326"/>
            <a:ext cx="5377686" cy="325312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25137"/>
          <a:stretch/>
        </p:blipFill>
        <p:spPr>
          <a:xfrm>
            <a:off x="-88490" y="3278326"/>
            <a:ext cx="3363705" cy="21337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/>
          <a:srcRect l="20882"/>
          <a:stretch/>
        </p:blipFill>
        <p:spPr>
          <a:xfrm flipH="1">
            <a:off x="8656801" y="3278326"/>
            <a:ext cx="3554863" cy="21337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4. It’s a ball.</a:t>
            </a:r>
          </a:p>
          <a:p>
            <a:pPr algn="ctr"/>
            <a:endParaRPr lang="en-US" sz="4000" dirty="0">
              <a:solidFill>
                <a:srgbClr val="002060"/>
              </a:solidFill>
            </a:endParaRPr>
          </a:p>
          <a:p>
            <a:pPr algn="ctr"/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44" y="3166025"/>
            <a:ext cx="1625169" cy="1625169"/>
          </a:xfrm>
          <a:prstGeom prst="rect">
            <a:avLst/>
          </a:prstGeom>
        </p:spPr>
      </p:pic>
      <p:sp>
        <p:nvSpPr>
          <p:cNvPr id="26" name="1MsPham"/>
          <p:cNvSpPr/>
          <p:nvPr/>
        </p:nvSpPr>
        <p:spPr>
          <a:xfrm>
            <a:off x="550373" y="4651763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True</a:t>
            </a:r>
          </a:p>
        </p:txBody>
      </p:sp>
      <p:sp>
        <p:nvSpPr>
          <p:cNvPr id="33" name="4MsPham"/>
          <p:cNvSpPr/>
          <p:nvPr/>
        </p:nvSpPr>
        <p:spPr>
          <a:xfrm>
            <a:off x="8398722" y="454859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False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429" b="91341" l="4556" r="96889">
                        <a14:foregroundMark x1="61111" y1="21647" x2="80556" y2="26188"/>
                        <a14:foregroundMark x1="70667" y1="17846" x2="63444" y2="29989"/>
                        <a14:foregroundMark x1="78222" y1="16367" x2="76556" y2="27772"/>
                        <a14:foregroundMark x1="64667" y1="34952" x2="56333" y2="56494"/>
                        <a14:foregroundMark x1="73000" y1="5385" x2="75778" y2="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" y="3753578"/>
            <a:ext cx="1359201" cy="14301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550" y="4091321"/>
            <a:ext cx="928988" cy="9145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F80F05-315E-763B-BB3C-7EF29F9E475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62" b="94821" l="9350" r="91057">
                        <a14:foregroundMark x1="9350" y1="51793" x2="9350" y2="51793"/>
                        <a14:foregroundMark x1="91057" y1="49801" x2="91057" y2="49801"/>
                        <a14:foregroundMark x1="64228" y1="22311" x2="69919" y2="27490"/>
                        <a14:foregroundMark x1="48374" y1="90438" x2="48374" y2="90438"/>
                        <a14:foregroundMark x1="54472" y1="92032" x2="54472" y2="92032"/>
                        <a14:foregroundMark x1="50407" y1="94821" x2="50407" y2="948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8402" y="1375633"/>
            <a:ext cx="1161087" cy="1184687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90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72435 -0.0009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33998 0.0004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1" grpId="0" animBg="1"/>
      <p:bldP spid="33" grpId="0" animBg="1"/>
      <p:bldP spid="3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5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8" b="17974"/>
          <a:stretch/>
        </p:blipFill>
        <p:spPr>
          <a:xfrm>
            <a:off x="-85812" y="-1"/>
            <a:ext cx="12277812" cy="6843253"/>
          </a:xfrm>
          <a:prstGeom prst="rect">
            <a:avLst/>
          </a:prstGeom>
        </p:spPr>
      </p:pic>
      <p:sp>
        <p:nvSpPr>
          <p:cNvPr id="15" name="22 Rectángulo"/>
          <p:cNvSpPr/>
          <p:nvPr/>
        </p:nvSpPr>
        <p:spPr>
          <a:xfrm>
            <a:off x="-85812" y="4744184"/>
            <a:ext cx="12277812" cy="2113816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Franja diagonal"/>
          <p:cNvSpPr/>
          <p:nvPr/>
        </p:nvSpPr>
        <p:spPr>
          <a:xfrm rot="5400000">
            <a:off x="7840116" y="3672239"/>
            <a:ext cx="908485" cy="714132"/>
          </a:xfrm>
          <a:prstGeom prst="diagStrip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9" name="17 Franja diagonal"/>
          <p:cNvSpPr/>
          <p:nvPr/>
        </p:nvSpPr>
        <p:spPr>
          <a:xfrm rot="16200000" flipH="1">
            <a:off x="3166428" y="3672238"/>
            <a:ext cx="908485" cy="714132"/>
          </a:xfrm>
          <a:prstGeom prst="diagStrip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0" name="3 Rectángulo"/>
          <p:cNvSpPr/>
          <p:nvPr/>
        </p:nvSpPr>
        <p:spPr>
          <a:xfrm>
            <a:off x="3275215" y="3278326"/>
            <a:ext cx="5377686" cy="325312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25137"/>
          <a:stretch/>
        </p:blipFill>
        <p:spPr>
          <a:xfrm>
            <a:off x="-88490" y="3278326"/>
            <a:ext cx="3363705" cy="21337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/>
          <a:srcRect l="20882"/>
          <a:stretch/>
        </p:blipFill>
        <p:spPr>
          <a:xfrm flipH="1">
            <a:off x="8656801" y="3278326"/>
            <a:ext cx="3554863" cy="21337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5. Its a robot.</a:t>
            </a:r>
          </a:p>
          <a:p>
            <a:pPr algn="ctr"/>
            <a:endParaRPr lang="en-US" sz="4000" dirty="0">
              <a:solidFill>
                <a:srgbClr val="002060"/>
              </a:solidFill>
            </a:endParaRPr>
          </a:p>
          <a:p>
            <a:pPr algn="ctr"/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44" y="3166025"/>
            <a:ext cx="1625169" cy="1625169"/>
          </a:xfrm>
          <a:prstGeom prst="rect">
            <a:avLst/>
          </a:prstGeom>
        </p:spPr>
      </p:pic>
      <p:sp>
        <p:nvSpPr>
          <p:cNvPr id="26" name="1MsPham"/>
          <p:cNvSpPr/>
          <p:nvPr/>
        </p:nvSpPr>
        <p:spPr>
          <a:xfrm>
            <a:off x="8382743" y="4643144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False</a:t>
            </a:r>
          </a:p>
        </p:txBody>
      </p:sp>
      <p:sp>
        <p:nvSpPr>
          <p:cNvPr id="33" name="4MsPham"/>
          <p:cNvSpPr/>
          <p:nvPr/>
        </p:nvSpPr>
        <p:spPr>
          <a:xfrm>
            <a:off x="539966" y="466819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True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429" b="91341" l="4556" r="96889">
                        <a14:foregroundMark x1="61111" y1="21647" x2="80556" y2="26188"/>
                        <a14:foregroundMark x1="70667" y1="17846" x2="63444" y2="29989"/>
                        <a14:foregroundMark x1="78222" y1="16367" x2="76556" y2="27772"/>
                        <a14:foregroundMark x1="64667" y1="34952" x2="56333" y2="56494"/>
                        <a14:foregroundMark x1="73000" y1="5385" x2="75778" y2="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9" y="3792633"/>
            <a:ext cx="1359201" cy="14301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465" y="4187741"/>
            <a:ext cx="928988" cy="914548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10">
            <a:extLst>
              <a:ext uri="{FF2B5EF4-FFF2-40B4-BE49-F238E27FC236}">
                <a16:creationId xmlns:a16="http://schemas.microsoft.com/office/drawing/2014/main" id="{97FA4FEB-07D1-E616-9871-DA816DECB089}"/>
              </a:ext>
            </a:extLst>
          </p:cNvPr>
          <p:cNvSpPr/>
          <p:nvPr/>
        </p:nvSpPr>
        <p:spPr>
          <a:xfrm>
            <a:off x="4089524" y="2971904"/>
            <a:ext cx="3520637" cy="738915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chemeClr val="accent6">
                <a:alpha val="4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u="sng" dirty="0">
                <a:solidFill>
                  <a:srgbClr val="002060"/>
                </a:solidFill>
              </a:rPr>
              <a:t>It’s</a:t>
            </a:r>
            <a:r>
              <a:rPr lang="en-US" sz="4000" dirty="0">
                <a:solidFill>
                  <a:srgbClr val="002060"/>
                </a:solidFill>
              </a:rPr>
              <a:t> a robot.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3EA1362-12C2-52AD-83FF-8677DD054B6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2381" y1="88971" x2="32381" y2="88971"/>
                        <a14:foregroundMark x1="78095" y1="88971" x2="78095" y2="889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7476" y="1241423"/>
            <a:ext cx="1157033" cy="149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75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1" grpId="0" animBg="1"/>
      <p:bldP spid="33" grpId="0" animBg="1"/>
      <p:bldP spid="33" grpId="1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5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8" b="17974"/>
          <a:stretch/>
        </p:blipFill>
        <p:spPr>
          <a:xfrm>
            <a:off x="-85812" y="-1"/>
            <a:ext cx="12277812" cy="6843253"/>
          </a:xfrm>
          <a:prstGeom prst="rect">
            <a:avLst/>
          </a:prstGeom>
        </p:spPr>
      </p:pic>
      <p:sp>
        <p:nvSpPr>
          <p:cNvPr id="15" name="22 Rectángulo"/>
          <p:cNvSpPr/>
          <p:nvPr/>
        </p:nvSpPr>
        <p:spPr>
          <a:xfrm>
            <a:off x="-85812" y="4744184"/>
            <a:ext cx="12277812" cy="2113816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Franja diagonal"/>
          <p:cNvSpPr/>
          <p:nvPr/>
        </p:nvSpPr>
        <p:spPr>
          <a:xfrm rot="5400000">
            <a:off x="7840116" y="3672239"/>
            <a:ext cx="908485" cy="714132"/>
          </a:xfrm>
          <a:prstGeom prst="diagStrip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9" name="17 Franja diagonal"/>
          <p:cNvSpPr/>
          <p:nvPr/>
        </p:nvSpPr>
        <p:spPr>
          <a:xfrm rot="16200000" flipH="1">
            <a:off x="3166428" y="3672238"/>
            <a:ext cx="908485" cy="714132"/>
          </a:xfrm>
          <a:prstGeom prst="diagStrip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0" name="3 Rectángulo"/>
          <p:cNvSpPr/>
          <p:nvPr/>
        </p:nvSpPr>
        <p:spPr>
          <a:xfrm>
            <a:off x="3275215" y="3278326"/>
            <a:ext cx="5377686" cy="325312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25137"/>
          <a:stretch/>
        </p:blipFill>
        <p:spPr>
          <a:xfrm>
            <a:off x="-88490" y="3278326"/>
            <a:ext cx="3363705" cy="21337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/>
          <a:srcRect l="20882"/>
          <a:stretch/>
        </p:blipFill>
        <p:spPr>
          <a:xfrm flipH="1">
            <a:off x="8656801" y="3278326"/>
            <a:ext cx="3554863" cy="21337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6. Its’ a dinosaur.</a:t>
            </a:r>
          </a:p>
          <a:p>
            <a:pPr algn="ctr"/>
            <a:endParaRPr lang="en-US" sz="4000" dirty="0">
              <a:solidFill>
                <a:srgbClr val="002060"/>
              </a:solidFill>
            </a:endParaRPr>
          </a:p>
          <a:p>
            <a:pPr algn="ctr"/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44" y="3166025"/>
            <a:ext cx="1625169" cy="1625169"/>
          </a:xfrm>
          <a:prstGeom prst="rect">
            <a:avLst/>
          </a:prstGeom>
        </p:spPr>
      </p:pic>
      <p:sp>
        <p:nvSpPr>
          <p:cNvPr id="26" name="1MsPham"/>
          <p:cNvSpPr/>
          <p:nvPr/>
        </p:nvSpPr>
        <p:spPr>
          <a:xfrm>
            <a:off x="8382743" y="4643144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False</a:t>
            </a:r>
          </a:p>
        </p:txBody>
      </p:sp>
      <p:sp>
        <p:nvSpPr>
          <p:cNvPr id="33" name="4MsPham"/>
          <p:cNvSpPr/>
          <p:nvPr/>
        </p:nvSpPr>
        <p:spPr>
          <a:xfrm>
            <a:off x="539966" y="466819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True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429" b="91341" l="4556" r="96889">
                        <a14:foregroundMark x1="61111" y1="21647" x2="80556" y2="26188"/>
                        <a14:foregroundMark x1="70667" y1="17846" x2="63444" y2="29989"/>
                        <a14:foregroundMark x1="78222" y1="16367" x2="76556" y2="27772"/>
                        <a14:foregroundMark x1="64667" y1="34952" x2="56333" y2="56494"/>
                        <a14:foregroundMark x1="73000" y1="5385" x2="75778" y2="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9" y="3802466"/>
            <a:ext cx="1359201" cy="14301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465" y="4187741"/>
            <a:ext cx="928988" cy="914548"/>
          </a:xfrm>
          <a:prstGeom prst="rect">
            <a:avLst/>
          </a:prstGeom>
        </p:spPr>
      </p:pic>
      <p:sp>
        <p:nvSpPr>
          <p:cNvPr id="24" name="Rounded Rectangle 10">
            <a:extLst>
              <a:ext uri="{FF2B5EF4-FFF2-40B4-BE49-F238E27FC236}">
                <a16:creationId xmlns:a16="http://schemas.microsoft.com/office/drawing/2014/main" id="{97FA4FEB-07D1-E616-9871-DA816DECB089}"/>
              </a:ext>
            </a:extLst>
          </p:cNvPr>
          <p:cNvSpPr/>
          <p:nvPr/>
        </p:nvSpPr>
        <p:spPr>
          <a:xfrm>
            <a:off x="4089524" y="2971904"/>
            <a:ext cx="3520637" cy="738915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chemeClr val="accent6">
                <a:alpha val="4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u="sng" dirty="0">
                <a:solidFill>
                  <a:srgbClr val="002060"/>
                </a:solidFill>
              </a:rPr>
              <a:t>It’s</a:t>
            </a:r>
            <a:r>
              <a:rPr lang="en-US" sz="4000" dirty="0">
                <a:solidFill>
                  <a:srgbClr val="002060"/>
                </a:solidFill>
              </a:rPr>
              <a:t> a dinosaur.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EB997D-A80F-F46E-58F9-4AA26ED4249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281" b="95289" l="9924" r="99237">
                        <a14:foregroundMark x1="26718" y1="7281" x2="40204" y2="11349"/>
                        <a14:foregroundMark x1="98473" y1="60171" x2="99237" y2="58030"/>
                        <a14:foregroundMark x1="21883" y1="21627" x2="31043" y2="22270"/>
                        <a14:foregroundMark x1="43003" y1="95289" x2="43003" y2="95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27743" y="1224719"/>
            <a:ext cx="1174657" cy="1395839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15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75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1" grpId="0" animBg="1"/>
      <p:bldP spid="33" grpId="0" animBg="1"/>
      <p:bldP spid="33" grpId="1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8;p3">
            <a:extLst>
              <a:ext uri="{FF2B5EF4-FFF2-40B4-BE49-F238E27FC236}">
                <a16:creationId xmlns:a16="http://schemas.microsoft.com/office/drawing/2014/main" id="{1BE9F606-58FB-48D3-53B9-BA02489C8E81}"/>
              </a:ext>
            </a:extLst>
          </p:cNvPr>
          <p:cNvSpPr/>
          <p:nvPr/>
        </p:nvSpPr>
        <p:spPr>
          <a:xfrm>
            <a:off x="6707877" y="601949"/>
            <a:ext cx="3745735" cy="5299547"/>
          </a:xfrm>
          <a:prstGeom prst="roundRect">
            <a:avLst>
              <a:gd name="adj" fmla="val 16667"/>
            </a:avLst>
          </a:prstGeom>
          <a:solidFill>
            <a:srgbClr val="C9E7F9"/>
          </a:solidFill>
          <a:ln w="12700" cap="flat" cmpd="sng">
            <a:solidFill>
              <a:srgbClr val="A4DBF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99;p3">
            <a:extLst>
              <a:ext uri="{FF2B5EF4-FFF2-40B4-BE49-F238E27FC236}">
                <a16:creationId xmlns:a16="http://schemas.microsoft.com/office/drawing/2014/main" id="{76AEB271-D159-97AB-A371-BDF13E30F9BC}"/>
              </a:ext>
            </a:extLst>
          </p:cNvPr>
          <p:cNvSpPr txBox="1"/>
          <p:nvPr/>
        </p:nvSpPr>
        <p:spPr>
          <a:xfrm>
            <a:off x="6406895" y="940848"/>
            <a:ext cx="453332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n-US" sz="2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2: LOOK AT </a:t>
            </a:r>
            <a:r>
              <a:rPr lang="en-US" sz="2900" b="1" dirty="0"/>
              <a:t>MY TOYS!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00;p3">
            <a:extLst>
              <a:ext uri="{FF2B5EF4-FFF2-40B4-BE49-F238E27FC236}">
                <a16:creationId xmlns:a16="http://schemas.microsoft.com/office/drawing/2014/main" id="{D3B4760C-7E79-78C5-6620-9F9191A74055}"/>
              </a:ext>
            </a:extLst>
          </p:cNvPr>
          <p:cNvSpPr txBox="1"/>
          <p:nvPr/>
        </p:nvSpPr>
        <p:spPr>
          <a:xfrm>
            <a:off x="6862114" y="1439583"/>
            <a:ext cx="312087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reviewing…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01;p3">
            <a:extLst>
              <a:ext uri="{FF2B5EF4-FFF2-40B4-BE49-F238E27FC236}">
                <a16:creationId xmlns:a16="http://schemas.microsoft.com/office/drawing/2014/main" id="{9898B7E6-2309-A808-8181-930C82AA3D71}"/>
              </a:ext>
            </a:extLst>
          </p:cNvPr>
          <p:cNvSpPr txBox="1"/>
          <p:nvPr/>
        </p:nvSpPr>
        <p:spPr>
          <a:xfrm>
            <a:off x="6895165" y="2039922"/>
            <a:ext cx="3382176" cy="1384954"/>
          </a:xfrm>
          <a:prstGeom prst="rect">
            <a:avLst/>
          </a:prstGeom>
          <a:solidFill>
            <a:srgbClr val="A4DBF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toys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8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to ask and answer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about toys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027ABD-F8C5-3303-11D0-878E631D5BC2}"/>
              </a:ext>
            </a:extLst>
          </p:cNvPr>
          <p:cNvSpPr txBox="1"/>
          <p:nvPr/>
        </p:nvSpPr>
        <p:spPr>
          <a:xfrm>
            <a:off x="6895165" y="3768149"/>
            <a:ext cx="3415227" cy="523220"/>
          </a:xfrm>
          <a:prstGeom prst="rect">
            <a:avLst/>
          </a:prstGeom>
          <a:solidFill>
            <a:srgbClr val="A4DBF8"/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SB p.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9FEBCC-884E-E44B-9170-280B1AD9F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42" y="100208"/>
            <a:ext cx="4275094" cy="588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4687" r="13139"/>
          <a:stretch/>
        </p:blipFill>
        <p:spPr>
          <a:xfrm>
            <a:off x="3048000" y="1485900"/>
            <a:ext cx="7181850" cy="1522806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4831" y="5136709"/>
            <a:ext cx="2042337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6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3B17ECD8-3CB4-9292-587A-15F4CCFA7327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(p.23)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21F888-AC3B-DF08-1CC0-A1815A139B8E}"/>
              </a:ext>
            </a:extLst>
          </p:cNvPr>
          <p:cNvSpPr txBox="1"/>
          <p:nvPr/>
        </p:nvSpPr>
        <p:spPr>
          <a:xfrm>
            <a:off x="3163321" y="612121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icon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2.07</a:t>
            </a:r>
            <a:r>
              <a:rPr lang="en-US" sz="2000" b="1" baseline="0" dirty="0">
                <a:solidFill>
                  <a:srgbClr val="9CDAE8"/>
                </a:solidFill>
                <a:latin typeface="Calibri" panose="020F0502020204030204"/>
              </a:rPr>
              <a:t>, 2.08,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2.09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play the audios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38F214-428E-07B3-2535-C93B0678E9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592" y="685799"/>
            <a:ext cx="11186816" cy="49496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0E474E-03C0-4B51-6ED3-91DFBE46D3B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" r="48840"/>
          <a:stretch/>
        </p:blipFill>
        <p:spPr>
          <a:xfrm>
            <a:off x="1100712" y="834886"/>
            <a:ext cx="556590" cy="517698"/>
          </a:xfrm>
          <a:prstGeom prst="rect">
            <a:avLst/>
          </a:prstGeom>
          <a:ln>
            <a:solidFill>
              <a:srgbClr val="D96EA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2FC3A35-018B-7638-9B6C-85BAC163CBF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839"/>
          <a:stretch/>
        </p:blipFill>
        <p:spPr>
          <a:xfrm>
            <a:off x="1739349" y="834886"/>
            <a:ext cx="556591" cy="517698"/>
          </a:xfrm>
          <a:prstGeom prst="rect">
            <a:avLst/>
          </a:prstGeom>
          <a:ln>
            <a:solidFill>
              <a:srgbClr val="D96EA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CABF99C-5DC3-ECD9-7B9B-8BA7B1902A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61" b="92405" l="8140" r="89535">
                        <a14:foregroundMark x1="40698" y1="81013" x2="61628" y2="83544"/>
                        <a14:foregroundMark x1="40698" y1="92405" x2="40698" y2="92405"/>
                        <a14:foregroundMark x1="61628" y1="89873" x2="61628" y2="89873"/>
                        <a14:foregroundMark x1="69767" y1="92405" x2="69767" y2="92405"/>
                        <a14:foregroundMark x1="55814" y1="92405" x2="55814" y2="92405"/>
                        <a14:foregroundMark x1="32558" y1="79747" x2="32558" y2="79747"/>
                        <a14:foregroundMark x1="87209" y1="58228" x2="87209" y2="582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1389" y="3098167"/>
            <a:ext cx="655377" cy="6020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U2_07">
            <a:hlinkClick r:id="" action="ppaction://media"/>
            <a:extLst>
              <a:ext uri="{FF2B5EF4-FFF2-40B4-BE49-F238E27FC236}">
                <a16:creationId xmlns:a16="http://schemas.microsoft.com/office/drawing/2014/main" id="{218B366F-88D9-A230-A2E3-B2AE9477F1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4518" y="1634020"/>
            <a:ext cx="487363" cy="487363"/>
          </a:xfrm>
          <a:prstGeom prst="rect">
            <a:avLst/>
          </a:prstGeom>
        </p:spPr>
      </p:pic>
      <p:pic>
        <p:nvPicPr>
          <p:cNvPr id="25" name="U2_08">
            <a:hlinkClick r:id="" action="ppaction://media"/>
            <a:extLst>
              <a:ext uri="{FF2B5EF4-FFF2-40B4-BE49-F238E27FC236}">
                <a16:creationId xmlns:a16="http://schemas.microsoft.com/office/drawing/2014/main" id="{EE17355D-0E59-AEE9-5127-B3710BEF3D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0152" y="2366186"/>
            <a:ext cx="487363" cy="487363"/>
          </a:xfrm>
          <a:prstGeom prst="rect">
            <a:avLst/>
          </a:prstGeom>
        </p:spPr>
      </p:pic>
      <p:pic>
        <p:nvPicPr>
          <p:cNvPr id="26" name="U2_09">
            <a:hlinkClick r:id="" action="ppaction://media"/>
            <a:extLst>
              <a:ext uri="{FF2B5EF4-FFF2-40B4-BE49-F238E27FC236}">
                <a16:creationId xmlns:a16="http://schemas.microsoft.com/office/drawing/2014/main" id="{D4D11F6C-1A77-8FDB-4841-AF15CAB6DF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7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79308" y="32128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7697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621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22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744D43-E04E-9F11-C0F1-B62B26F7EB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29" y="1246740"/>
            <a:ext cx="11399542" cy="4608326"/>
          </a:xfrm>
          <a:prstGeom prst="rect">
            <a:avLst/>
          </a:prstGeom>
        </p:spPr>
      </p:pic>
      <p:sp>
        <p:nvSpPr>
          <p:cNvPr id="8" name="Google Shape;281;p15">
            <a:extLst>
              <a:ext uri="{FF2B5EF4-FFF2-40B4-BE49-F238E27FC236}">
                <a16:creationId xmlns:a16="http://schemas.microsoft.com/office/drawing/2014/main" id="{BDECAD14-FF02-6596-1904-6D985B87D924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(p.23)</a:t>
            </a:r>
          </a:p>
        </p:txBody>
      </p:sp>
      <p:pic>
        <p:nvPicPr>
          <p:cNvPr id="9" name="U2_10">
            <a:hlinkClick r:id="" action="ppaction://media"/>
            <a:extLst>
              <a:ext uri="{FF2B5EF4-FFF2-40B4-BE49-F238E27FC236}">
                <a16:creationId xmlns:a16="http://schemas.microsoft.com/office/drawing/2014/main" id="{96F47E21-0E38-0954-7F69-23FDB73D21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8821" y="759377"/>
            <a:ext cx="487363" cy="487363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60E9FE3-499F-8643-89FC-E034FBC45A38}"/>
              </a:ext>
            </a:extLst>
          </p:cNvPr>
          <p:cNvSpPr/>
          <p:nvPr/>
        </p:nvSpPr>
        <p:spPr>
          <a:xfrm>
            <a:off x="2704432" y="2216850"/>
            <a:ext cx="387813" cy="366585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Arial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4F63A97-0C2E-A75E-4CA3-00692806E03D}"/>
              </a:ext>
            </a:extLst>
          </p:cNvPr>
          <p:cNvSpPr/>
          <p:nvPr/>
        </p:nvSpPr>
        <p:spPr>
          <a:xfrm>
            <a:off x="1332353" y="707416"/>
            <a:ext cx="1565985" cy="546346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sym typeface="Arial"/>
              </a:rPr>
              <a:t>Answers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CCE5691-7D7F-F084-AAE4-A95E1F209AE8}"/>
              </a:ext>
            </a:extLst>
          </p:cNvPr>
          <p:cNvSpPr/>
          <p:nvPr/>
        </p:nvSpPr>
        <p:spPr>
          <a:xfrm>
            <a:off x="5281980" y="2216849"/>
            <a:ext cx="387813" cy="366585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Arial"/>
              </a:rPr>
              <a:t>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166B204-CE38-63CD-FDDE-255C8161EC97}"/>
              </a:ext>
            </a:extLst>
          </p:cNvPr>
          <p:cNvSpPr/>
          <p:nvPr/>
        </p:nvSpPr>
        <p:spPr>
          <a:xfrm>
            <a:off x="7919537" y="2221660"/>
            <a:ext cx="387813" cy="366585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Arial"/>
              </a:rPr>
              <a:t>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4C45810-35ED-4A17-86BB-33D4DE8DA561}"/>
              </a:ext>
            </a:extLst>
          </p:cNvPr>
          <p:cNvSpPr/>
          <p:nvPr/>
        </p:nvSpPr>
        <p:spPr>
          <a:xfrm>
            <a:off x="3890502" y="3959511"/>
            <a:ext cx="387813" cy="366585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Arial"/>
              </a:rPr>
              <a:t>3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3C938EF-3070-0F1D-7CD7-E6DB4EE9F8CA}"/>
              </a:ext>
            </a:extLst>
          </p:cNvPr>
          <p:cNvSpPr/>
          <p:nvPr/>
        </p:nvSpPr>
        <p:spPr>
          <a:xfrm>
            <a:off x="6504493" y="3959511"/>
            <a:ext cx="387813" cy="366585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Arial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470C79-E58F-1B3F-B9E3-EA1F6DFB64F7}"/>
              </a:ext>
            </a:extLst>
          </p:cNvPr>
          <p:cNvSpPr txBox="1"/>
          <p:nvPr/>
        </p:nvSpPr>
        <p:spPr>
          <a:xfrm>
            <a:off x="3163321" y="612121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“Answers” to show the answers</a:t>
            </a:r>
          </a:p>
        </p:txBody>
      </p:sp>
    </p:spTree>
    <p:extLst>
      <p:ext uri="{BB962C8B-B14F-4D97-AF65-F5344CB8AC3E}">
        <p14:creationId xmlns:p14="http://schemas.microsoft.com/office/powerpoint/2010/main" val="23948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FBE82A5B-E3F3-0973-A6A2-DF952CABC7EB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AFEEF237-A44F-BE95-0746-2BD2C9952BD6}"/>
              </a:ext>
            </a:extLst>
          </p:cNvPr>
          <p:cNvSpPr/>
          <p:nvPr/>
        </p:nvSpPr>
        <p:spPr>
          <a:xfrm>
            <a:off x="2256724" y="1046480"/>
            <a:ext cx="3331276" cy="1899920"/>
          </a:xfrm>
          <a:prstGeom prst="wedgeRoundRectCallout">
            <a:avLst>
              <a:gd name="adj1" fmla="val -63805"/>
              <a:gd name="adj2" fmla="val 38351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Show your drawing in the last lesson.</a:t>
            </a:r>
          </a:p>
          <a:p>
            <a:pPr algn="ctr"/>
            <a:r>
              <a:rPr lang="en-US" sz="2400" b="1" dirty="0"/>
              <a:t>Move around the class. Talk with 3-5 friends about the toy.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BB62095-B2E6-4DF9-3B92-BA98DF3984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2788" y="2367467"/>
            <a:ext cx="1748251" cy="3429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52423-7A49-AA4C-AD95-A5BBE9A184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611" y="763867"/>
            <a:ext cx="3202709" cy="3379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FD0222-A191-0B4D-860D-0E24BE13124F}"/>
              </a:ext>
            </a:extLst>
          </p:cNvPr>
          <p:cNvSpPr txBox="1"/>
          <p:nvPr/>
        </p:nvSpPr>
        <p:spPr>
          <a:xfrm>
            <a:off x="6247319" y="4396300"/>
            <a:ext cx="55818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000" dirty="0"/>
              <a:t>It’s a </a:t>
            </a:r>
            <a:r>
              <a:rPr lang="en-VN" sz="3000" u="sng" dirty="0">
                <a:solidFill>
                  <a:srgbClr val="FF0000"/>
                </a:solidFill>
              </a:rPr>
              <a:t>robot.</a:t>
            </a:r>
          </a:p>
          <a:p>
            <a:r>
              <a:rPr lang="en-VN" sz="3000" dirty="0"/>
              <a:t>It’s </a:t>
            </a:r>
            <a:r>
              <a:rPr lang="en-VN" sz="3000" u="sng" dirty="0">
                <a:solidFill>
                  <a:srgbClr val="FF0000"/>
                </a:solidFill>
              </a:rPr>
              <a:t>pink, yellow, green and black.</a:t>
            </a:r>
          </a:p>
        </p:txBody>
      </p:sp>
    </p:spTree>
    <p:extLst>
      <p:ext uri="{BB962C8B-B14F-4D97-AF65-F5344CB8AC3E}">
        <p14:creationId xmlns:p14="http://schemas.microsoft.com/office/powerpoint/2010/main" val="33640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B8BF59B-9373-7126-E5B9-F7D89A2DB5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50" y="1856120"/>
            <a:ext cx="1290761" cy="25771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8A1959D-B079-3E4E-927E-1FC392108A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040" y="1793794"/>
            <a:ext cx="1313847" cy="257716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6AA1602-1397-2402-8E98-1AE06DFA0196}"/>
              </a:ext>
            </a:extLst>
          </p:cNvPr>
          <p:cNvGrpSpPr/>
          <p:nvPr/>
        </p:nvGrpSpPr>
        <p:grpSpPr>
          <a:xfrm>
            <a:off x="8224148" y="892050"/>
            <a:ext cx="2266492" cy="901744"/>
            <a:chOff x="8224148" y="892050"/>
            <a:chExt cx="2266492" cy="901744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616508F4-F82F-CB8E-8F51-704FFEEBC4E6}"/>
                </a:ext>
              </a:extLst>
            </p:cNvPr>
            <p:cNvSpPr/>
            <p:nvPr/>
          </p:nvSpPr>
          <p:spPr>
            <a:xfrm>
              <a:off x="8453120" y="1133456"/>
              <a:ext cx="2037520" cy="660338"/>
            </a:xfrm>
            <a:prstGeom prst="wedgeRoundRectCallout">
              <a:avLst>
                <a:gd name="adj1" fmla="val 48840"/>
                <a:gd name="adj2" fmla="val 98858"/>
                <a:gd name="adj3" fmla="val 16667"/>
              </a:avLst>
            </a:prstGeom>
            <a:solidFill>
              <a:srgbClr val="92D05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/>
                <a:t>It’s a </a:t>
              </a:r>
              <a:r>
                <a:rPr lang="en-US" sz="2600" b="1" u="sng" dirty="0"/>
                <a:t>robot</a:t>
              </a:r>
              <a:r>
                <a:rPr lang="en-US" sz="2600" b="1" dirty="0"/>
                <a:t>.</a:t>
              </a:r>
            </a:p>
          </p:txBody>
        </p:sp>
        <p:sp>
          <p:nvSpPr>
            <p:cNvPr id="8" name="Google Shape;298;p16">
              <a:extLst>
                <a:ext uri="{FF2B5EF4-FFF2-40B4-BE49-F238E27FC236}">
                  <a16:creationId xmlns:a16="http://schemas.microsoft.com/office/drawing/2014/main" id="{6413B120-3715-3AD0-93B5-C173B9C2640F}"/>
                </a:ext>
              </a:extLst>
            </p:cNvPr>
            <p:cNvSpPr/>
            <p:nvPr/>
          </p:nvSpPr>
          <p:spPr>
            <a:xfrm>
              <a:off x="8224148" y="892050"/>
              <a:ext cx="464504" cy="494759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600"/>
                <a:buFont typeface="Calibri"/>
                <a:buNone/>
              </a:pPr>
              <a:r>
                <a:rPr lang="en-US" sz="26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26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EE76D83-5BB5-00DB-5967-F8053BEAD91B}"/>
              </a:ext>
            </a:extLst>
          </p:cNvPr>
          <p:cNvGrpSpPr/>
          <p:nvPr/>
        </p:nvGrpSpPr>
        <p:grpSpPr>
          <a:xfrm>
            <a:off x="791336" y="799100"/>
            <a:ext cx="2337944" cy="907718"/>
            <a:chOff x="791336" y="799100"/>
            <a:chExt cx="2337944" cy="907718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D0510C36-60D8-7E51-B8C8-92FF0E2A9B87}"/>
                </a:ext>
              </a:extLst>
            </p:cNvPr>
            <p:cNvSpPr/>
            <p:nvPr/>
          </p:nvSpPr>
          <p:spPr>
            <a:xfrm>
              <a:off x="1023588" y="1046480"/>
              <a:ext cx="2105692" cy="660338"/>
            </a:xfrm>
            <a:prstGeom prst="wedgeRoundRectCallout">
              <a:avLst>
                <a:gd name="adj1" fmla="val 1958"/>
                <a:gd name="adj2" fmla="val 89743"/>
                <a:gd name="adj3" fmla="val 16667"/>
              </a:avLst>
            </a:prstGeom>
            <a:solidFill>
              <a:srgbClr val="F7A16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</a:rPr>
                <a:t>What’s this?</a:t>
              </a:r>
            </a:p>
          </p:txBody>
        </p:sp>
        <p:sp>
          <p:nvSpPr>
            <p:cNvPr id="9" name="Google Shape;299;p16">
              <a:extLst>
                <a:ext uri="{FF2B5EF4-FFF2-40B4-BE49-F238E27FC236}">
                  <a16:creationId xmlns:a16="http://schemas.microsoft.com/office/drawing/2014/main" id="{6720752B-CB05-9265-24F8-3F2D2A382336}"/>
                </a:ext>
              </a:extLst>
            </p:cNvPr>
            <p:cNvSpPr/>
            <p:nvPr/>
          </p:nvSpPr>
          <p:spPr>
            <a:xfrm>
              <a:off x="791336" y="799100"/>
              <a:ext cx="464504" cy="494759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accent2">
                  <a:lumMod val="60000"/>
                  <a:lumOff val="4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600"/>
                <a:buFont typeface="Calibri"/>
                <a:buNone/>
              </a:pPr>
              <a:r>
                <a:rPr lang="en-US" sz="26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6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D4E1EA6-2F61-52E0-E9C0-74B95B03C759}"/>
              </a:ext>
            </a:extLst>
          </p:cNvPr>
          <p:cNvGrpSpPr/>
          <p:nvPr/>
        </p:nvGrpSpPr>
        <p:grpSpPr>
          <a:xfrm>
            <a:off x="791336" y="4632622"/>
            <a:ext cx="2967864" cy="907718"/>
            <a:chOff x="791336" y="4632622"/>
            <a:chExt cx="2967864" cy="907718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0FCC4D7D-7EDA-F5E3-6A82-B9265D3CD15C}"/>
                </a:ext>
              </a:extLst>
            </p:cNvPr>
            <p:cNvSpPr/>
            <p:nvPr/>
          </p:nvSpPr>
          <p:spPr>
            <a:xfrm>
              <a:off x="1023588" y="4880002"/>
              <a:ext cx="2735612" cy="660338"/>
            </a:xfrm>
            <a:prstGeom prst="wedgeRoundRectCallout">
              <a:avLst>
                <a:gd name="adj1" fmla="val -32676"/>
                <a:gd name="adj2" fmla="val -127200"/>
                <a:gd name="adj3" fmla="val 16667"/>
              </a:avLst>
            </a:prstGeom>
            <a:solidFill>
              <a:srgbClr val="F7A16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</a:rPr>
                <a:t>What </a:t>
              </a:r>
              <a:r>
                <a:rPr lang="en-US" sz="2600" b="1" dirty="0" err="1">
                  <a:solidFill>
                    <a:schemeClr val="bg1"/>
                  </a:solidFill>
                </a:rPr>
                <a:t>colour</a:t>
              </a:r>
              <a:r>
                <a:rPr lang="en-US" sz="2600" b="1" dirty="0">
                  <a:solidFill>
                    <a:schemeClr val="bg1"/>
                  </a:solidFill>
                </a:rPr>
                <a:t> is it?</a:t>
              </a:r>
            </a:p>
          </p:txBody>
        </p:sp>
        <p:sp>
          <p:nvSpPr>
            <p:cNvPr id="11" name="Google Shape;299;p16">
              <a:extLst>
                <a:ext uri="{FF2B5EF4-FFF2-40B4-BE49-F238E27FC236}">
                  <a16:creationId xmlns:a16="http://schemas.microsoft.com/office/drawing/2014/main" id="{79CD72E1-3896-E2D7-CA93-53210133372E}"/>
                </a:ext>
              </a:extLst>
            </p:cNvPr>
            <p:cNvSpPr/>
            <p:nvPr/>
          </p:nvSpPr>
          <p:spPr>
            <a:xfrm>
              <a:off x="791336" y="4632622"/>
              <a:ext cx="464504" cy="494759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accent2">
                  <a:lumMod val="60000"/>
                  <a:lumOff val="4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600"/>
                <a:buFont typeface="Calibri"/>
                <a:buNone/>
              </a:pPr>
              <a:r>
                <a:rPr lang="en-US" sz="26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26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F2616F7-D399-583C-F148-81CA7EC1DE99}"/>
              </a:ext>
            </a:extLst>
          </p:cNvPr>
          <p:cNvGrpSpPr/>
          <p:nvPr/>
        </p:nvGrpSpPr>
        <p:grpSpPr>
          <a:xfrm>
            <a:off x="8429456" y="4293032"/>
            <a:ext cx="2868208" cy="1152958"/>
            <a:chOff x="8429456" y="4293032"/>
            <a:chExt cx="2868208" cy="1152958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0C7C66CC-9FA3-3C1B-8D00-F67A2EB53B9B}"/>
                </a:ext>
              </a:extLst>
            </p:cNvPr>
            <p:cNvSpPr/>
            <p:nvPr/>
          </p:nvSpPr>
          <p:spPr>
            <a:xfrm>
              <a:off x="8688652" y="4596952"/>
              <a:ext cx="2609012" cy="849038"/>
            </a:xfrm>
            <a:prstGeom prst="wedgeRoundRectCallout">
              <a:avLst>
                <a:gd name="adj1" fmla="val 32855"/>
                <a:gd name="adj2" fmla="val -92785"/>
                <a:gd name="adj3" fmla="val 16667"/>
              </a:avLst>
            </a:prstGeom>
            <a:solidFill>
              <a:srgbClr val="92D05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/>
                <a:t>It’s </a:t>
              </a:r>
              <a:r>
                <a:rPr lang="en-US" sz="2600" b="1" u="sng" dirty="0"/>
                <a:t>pink, yellow, green and black</a:t>
              </a:r>
              <a:r>
                <a:rPr lang="en-US" sz="2600" b="1" dirty="0"/>
                <a:t>.</a:t>
              </a:r>
            </a:p>
          </p:txBody>
        </p:sp>
        <p:sp>
          <p:nvSpPr>
            <p:cNvPr id="14" name="Google Shape;298;p16">
              <a:extLst>
                <a:ext uri="{FF2B5EF4-FFF2-40B4-BE49-F238E27FC236}">
                  <a16:creationId xmlns:a16="http://schemas.microsoft.com/office/drawing/2014/main" id="{ADF356A7-FFCD-E678-015F-1F68C8FC955A}"/>
                </a:ext>
              </a:extLst>
            </p:cNvPr>
            <p:cNvSpPr/>
            <p:nvPr/>
          </p:nvSpPr>
          <p:spPr>
            <a:xfrm>
              <a:off x="8429456" y="4293032"/>
              <a:ext cx="464504" cy="494759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600"/>
                <a:buFont typeface="Calibri"/>
                <a:buNone/>
              </a:pPr>
              <a:r>
                <a:rPr lang="en-US" sz="26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26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" name="Google Shape;281;p15">
            <a:extLst>
              <a:ext uri="{FF2B5EF4-FFF2-40B4-BE49-F238E27FC236}">
                <a16:creationId xmlns:a16="http://schemas.microsoft.com/office/drawing/2014/main" id="{1274E396-F086-BD33-6C8B-E9480C21F05D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PRODUCTION: Example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145E788-1EF6-104D-9EC2-1991F8106C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491" y="1046479"/>
            <a:ext cx="3427717" cy="361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0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8C2DEA20-2C94-7EE6-3AB3-EC3459FBB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51" b="93960" l="8054" r="89933">
                        <a14:foregroundMark x1="13423" y1="45861" x2="13423" y2="45861"/>
                        <a14:foregroundMark x1="10738" y1="45414" x2="16331" y2="48546"/>
                        <a14:foregroundMark x1="11186" y1="41387" x2="10738" y2="39597"/>
                        <a14:foregroundMark x1="12752" y1="37136" x2="15213" y2="37808"/>
                        <a14:foregroundMark x1="31544" y1="92394" x2="39821" y2="92394"/>
                        <a14:foregroundMark x1="24609" y1="91946" x2="32215" y2="91946"/>
                        <a14:foregroundMark x1="22819" y1="91499" x2="25056" y2="91946"/>
                        <a14:foregroundMark x1="21924" y1="91051" x2="23714" y2="93289"/>
                        <a14:foregroundMark x1="20805" y1="91051" x2="20805" y2="92841"/>
                        <a14:foregroundMark x1="21029" y1="90604" x2="22819" y2="94183"/>
                        <a14:foregroundMark x1="29530" y1="92841" x2="39597" y2="93289"/>
                        <a14:foregroundMark x1="41611" y1="92841" x2="49217" y2="93736"/>
                        <a14:foregroundMark x1="28635" y1="89038" x2="37584" y2="89933"/>
                        <a14:foregroundMark x1="50112" y1="92394" x2="65548" y2="91723"/>
                        <a14:foregroundMark x1="65324" y1="91499" x2="71141" y2="92394"/>
                        <a14:foregroundMark x1="70917" y1="91051" x2="77181" y2="91723"/>
                        <a14:foregroundMark x1="72036" y1="90157" x2="80089" y2="91499"/>
                        <a14:foregroundMark x1="80761" y1="91051" x2="82774" y2="91499"/>
                        <a14:foregroundMark x1="68233" y1="89038" x2="77852" y2="90828"/>
                        <a14:foregroundMark x1="74273" y1="89933" x2="80089" y2="90157"/>
                        <a14:foregroundMark x1="82327" y1="91051" x2="72483" y2="93289"/>
                        <a14:foregroundMark x1="81655" y1="91051" x2="81655" y2="91051"/>
                        <a14:foregroundMark x1="10738" y1="56152" x2="10738" y2="56152"/>
                        <a14:foregroundMark x1="8277" y1="55928" x2="8277" y2="55928"/>
                        <a14:foregroundMark x1="17226" y1="40940" x2="17226" y2="40940"/>
                        <a14:foregroundMark x1="18121" y1="40492" x2="16555" y2="37360"/>
                        <a14:foregroundMark x1="58389" y1="9172" x2="63758" y2="10291"/>
                        <a14:foregroundMark x1="58389" y1="6711" x2="60403" y2="9396"/>
                        <a14:foregroundMark x1="57494" y1="7383" x2="67562" y2="10067"/>
                        <a14:foregroundMark x1="71141" y1="11409" x2="76286" y2="12975"/>
                        <a14:foregroundMark x1="79195" y1="17450" x2="79195" y2="16331"/>
                        <a14:foregroundMark x1="75615" y1="12081" x2="70917" y2="10291"/>
                        <a14:foregroundMark x1="55481" y1="10291" x2="54810" y2="8277"/>
                        <a14:foregroundMark x1="59955" y1="4251" x2="62640" y2="5593"/>
                        <a14:foregroundMark x1="64653" y1="6711" x2="70246" y2="8725"/>
                        <a14:foregroundMark x1="77405" y1="12304" x2="78300" y2="12752"/>
                        <a14:foregroundMark x1="80761" y1="14989" x2="80537" y2="17673"/>
                        <a14:foregroundMark x1="55705" y1="10515" x2="61745" y2="9396"/>
                        <a14:foregroundMark x1="50112" y1="93512" x2="54586" y2="93289"/>
                        <a14:foregroundMark x1="58166" y1="92394" x2="65324" y2="92841"/>
                        <a14:foregroundMark x1="55705" y1="93512" x2="63087" y2="92617"/>
                        <a14:foregroundMark x1="66443" y1="92617" x2="73602" y2="91723"/>
                        <a14:foregroundMark x1="41611" y1="85682" x2="46756" y2="86130"/>
                        <a14:foregroundMark x1="43177" y1="83669" x2="49217" y2="75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41524" y="909868"/>
            <a:ext cx="1577281" cy="15772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7BA29CA-26DD-156D-75F9-BE33373464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10" b="91610" l="9598" r="89732">
                        <a14:foregroundMark x1="49777" y1="7710" x2="56473" y2="10204"/>
                        <a14:foregroundMark x1="47321" y1="91610" x2="47321" y2="91610"/>
                        <a14:foregroundMark x1="73214" y1="57823" x2="73214" y2="57823"/>
                        <a14:foregroundMark x1="71429" y1="56463" x2="74107" y2="623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1612" y="896801"/>
            <a:ext cx="1580809" cy="15561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FD53E59-E356-9ACA-2DC3-498EE380DC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1718" y1="80580" x2="32599" y2="85714"/>
                        <a14:foregroundMark x1="27753" y1="74330" x2="30617" y2="77232"/>
                        <a14:foregroundMark x1="57269" y1="45089" x2="58811" y2="491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8217" y="3004059"/>
            <a:ext cx="1601981" cy="15808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C27317-6CF2-4B4B-3433-04AC1A0590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25" b="97544" l="9296" r="94085">
                        <a14:foregroundMark x1="94085" y1="44211" x2="94085" y2="44211"/>
                        <a14:foregroundMark x1="52394" y1="91579" x2="52394" y2="91579"/>
                        <a14:foregroundMark x1="53239" y1="96140" x2="53521" y2="975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7838" y="3429000"/>
            <a:ext cx="2879531" cy="2311736"/>
          </a:xfrm>
          <a:prstGeom prst="rect">
            <a:avLst/>
          </a:prstGeom>
        </p:spPr>
      </p:pic>
      <p:pic>
        <p:nvPicPr>
          <p:cNvPr id="1026" name="Picture 2" descr="Red line arrow, arrow, gules, line png | PNGWing">
            <a:extLst>
              <a:ext uri="{FF2B5EF4-FFF2-40B4-BE49-F238E27FC236}">
                <a16:creationId xmlns:a16="http://schemas.microsoft.com/office/drawing/2014/main" id="{6BC769AC-5184-346B-DA4A-BB97FFFF4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43" b="89675" l="7935" r="92609">
                        <a14:foregroundMark x1="8043" y1="49522" x2="8043" y2="49522"/>
                        <a14:foregroundMark x1="92609" y1="54685" x2="92609" y2="54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64305" y="2710782"/>
            <a:ext cx="997021" cy="56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D Red Line Arrow PNG | Citypng">
            <a:extLst>
              <a:ext uri="{FF2B5EF4-FFF2-40B4-BE49-F238E27FC236}">
                <a16:creationId xmlns:a16="http://schemas.microsoft.com/office/drawing/2014/main" id="{C8088827-A2B0-EB30-AF4A-6DF465AB8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630" y="2678003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D Red Line Arrow PNG | Citypng">
            <a:extLst>
              <a:ext uri="{FF2B5EF4-FFF2-40B4-BE49-F238E27FC236}">
                <a16:creationId xmlns:a16="http://schemas.microsoft.com/office/drawing/2014/main" id="{452A42FB-FD0C-B6EC-7813-CC28D1F28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4616">
            <a:off x="8471236" y="3452437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D Red Line Arrow PNG | Citypng">
            <a:extLst>
              <a:ext uri="{FF2B5EF4-FFF2-40B4-BE49-F238E27FC236}">
                <a16:creationId xmlns:a16="http://schemas.microsoft.com/office/drawing/2014/main" id="{92CCB9BD-95E0-BBF9-9519-BF638948D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89051" y="2678003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D Red Line Arrow PNG | Citypng">
            <a:extLst>
              <a:ext uri="{FF2B5EF4-FFF2-40B4-BE49-F238E27FC236}">
                <a16:creationId xmlns:a16="http://schemas.microsoft.com/office/drawing/2014/main" id="{3BCEFC89-9F7F-4659-BAE2-73F00AD2C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5384" flipH="1">
            <a:off x="5078853" y="3381913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3F3254-3F92-09BE-A8CA-3B1E59F6783D}"/>
              </a:ext>
            </a:extLst>
          </p:cNvPr>
          <p:cNvSpPr txBox="1"/>
          <p:nvPr/>
        </p:nvSpPr>
        <p:spPr>
          <a:xfrm>
            <a:off x="3326684" y="4471395"/>
            <a:ext cx="1105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05794D-3947-9218-33BE-1F6F6A2BD331}"/>
              </a:ext>
            </a:extLst>
          </p:cNvPr>
          <p:cNvSpPr txBox="1"/>
          <p:nvPr/>
        </p:nvSpPr>
        <p:spPr>
          <a:xfrm>
            <a:off x="4236110" y="2347842"/>
            <a:ext cx="909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4E0BFC-C80D-A373-4827-296C12715CB3}"/>
              </a:ext>
            </a:extLst>
          </p:cNvPr>
          <p:cNvSpPr txBox="1"/>
          <p:nvPr/>
        </p:nvSpPr>
        <p:spPr>
          <a:xfrm>
            <a:off x="6857780" y="1985815"/>
            <a:ext cx="888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D55341-0A3F-B60B-2A60-37207DAE0571}"/>
              </a:ext>
            </a:extLst>
          </p:cNvPr>
          <p:cNvSpPr txBox="1"/>
          <p:nvPr/>
        </p:nvSpPr>
        <p:spPr>
          <a:xfrm>
            <a:off x="9380298" y="2308980"/>
            <a:ext cx="1377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E19349-2E73-81C4-352A-C6AB95619395}"/>
              </a:ext>
            </a:extLst>
          </p:cNvPr>
          <p:cNvSpPr txBox="1"/>
          <p:nvPr/>
        </p:nvSpPr>
        <p:spPr>
          <a:xfrm>
            <a:off x="10008130" y="4472986"/>
            <a:ext cx="1286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dy</a:t>
            </a:r>
          </a:p>
        </p:txBody>
      </p:sp>
      <p:sp>
        <p:nvSpPr>
          <p:cNvPr id="24" name="Google Shape;281;p15">
            <a:extLst>
              <a:ext uri="{FF2B5EF4-FFF2-40B4-BE49-F238E27FC236}">
                <a16:creationId xmlns:a16="http://schemas.microsoft.com/office/drawing/2014/main" id="{2018E06D-2F48-49C9-0A40-2CA9973AAC5D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WRAP-UP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4E01CF2-1950-037A-9468-B85C910BB4D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22687" y1="26218" x2="22687" y2="26218"/>
                        <a14:foregroundMark x1="20925" y1="28770" x2="20925" y2="28770"/>
                        <a14:foregroundMark x1="20925" y1="29234" x2="20485" y2="301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0086" y="684799"/>
            <a:ext cx="1601981" cy="152082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B23C355-1C01-C782-5720-E21E0EBE271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481" b="92453" l="9888" r="91461">
                        <a14:foregroundMark x1="34157" y1="7783" x2="43820" y2="9670"/>
                        <a14:foregroundMark x1="36180" y1="5660" x2="36180" y2="5660"/>
                        <a14:foregroundMark x1="76404" y1="89858" x2="76404" y2="89858"/>
                        <a14:foregroundMark x1="25393" y1="89623" x2="29438" y2="88443"/>
                        <a14:foregroundMark x1="21573" y1="92217" x2="22472" y2="92217"/>
                        <a14:foregroundMark x1="73933" y1="91509" x2="77978" y2="92453"/>
                        <a14:foregroundMark x1="91011" y1="77123" x2="91011" y2="77123"/>
                        <a14:foregroundMark x1="90787" y1="72877" x2="90787" y2="72877"/>
                        <a14:foregroundMark x1="90787" y1="73349" x2="91461" y2="77594"/>
                        <a14:foregroundMark x1="67416" y1="4953" x2="67416" y2="4953"/>
                        <a14:foregroundMark x1="39775" y1="4481" x2="39775" y2="4481"/>
                        <a14:foregroundMark x1="36854" y1="4717" x2="36854" y2="47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11810" y="3001993"/>
            <a:ext cx="1570223" cy="149612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EB97A6D-D4AA-E400-514B-21A3D96AD343}"/>
              </a:ext>
            </a:extLst>
          </p:cNvPr>
          <p:cNvGrpSpPr/>
          <p:nvPr/>
        </p:nvGrpSpPr>
        <p:grpSpPr>
          <a:xfrm>
            <a:off x="178760" y="619944"/>
            <a:ext cx="3110093" cy="2543077"/>
            <a:chOff x="178760" y="619944"/>
            <a:chExt cx="3110093" cy="2543077"/>
          </a:xfrm>
        </p:grpSpPr>
        <p:pic>
          <p:nvPicPr>
            <p:cNvPr id="31" name="Picture 2" descr="Sticky Notes Images | Free Photos, PNG Stickers, Wallpapers &amp; Backgrounds -  rawpixel">
              <a:extLst>
                <a:ext uri="{FF2B5EF4-FFF2-40B4-BE49-F238E27FC236}">
                  <a16:creationId xmlns:a16="http://schemas.microsoft.com/office/drawing/2014/main" id="{E2F2F41B-5364-3685-538F-369E96DD77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000" b="93375" l="8625" r="90000">
                          <a14:foregroundMark x1="43875" y1="5000" x2="43875" y2="5000"/>
                          <a14:foregroundMark x1="8625" y1="17875" x2="8625" y2="17875"/>
                          <a14:foregroundMark x1="81375" y1="93375" x2="81375" y2="93375"/>
                          <a14:foregroundMark x1="51750" y1="7500" x2="51750" y2="7500"/>
                          <a14:foregroundMark x1="45375" y1="10875" x2="45375" y2="10875"/>
                          <a14:foregroundMark x1="52250" y1="11250" x2="52250" y2="11250"/>
                          <a14:foregroundMark x1="84000" y1="61875" x2="84000" y2="61875"/>
                          <a14:backgroundMark x1="91000" y1="67000" x2="91000" y2="6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73" y="619944"/>
              <a:ext cx="2920580" cy="2543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EBC774E-E5B1-02F7-9396-2A6C1E600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3050" y="1700343"/>
              <a:ext cx="717863" cy="140811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6801B27-7F06-FA80-D46A-615878CE2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60" y="1713515"/>
              <a:ext cx="692057" cy="1381775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144EA0A8-777C-1447-41A8-B36371FB7343}"/>
              </a:ext>
            </a:extLst>
          </p:cNvPr>
          <p:cNvSpPr txBox="1"/>
          <p:nvPr/>
        </p:nvSpPr>
        <p:spPr>
          <a:xfrm>
            <a:off x="780333" y="1398567"/>
            <a:ext cx="20916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 this?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-&gt; It’s a…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25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3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C00284-5F8D-4519-98F3-1B96ECC8AE94}"/>
              </a:ext>
            </a:extLst>
          </p:cNvPr>
          <p:cNvSpPr/>
          <p:nvPr/>
        </p:nvSpPr>
        <p:spPr>
          <a:xfrm>
            <a:off x="6891293" y="610320"/>
            <a:ext cx="4508482" cy="5299547"/>
          </a:xfrm>
          <a:prstGeom prst="roundRect">
            <a:avLst/>
          </a:prstGeom>
          <a:solidFill>
            <a:srgbClr val="C9E7F9"/>
          </a:solidFill>
          <a:ln>
            <a:solidFill>
              <a:srgbClr val="A4DB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17A7AD5-9A4F-4454-A3E3-CA6951471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595" y="3541835"/>
            <a:ext cx="2581877" cy="25818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B9D0F7-ED16-4CD3-85BD-735EDC6E7B57}"/>
              </a:ext>
            </a:extLst>
          </p:cNvPr>
          <p:cNvSpPr txBox="1"/>
          <p:nvPr/>
        </p:nvSpPr>
        <p:spPr>
          <a:xfrm>
            <a:off x="7547181" y="672006"/>
            <a:ext cx="3382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2: Lesson 3B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FC0BE4-6D3B-46E7-A507-F632E4B21D3C}"/>
              </a:ext>
            </a:extLst>
          </p:cNvPr>
          <p:cNvSpPr txBox="1"/>
          <p:nvPr/>
        </p:nvSpPr>
        <p:spPr>
          <a:xfrm>
            <a:off x="7854595" y="1161252"/>
            <a:ext cx="2937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We’ve </a:t>
            </a:r>
            <a:r>
              <a:rPr lang="en-US" sz="2800" b="1" dirty="0"/>
              <a:t>reviewed…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D8ADF9-3D25-9C0E-5FD5-258961F0D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181" y="1698892"/>
            <a:ext cx="3283530" cy="19821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59D512-1614-4F77-6CF0-E945A8BEC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225" y="580348"/>
            <a:ext cx="5348975" cy="5348975"/>
          </a:xfrm>
          <a:prstGeom prst="rect">
            <a:avLst/>
          </a:prstGeom>
          <a:ln>
            <a:solidFill>
              <a:srgbClr val="D96EAB"/>
            </a:solidFill>
          </a:ln>
        </p:spPr>
      </p:pic>
    </p:spTree>
    <p:extLst>
      <p:ext uri="{BB962C8B-B14F-4D97-AF65-F5344CB8AC3E}">
        <p14:creationId xmlns:p14="http://schemas.microsoft.com/office/powerpoint/2010/main" val="429032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1682543-9AD4-8B23-10D9-B6467A2DFF2F}"/>
              </a:ext>
            </a:extLst>
          </p:cNvPr>
          <p:cNvGrpSpPr/>
          <p:nvPr/>
        </p:nvGrpSpPr>
        <p:grpSpPr>
          <a:xfrm>
            <a:off x="288076" y="1182628"/>
            <a:ext cx="3218695" cy="3244198"/>
            <a:chOff x="288076" y="1182628"/>
            <a:chExt cx="3218695" cy="324419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7217AEE-88EC-BD48-A7C1-76F9063B057B}"/>
                </a:ext>
              </a:extLst>
            </p:cNvPr>
            <p:cNvSpPr/>
            <p:nvPr/>
          </p:nvSpPr>
          <p:spPr>
            <a:xfrm>
              <a:off x="288076" y="1643554"/>
              <a:ext cx="3218695" cy="278327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39DEF5-06B0-B476-C602-0F9B9FB7BA1E}"/>
                </a:ext>
              </a:extLst>
            </p:cNvPr>
            <p:cNvSpPr txBox="1"/>
            <p:nvPr/>
          </p:nvSpPr>
          <p:spPr>
            <a:xfrm>
              <a:off x="430746" y="2768657"/>
              <a:ext cx="29547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sz="2000" dirty="0"/>
                <a:t>All students stand up.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Listen to the song.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Dance along.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A1B75C7-92EC-C698-A581-23D4D79EB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8" b="90000" l="8000" r="90111">
                          <a14:foregroundMark x1="24111" y1="26935" x2="15889" y2="34355"/>
                          <a14:foregroundMark x1="23778" y1="15161" x2="14222" y2="45161"/>
                          <a14:foregroundMark x1="14222" y1="45161" x2="14111" y2="46129"/>
                          <a14:foregroundMark x1="15556" y1="20161" x2="25556" y2="34516"/>
                          <a14:foregroundMark x1="29778" y1="15645" x2="18333" y2="26935"/>
                          <a14:foregroundMark x1="35222" y1="13226" x2="28111" y2="12742"/>
                          <a14:foregroundMark x1="28111" y1="12742" x2="21222" y2="17419"/>
                          <a14:foregroundMark x1="16111" y1="23387" x2="11333" y2="48710"/>
                          <a14:foregroundMark x1="11333" y1="48710" x2="11444" y2="50161"/>
                          <a14:foregroundMark x1="8111" y1="52903" x2="10556" y2="69194"/>
                          <a14:foregroundMark x1="24111" y1="34194" x2="20889" y2="37742"/>
                          <a14:foregroundMark x1="20667" y1="32742" x2="18889" y2="39677"/>
                          <a14:foregroundMark x1="33778" y1="10645" x2="40333" y2="11774"/>
                          <a14:foregroundMark x1="40333" y1="11774" x2="47889" y2="10161"/>
                          <a14:foregroundMark x1="47889" y1="10161" x2="66778" y2="12742"/>
                          <a14:foregroundMark x1="66778" y1="12742" x2="75667" y2="21452"/>
                          <a14:foregroundMark x1="75667" y1="21452" x2="80556" y2="47419"/>
                          <a14:foregroundMark x1="81222" y1="20323" x2="84667" y2="33065"/>
                          <a14:foregroundMark x1="84667" y1="33065" x2="85889" y2="56129"/>
                          <a14:foregroundMark x1="85889" y1="56129" x2="85111" y2="60645"/>
                          <a14:foregroundMark x1="89333" y1="53548" x2="80222" y2="81129"/>
                          <a14:foregroundMark x1="80222" y1="81129" x2="79778" y2="81774"/>
                          <a14:foregroundMark x1="71667" y1="31290" x2="84778" y2="58710"/>
                          <a14:foregroundMark x1="84333" y1="28387" x2="90000" y2="45484"/>
                          <a14:foregroundMark x1="87333" y1="28871" x2="73667" y2="14032"/>
                          <a14:foregroundMark x1="73667" y1="14032" x2="61333" y2="12419"/>
                          <a14:foregroundMark x1="61333" y1="12419" x2="58889" y2="13548"/>
                          <a14:foregroundMark x1="74444" y1="17097" x2="79556" y2="29839"/>
                          <a14:foregroundMark x1="66889" y1="32581" x2="71444" y2="41290"/>
                          <a14:foregroundMark x1="73667" y1="25645" x2="65222" y2="37742"/>
                          <a14:foregroundMark x1="69111" y1="19194" x2="72000" y2="31774"/>
                          <a14:foregroundMark x1="76111" y1="22742" x2="82667" y2="27581"/>
                          <a14:foregroundMark x1="81667" y1="17258" x2="87000" y2="28710"/>
                          <a14:foregroundMark x1="87000" y1="28710" x2="87000" y2="29516"/>
                          <a14:foregroundMark x1="89556" y1="36129" x2="90333" y2="48065"/>
                          <a14:foregroundMark x1="90111" y1="54677" x2="86556" y2="74839"/>
                          <a14:foregroundMark x1="79889" y1="84355" x2="69000" y2="83710"/>
                          <a14:foregroundMark x1="71222" y1="85968" x2="57778" y2="83226"/>
                          <a14:foregroundMark x1="60556" y1="87097" x2="49333" y2="83710"/>
                          <a14:foregroundMark x1="69000" y1="88710" x2="59556" y2="86613"/>
                          <a14:foregroundMark x1="56889" y1="87742" x2="44444" y2="83548"/>
                          <a14:foregroundMark x1="51444" y1="88226" x2="40667" y2="86613"/>
                          <a14:foregroundMark x1="38333" y1="88710" x2="19333" y2="81290"/>
                          <a14:foregroundMark x1="29778" y1="89194" x2="20222" y2="84194"/>
                          <a14:foregroundMark x1="17222" y1="82742" x2="8333" y2="62258"/>
                          <a14:foregroundMark x1="11556" y1="58226" x2="18556" y2="38065"/>
                          <a14:foregroundMark x1="19889" y1="45000" x2="27889" y2="36613"/>
                          <a14:foregroundMark x1="28444" y1="42742" x2="30000" y2="24355"/>
                          <a14:foregroundMark x1="24222" y1="30161" x2="24667" y2="32097"/>
                          <a14:foregroundMark x1="24778" y1="32097" x2="29444" y2="22581"/>
                          <a14:foregroundMark x1="27778" y1="33710" x2="30556" y2="29032"/>
                          <a14:foregroundMark x1="8333" y1="47742" x2="13556" y2="30000"/>
                          <a14:foregroundMark x1="40111" y1="9839" x2="53333" y2="11774"/>
                          <a14:foregroundMark x1="60444" y1="9032" x2="43222" y2="8548"/>
                          <a14:foregroundMark x1="74889" y1="25161" x2="78778" y2="216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786" y="1182628"/>
              <a:ext cx="2290666" cy="1578014"/>
            </a:xfrm>
            <a:prstGeom prst="rect">
              <a:avLst/>
            </a:prstGeom>
          </p:spPr>
        </p:pic>
      </p:grpSp>
      <p:sp>
        <p:nvSpPr>
          <p:cNvPr id="9" name="Google Shape;281;p15">
            <a:extLst>
              <a:ext uri="{FF2B5EF4-FFF2-40B4-BE49-F238E27FC236}">
                <a16:creationId xmlns:a16="http://schemas.microsoft.com/office/drawing/2014/main" id="{68C6B195-3144-EA6C-DD65-E8F2E561F415}"/>
              </a:ext>
            </a:extLst>
          </p:cNvPr>
          <p:cNvSpPr txBox="1">
            <a:spLocks/>
          </p:cNvSpPr>
          <p:nvPr/>
        </p:nvSpPr>
        <p:spPr>
          <a:xfrm>
            <a:off x="430746" y="133574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WARM-UP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04A7509-E4E3-3D0B-2ED9-E8CE9C236F9B}"/>
              </a:ext>
            </a:extLst>
          </p:cNvPr>
          <p:cNvSpPr txBox="1">
            <a:spLocks/>
          </p:cNvSpPr>
          <p:nvPr/>
        </p:nvSpPr>
        <p:spPr>
          <a:xfrm>
            <a:off x="4425907" y="317991"/>
            <a:ext cx="70033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>
                <a:solidFill>
                  <a:schemeClr val="accent1"/>
                </a:solidFill>
              </a:rPr>
              <a:t>Song: Don’t Stop Baby Bot Dance</a:t>
            </a:r>
            <a:endParaRPr lang="en-SG" sz="3600" b="1" dirty="0">
              <a:solidFill>
                <a:schemeClr val="accent1"/>
              </a:solidFill>
            </a:endParaRPr>
          </a:p>
        </p:txBody>
      </p:sp>
      <p:pic>
        <p:nvPicPr>
          <p:cNvPr id="13" name="DON'T STOP BABY BOT DANCE 🤖🎶🕺- Dance Song for Kids - Lingokids">
            <a:hlinkClick r:id="" action="ppaction://media"/>
            <a:extLst>
              <a:ext uri="{FF2B5EF4-FFF2-40B4-BE49-F238E27FC236}">
                <a16:creationId xmlns:a16="http://schemas.microsoft.com/office/drawing/2014/main" id="{CC4EAEB6-5C20-7C81-29E3-3F5220D55E9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08488" y="1291039"/>
            <a:ext cx="8095436" cy="4553580"/>
          </a:xfrm>
          <a:ln>
            <a:solidFill>
              <a:srgbClr val="D14F99"/>
            </a:solidFill>
          </a:ln>
        </p:spPr>
      </p:pic>
    </p:spTree>
    <p:extLst>
      <p:ext uri="{BB962C8B-B14F-4D97-AF65-F5344CB8AC3E}">
        <p14:creationId xmlns:p14="http://schemas.microsoft.com/office/powerpoint/2010/main" val="337445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7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8C2DEA20-2C94-7EE6-3AB3-EC3459FBB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51" b="93960" l="8054" r="89933">
                        <a14:foregroundMark x1="13423" y1="45861" x2="13423" y2="45861"/>
                        <a14:foregroundMark x1="10738" y1="45414" x2="16331" y2="48546"/>
                        <a14:foregroundMark x1="11186" y1="41387" x2="10738" y2="39597"/>
                        <a14:foregroundMark x1="12752" y1="37136" x2="15213" y2="37808"/>
                        <a14:foregroundMark x1="31544" y1="92394" x2="39821" y2="92394"/>
                        <a14:foregroundMark x1="24609" y1="91946" x2="32215" y2="91946"/>
                        <a14:foregroundMark x1="22819" y1="91499" x2="25056" y2="91946"/>
                        <a14:foregroundMark x1="21924" y1="91051" x2="23714" y2="93289"/>
                        <a14:foregroundMark x1="20805" y1="91051" x2="20805" y2="92841"/>
                        <a14:foregroundMark x1="21029" y1="90604" x2="22819" y2="94183"/>
                        <a14:foregroundMark x1="29530" y1="92841" x2="39597" y2="93289"/>
                        <a14:foregroundMark x1="41611" y1="92841" x2="49217" y2="93736"/>
                        <a14:foregroundMark x1="28635" y1="89038" x2="37584" y2="89933"/>
                        <a14:foregroundMark x1="50112" y1="92394" x2="65548" y2="91723"/>
                        <a14:foregroundMark x1="65324" y1="91499" x2="71141" y2="92394"/>
                        <a14:foregroundMark x1="70917" y1="91051" x2="77181" y2="91723"/>
                        <a14:foregroundMark x1="72036" y1="90157" x2="80089" y2="91499"/>
                        <a14:foregroundMark x1="80761" y1="91051" x2="82774" y2="91499"/>
                        <a14:foregroundMark x1="68233" y1="89038" x2="77852" y2="90828"/>
                        <a14:foregroundMark x1="74273" y1="89933" x2="80089" y2="90157"/>
                        <a14:foregroundMark x1="82327" y1="91051" x2="72483" y2="93289"/>
                        <a14:foregroundMark x1="81655" y1="91051" x2="81655" y2="91051"/>
                        <a14:foregroundMark x1="10738" y1="56152" x2="10738" y2="56152"/>
                        <a14:foregroundMark x1="8277" y1="55928" x2="8277" y2="55928"/>
                        <a14:foregroundMark x1="17226" y1="40940" x2="17226" y2="40940"/>
                        <a14:foregroundMark x1="18121" y1="40492" x2="16555" y2="37360"/>
                        <a14:foregroundMark x1="58389" y1="9172" x2="63758" y2="10291"/>
                        <a14:foregroundMark x1="58389" y1="6711" x2="60403" y2="9396"/>
                        <a14:foregroundMark x1="57494" y1="7383" x2="67562" y2="10067"/>
                        <a14:foregroundMark x1="71141" y1="11409" x2="76286" y2="12975"/>
                        <a14:foregroundMark x1="79195" y1="17450" x2="79195" y2="16331"/>
                        <a14:foregroundMark x1="75615" y1="12081" x2="70917" y2="10291"/>
                        <a14:foregroundMark x1="55481" y1="10291" x2="54810" y2="8277"/>
                        <a14:foregroundMark x1="59955" y1="4251" x2="62640" y2="5593"/>
                        <a14:foregroundMark x1="64653" y1="6711" x2="70246" y2="8725"/>
                        <a14:foregroundMark x1="77405" y1="12304" x2="78300" y2="12752"/>
                        <a14:foregroundMark x1="80761" y1="14989" x2="80537" y2="17673"/>
                        <a14:foregroundMark x1="55705" y1="10515" x2="61745" y2="9396"/>
                        <a14:foregroundMark x1="50112" y1="93512" x2="54586" y2="93289"/>
                        <a14:foregroundMark x1="58166" y1="92394" x2="65324" y2="92841"/>
                        <a14:foregroundMark x1="55705" y1="93512" x2="63087" y2="92617"/>
                        <a14:foregroundMark x1="66443" y1="92617" x2="73602" y2="91723"/>
                        <a14:foregroundMark x1="41611" y1="85682" x2="46756" y2="86130"/>
                        <a14:foregroundMark x1="43177" y1="83669" x2="49217" y2="75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41524" y="909868"/>
            <a:ext cx="1577281" cy="15772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7BA29CA-26DD-156D-75F9-BE33373464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10" b="91610" l="9598" r="89732">
                        <a14:foregroundMark x1="49777" y1="7710" x2="56473" y2="10204"/>
                        <a14:foregroundMark x1="47321" y1="91610" x2="47321" y2="91610"/>
                        <a14:foregroundMark x1="73214" y1="57823" x2="73214" y2="57823"/>
                        <a14:foregroundMark x1="71429" y1="56463" x2="74107" y2="623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1612" y="896801"/>
            <a:ext cx="1580809" cy="15561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FD53E59-E356-9ACA-2DC3-498EE380DC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1718" y1="80580" x2="32599" y2="85714"/>
                        <a14:foregroundMark x1="27753" y1="74330" x2="30617" y2="77232"/>
                        <a14:foregroundMark x1="57269" y1="45089" x2="58811" y2="491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8217" y="3004059"/>
            <a:ext cx="1601981" cy="15808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C27317-6CF2-4B4B-3433-04AC1A0590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25" b="97544" l="9296" r="94085">
                        <a14:foregroundMark x1="94085" y1="44211" x2="94085" y2="44211"/>
                        <a14:foregroundMark x1="52394" y1="91579" x2="52394" y2="91579"/>
                        <a14:foregroundMark x1="53239" y1="96140" x2="53521" y2="975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7838" y="3429000"/>
            <a:ext cx="2879531" cy="2311736"/>
          </a:xfrm>
          <a:prstGeom prst="rect">
            <a:avLst/>
          </a:prstGeom>
        </p:spPr>
      </p:pic>
      <p:pic>
        <p:nvPicPr>
          <p:cNvPr id="1026" name="Picture 2" descr="Red line arrow, arrow, gules, line png | PNGWing">
            <a:extLst>
              <a:ext uri="{FF2B5EF4-FFF2-40B4-BE49-F238E27FC236}">
                <a16:creationId xmlns:a16="http://schemas.microsoft.com/office/drawing/2014/main" id="{6BC769AC-5184-346B-DA4A-BB97FFFF4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43" b="89675" l="7935" r="92609">
                        <a14:foregroundMark x1="8043" y1="49522" x2="8043" y2="49522"/>
                        <a14:foregroundMark x1="92609" y1="54685" x2="92609" y2="54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64305" y="2710782"/>
            <a:ext cx="997021" cy="56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D Red Line Arrow PNG | Citypng">
            <a:extLst>
              <a:ext uri="{FF2B5EF4-FFF2-40B4-BE49-F238E27FC236}">
                <a16:creationId xmlns:a16="http://schemas.microsoft.com/office/drawing/2014/main" id="{C8088827-A2B0-EB30-AF4A-6DF465AB8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630" y="2678003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D Red Line Arrow PNG | Citypng">
            <a:extLst>
              <a:ext uri="{FF2B5EF4-FFF2-40B4-BE49-F238E27FC236}">
                <a16:creationId xmlns:a16="http://schemas.microsoft.com/office/drawing/2014/main" id="{452A42FB-FD0C-B6EC-7813-CC28D1F28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4616">
            <a:off x="8471236" y="3452437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D Red Line Arrow PNG | Citypng">
            <a:extLst>
              <a:ext uri="{FF2B5EF4-FFF2-40B4-BE49-F238E27FC236}">
                <a16:creationId xmlns:a16="http://schemas.microsoft.com/office/drawing/2014/main" id="{92CCB9BD-95E0-BBF9-9519-BF638948D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89051" y="2678003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D Red Line Arrow PNG | Citypng">
            <a:extLst>
              <a:ext uri="{FF2B5EF4-FFF2-40B4-BE49-F238E27FC236}">
                <a16:creationId xmlns:a16="http://schemas.microsoft.com/office/drawing/2014/main" id="{3BCEFC89-9F7F-4659-BAE2-73F00AD2C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5384" flipH="1">
            <a:off x="5078853" y="3381913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3F3254-3F92-09BE-A8CA-3B1E59F6783D}"/>
              </a:ext>
            </a:extLst>
          </p:cNvPr>
          <p:cNvSpPr txBox="1"/>
          <p:nvPr/>
        </p:nvSpPr>
        <p:spPr>
          <a:xfrm>
            <a:off x="3326684" y="4471395"/>
            <a:ext cx="1105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05794D-3947-9218-33BE-1F6F6A2BD331}"/>
              </a:ext>
            </a:extLst>
          </p:cNvPr>
          <p:cNvSpPr txBox="1"/>
          <p:nvPr/>
        </p:nvSpPr>
        <p:spPr>
          <a:xfrm>
            <a:off x="4236110" y="2347842"/>
            <a:ext cx="909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4E0BFC-C80D-A373-4827-296C12715CB3}"/>
              </a:ext>
            </a:extLst>
          </p:cNvPr>
          <p:cNvSpPr txBox="1"/>
          <p:nvPr/>
        </p:nvSpPr>
        <p:spPr>
          <a:xfrm>
            <a:off x="6857780" y="1985815"/>
            <a:ext cx="888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D55341-0A3F-B60B-2A60-37207DAE0571}"/>
              </a:ext>
            </a:extLst>
          </p:cNvPr>
          <p:cNvSpPr txBox="1"/>
          <p:nvPr/>
        </p:nvSpPr>
        <p:spPr>
          <a:xfrm>
            <a:off x="9380298" y="2308980"/>
            <a:ext cx="1377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E19349-2E73-81C4-352A-C6AB95619395}"/>
              </a:ext>
            </a:extLst>
          </p:cNvPr>
          <p:cNvSpPr txBox="1"/>
          <p:nvPr/>
        </p:nvSpPr>
        <p:spPr>
          <a:xfrm>
            <a:off x="10008130" y="4472986"/>
            <a:ext cx="1286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dy</a:t>
            </a:r>
          </a:p>
        </p:txBody>
      </p:sp>
      <p:sp>
        <p:nvSpPr>
          <p:cNvPr id="24" name="Google Shape;281;p15">
            <a:extLst>
              <a:ext uri="{FF2B5EF4-FFF2-40B4-BE49-F238E27FC236}">
                <a16:creationId xmlns:a16="http://schemas.microsoft.com/office/drawing/2014/main" id="{2018E06D-2F48-49C9-0A40-2CA9973AAC5D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REVIEW: Toys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4E01CF2-1950-037A-9468-B85C910BB4D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22687" y1="26218" x2="22687" y2="26218"/>
                        <a14:foregroundMark x1="20925" y1="28770" x2="20925" y2="28770"/>
                        <a14:foregroundMark x1="20925" y1="29234" x2="20485" y2="301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0086" y="684799"/>
            <a:ext cx="1601981" cy="152082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B23C355-1C01-C782-5720-E21E0EBE271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481" b="92453" l="9888" r="91461">
                        <a14:foregroundMark x1="34157" y1="7783" x2="43820" y2="9670"/>
                        <a14:foregroundMark x1="36180" y1="5660" x2="36180" y2="5660"/>
                        <a14:foregroundMark x1="76404" y1="89858" x2="76404" y2="89858"/>
                        <a14:foregroundMark x1="25393" y1="89623" x2="29438" y2="88443"/>
                        <a14:foregroundMark x1="21573" y1="92217" x2="22472" y2="92217"/>
                        <a14:foregroundMark x1="73933" y1="91509" x2="77978" y2="92453"/>
                        <a14:foregroundMark x1="91011" y1="77123" x2="91011" y2="77123"/>
                        <a14:foregroundMark x1="90787" y1="72877" x2="90787" y2="72877"/>
                        <a14:foregroundMark x1="90787" y1="73349" x2="91461" y2="77594"/>
                        <a14:foregroundMark x1="67416" y1="4953" x2="67416" y2="4953"/>
                        <a14:foregroundMark x1="39775" y1="4481" x2="39775" y2="4481"/>
                        <a14:foregroundMark x1="36854" y1="4717" x2="36854" y2="47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11810" y="3001993"/>
            <a:ext cx="1570223" cy="149612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EB97A6D-D4AA-E400-514B-21A3D96AD343}"/>
              </a:ext>
            </a:extLst>
          </p:cNvPr>
          <p:cNvGrpSpPr/>
          <p:nvPr/>
        </p:nvGrpSpPr>
        <p:grpSpPr>
          <a:xfrm>
            <a:off x="178760" y="619944"/>
            <a:ext cx="3110093" cy="2543077"/>
            <a:chOff x="178760" y="619944"/>
            <a:chExt cx="3110093" cy="2543077"/>
          </a:xfrm>
        </p:grpSpPr>
        <p:pic>
          <p:nvPicPr>
            <p:cNvPr id="31" name="Picture 2" descr="Sticky Notes Images | Free Photos, PNG Stickers, Wallpapers &amp; Backgrounds -  rawpixel">
              <a:extLst>
                <a:ext uri="{FF2B5EF4-FFF2-40B4-BE49-F238E27FC236}">
                  <a16:creationId xmlns:a16="http://schemas.microsoft.com/office/drawing/2014/main" id="{E2F2F41B-5364-3685-538F-369E96DD77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000" b="93375" l="8625" r="90000">
                          <a14:foregroundMark x1="43875" y1="5000" x2="43875" y2="5000"/>
                          <a14:foregroundMark x1="8625" y1="17875" x2="8625" y2="17875"/>
                          <a14:foregroundMark x1="81375" y1="93375" x2="81375" y2="93375"/>
                          <a14:foregroundMark x1="51750" y1="7500" x2="51750" y2="7500"/>
                          <a14:foregroundMark x1="45375" y1="10875" x2="45375" y2="10875"/>
                          <a14:foregroundMark x1="52250" y1="11250" x2="52250" y2="11250"/>
                          <a14:foregroundMark x1="84000" y1="61875" x2="84000" y2="61875"/>
                          <a14:backgroundMark x1="91000" y1="67000" x2="91000" y2="6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73" y="619944"/>
              <a:ext cx="2920580" cy="2543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EBC774E-E5B1-02F7-9396-2A6C1E600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3050" y="1700343"/>
              <a:ext cx="717863" cy="140811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6801B27-7F06-FA80-D46A-615878CE2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60" y="1713515"/>
              <a:ext cx="692057" cy="1381775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144EA0A8-777C-1447-41A8-B36371FB7343}"/>
              </a:ext>
            </a:extLst>
          </p:cNvPr>
          <p:cNvSpPr txBox="1"/>
          <p:nvPr/>
        </p:nvSpPr>
        <p:spPr>
          <a:xfrm>
            <a:off x="780333" y="1398567"/>
            <a:ext cx="20916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 this?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-&gt; It’s a…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71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25E950-4F50-AA50-5586-AA42B8239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04" y="-9442"/>
            <a:ext cx="12193057" cy="68768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749A6-0048-F14F-058F-C83419798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724" y="3107428"/>
            <a:ext cx="2149208" cy="3038781"/>
          </a:xfrm>
          <a:prstGeom prst="rect">
            <a:avLst/>
          </a:prstGeom>
        </p:spPr>
      </p:pic>
      <p:grpSp>
        <p:nvGrpSpPr>
          <p:cNvPr id="6" name="Group 9">
            <a:extLst>
              <a:ext uri="{FF2B5EF4-FFF2-40B4-BE49-F238E27FC236}">
                <a16:creationId xmlns:a16="http://schemas.microsoft.com/office/drawing/2014/main" id="{9704625A-E5FA-13BD-9247-09FF077F9C29}"/>
              </a:ext>
            </a:extLst>
          </p:cNvPr>
          <p:cNvGrpSpPr/>
          <p:nvPr/>
        </p:nvGrpSpPr>
        <p:grpSpPr>
          <a:xfrm>
            <a:off x="3500819" y="2993070"/>
            <a:ext cx="2296839" cy="3152245"/>
            <a:chOff x="1797983" y="2928034"/>
            <a:chExt cx="2450167" cy="336267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DC82EA2-A1DD-1AF6-1B5C-92FEAB925477}"/>
                </a:ext>
              </a:extLst>
            </p:cNvPr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0BEB4D-5908-85BF-FDF8-635A2729A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1F51066-6FE8-F7D1-081A-2C9111B99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3261" y="3858998"/>
            <a:ext cx="1842739" cy="276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27D733-BB06-33A1-E804-FD5E80D20F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3501427" y="3007731"/>
            <a:ext cx="2288468" cy="31274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FCDAE2-62E1-0C8D-6EA3-6469362EC20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4677" b="50993"/>
          <a:stretch/>
        </p:blipFill>
        <p:spPr>
          <a:xfrm>
            <a:off x="1984522" y="531708"/>
            <a:ext cx="8222959" cy="3465677"/>
          </a:xfrm>
          <a:prstGeom prst="rect">
            <a:avLst/>
          </a:prstGeom>
        </p:spPr>
      </p:pic>
      <p:pic>
        <p:nvPicPr>
          <p:cNvPr id="12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75C70ED-94F6-D24B-47C9-9C60B607BF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3718" y="5436871"/>
            <a:ext cx="1731415" cy="75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6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F656F65-DAEE-F11C-466E-F0E971548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32" y="-18884"/>
            <a:ext cx="12193057" cy="68768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BB06E9-AC50-B9D9-237D-58D6754148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4677" b="50993"/>
          <a:stretch/>
        </p:blipFill>
        <p:spPr>
          <a:xfrm rot="187246">
            <a:off x="3078058" y="-120887"/>
            <a:ext cx="6381821" cy="26897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BD9037-0032-6909-2972-DD800D2E6212}"/>
              </a:ext>
            </a:extLst>
          </p:cNvPr>
          <p:cNvSpPr txBox="1"/>
          <p:nvPr/>
        </p:nvSpPr>
        <p:spPr>
          <a:xfrm>
            <a:off x="357511" y="2026468"/>
            <a:ext cx="7442597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There are 5 questions.</a:t>
            </a: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Students choose the correct s</a:t>
            </a:r>
            <a:r>
              <a:rPr lang="en-US" sz="2400" dirty="0"/>
              <a:t>pelling of the words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by showing fingers.</a:t>
            </a: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1 student says aloud the answer.</a:t>
            </a: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1 correct answer = 1 point.</a:t>
            </a: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The whole class then says aloud the correct sentence.</a:t>
            </a:r>
          </a:p>
        </p:txBody>
      </p:sp>
    </p:spTree>
    <p:extLst>
      <p:ext uri="{BB962C8B-B14F-4D97-AF65-F5344CB8AC3E}">
        <p14:creationId xmlns:p14="http://schemas.microsoft.com/office/powerpoint/2010/main" val="124886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B45E6-9087-E107-0ED7-10B26048CB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104" y="-9442"/>
            <a:ext cx="12193057" cy="68768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56E3EB-E776-FBCC-F2EE-EBD29997F7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7" name="Group 14">
            <a:extLst>
              <a:ext uri="{FF2B5EF4-FFF2-40B4-BE49-F238E27FC236}">
                <a16:creationId xmlns:a16="http://schemas.microsoft.com/office/drawing/2014/main" id="{6B436F47-0A42-C93A-2617-38E838AFCC2A}"/>
              </a:ext>
            </a:extLst>
          </p:cNvPr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39BB4F0-90C8-F8DC-C395-D3C7A92F1FB8}"/>
                </a:ext>
              </a:extLst>
            </p:cNvPr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C1C3DB5-BF88-F856-5550-90F7C83F5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FAA4185-18EE-C221-CECA-924235C9CC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07A3E4-FBD5-0160-43F9-558DDCCA7E7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66C97A-93B0-6958-40C6-936B0DE60B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sp>
        <p:nvSpPr>
          <p:cNvPr id="13" name="Rounded Rectangle 26">
            <a:extLst>
              <a:ext uri="{FF2B5EF4-FFF2-40B4-BE49-F238E27FC236}">
                <a16:creationId xmlns:a16="http://schemas.microsoft.com/office/drawing/2014/main" id="{33D1ED76-07CF-2F8D-3738-2148709080A9}"/>
              </a:ext>
            </a:extLst>
          </p:cNvPr>
          <p:cNvSpPr/>
          <p:nvPr/>
        </p:nvSpPr>
        <p:spPr>
          <a:xfrm>
            <a:off x="7612652" y="46808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1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teddy</a:t>
            </a:r>
          </a:p>
        </p:txBody>
      </p:sp>
      <p:sp>
        <p:nvSpPr>
          <p:cNvPr id="14" name="Rounded Rectangle 27">
            <a:extLst>
              <a:ext uri="{FF2B5EF4-FFF2-40B4-BE49-F238E27FC236}">
                <a16:creationId xmlns:a16="http://schemas.microsoft.com/office/drawing/2014/main" id="{19A3BDE9-B60F-8301-8685-9CC759C9BA6A}"/>
              </a:ext>
            </a:extLst>
          </p:cNvPr>
          <p:cNvSpPr/>
          <p:nvPr/>
        </p:nvSpPr>
        <p:spPr>
          <a:xfrm>
            <a:off x="7627892" y="174768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1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600" b="1" dirty="0" err="1">
                <a:solidFill>
                  <a:srgbClr val="FF1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tedyd</a:t>
            </a:r>
            <a:endParaRPr lang="en-US" sz="3600" b="1" dirty="0">
              <a:solidFill>
                <a:srgbClr val="FF149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24127CA-E91E-CBEB-86C0-7A41852669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sp>
        <p:nvSpPr>
          <p:cNvPr id="16" name="5-Point Star 13">
            <a:extLst>
              <a:ext uri="{FF2B5EF4-FFF2-40B4-BE49-F238E27FC236}">
                <a16:creationId xmlns:a16="http://schemas.microsoft.com/office/drawing/2014/main" id="{ECC7F3B9-E0CC-F78B-9F09-5895BCBBE381}"/>
              </a:ext>
            </a:extLst>
          </p:cNvPr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0A6E6120-4C13-C85F-B57A-EA2AE6242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24" b="90920" l="9043" r="91135">
                        <a14:foregroundMark x1="42199" y1="91264" x2="42199" y2="91264"/>
                        <a14:foregroundMark x1="55851" y1="7471" x2="55851" y2="7471"/>
                        <a14:foregroundMark x1="18794" y1="3678" x2="18794" y2="3678"/>
                        <a14:foregroundMark x1="57979" y1="1954" x2="57979" y2="1954"/>
                        <a14:foregroundMark x1="9043" y1="14713" x2="9043" y2="14713"/>
                        <a14:foregroundMark x1="91135" y1="49655" x2="91135" y2="4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295" y="1871739"/>
            <a:ext cx="571733" cy="88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8AAB8228-E783-FD13-D047-F09C2F470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299" b="91379" l="9752" r="91489">
                        <a14:foregroundMark x1="40071" y1="91724" x2="40071" y2="91724"/>
                        <a14:foregroundMark x1="10816" y1="64023" x2="10816" y2="64023"/>
                        <a14:foregroundMark x1="28014" y1="7126" x2="28014" y2="7126"/>
                        <a14:foregroundMark x1="32270" y1="2299" x2="32270" y2="2299"/>
                        <a14:foregroundMark x1="91489" y1="44943" x2="91489" y2="44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295" y="575699"/>
            <a:ext cx="571733" cy="88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lowchart: Alternate Process 3">
            <a:extLst>
              <a:ext uri="{FF2B5EF4-FFF2-40B4-BE49-F238E27FC236}">
                <a16:creationId xmlns:a16="http://schemas.microsoft.com/office/drawing/2014/main" id="{C0E96970-7A68-3FBD-5F44-4B01A45443DC}"/>
              </a:ext>
            </a:extLst>
          </p:cNvPr>
          <p:cNvSpPr/>
          <p:nvPr/>
        </p:nvSpPr>
        <p:spPr>
          <a:xfrm>
            <a:off x="1377387" y="230065"/>
            <a:ext cx="5869011" cy="288352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a __________.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F564AD-CBD0-93A9-0A1B-7911D479F125}"/>
              </a:ext>
            </a:extLst>
          </p:cNvPr>
          <p:cNvSpPr txBox="1"/>
          <p:nvPr/>
        </p:nvSpPr>
        <p:spPr>
          <a:xfrm>
            <a:off x="3497595" y="273533"/>
            <a:ext cx="2037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1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teddy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149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C4AABF2-4CEA-DC47-AA92-2D251610F5C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481" b="92453" l="9888" r="91461">
                        <a14:foregroundMark x1="34157" y1="7783" x2="43820" y2="9670"/>
                        <a14:foregroundMark x1="36180" y1="5660" x2="36180" y2="5660"/>
                        <a14:foregroundMark x1="76404" y1="89858" x2="76404" y2="89858"/>
                        <a14:foregroundMark x1="25393" y1="89623" x2="29438" y2="88443"/>
                        <a14:foregroundMark x1="21573" y1="92217" x2="22472" y2="92217"/>
                        <a14:foregroundMark x1="73933" y1="91509" x2="77978" y2="92453"/>
                        <a14:foregroundMark x1="91011" y1="77123" x2="91011" y2="77123"/>
                        <a14:foregroundMark x1="90787" y1="72877" x2="90787" y2="72877"/>
                        <a14:foregroundMark x1="90787" y1="73349" x2="91461" y2="77594"/>
                        <a14:foregroundMark x1="67416" y1="4953" x2="67416" y2="4953"/>
                        <a14:foregroundMark x1="39775" y1="4481" x2="39775" y2="4481"/>
                        <a14:foregroundMark x1="36854" y1="4717" x2="36854" y2="47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3320" y="1018268"/>
            <a:ext cx="2037143" cy="194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4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DB8308-A6AA-ED03-29DD-19DAC45A5F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104" y="-9442"/>
            <a:ext cx="12193057" cy="6876884"/>
          </a:xfrm>
          <a:prstGeom prst="rect">
            <a:avLst/>
          </a:prstGeom>
        </p:spPr>
      </p:pic>
      <p:sp>
        <p:nvSpPr>
          <p:cNvPr id="5" name="Flowchart: Alternate Process 3">
            <a:extLst>
              <a:ext uri="{FF2B5EF4-FFF2-40B4-BE49-F238E27FC236}">
                <a16:creationId xmlns:a16="http://schemas.microsoft.com/office/drawing/2014/main" id="{6DE96ABE-D910-412C-17AB-C11690CB189B}"/>
              </a:ext>
            </a:extLst>
          </p:cNvPr>
          <p:cNvSpPr/>
          <p:nvPr/>
        </p:nvSpPr>
        <p:spPr>
          <a:xfrm>
            <a:off x="1377387" y="230065"/>
            <a:ext cx="5869011" cy="288352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a__________.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649F56-2098-17D2-9DDC-DA590D5236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7" name="Group 14">
            <a:extLst>
              <a:ext uri="{FF2B5EF4-FFF2-40B4-BE49-F238E27FC236}">
                <a16:creationId xmlns:a16="http://schemas.microsoft.com/office/drawing/2014/main" id="{23162225-FEB2-9926-B67F-7637679DFFF0}"/>
              </a:ext>
            </a:extLst>
          </p:cNvPr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285CE9D-A68D-CF46-4BE4-932944B6BF8E}"/>
                </a:ext>
              </a:extLst>
            </p:cNvPr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15C74B2-8C0E-AC9C-0945-877F1A8EB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A25B6B3-2D55-7D4D-3467-7C5C6719BD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34C487-12B8-1505-E8F8-9430816F437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F9A668-2EF4-D7BD-605C-864BF99239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sp>
        <p:nvSpPr>
          <p:cNvPr id="13" name="Rounded Rectangle 26">
            <a:extLst>
              <a:ext uri="{FF2B5EF4-FFF2-40B4-BE49-F238E27FC236}">
                <a16:creationId xmlns:a16="http://schemas.microsoft.com/office/drawing/2014/main" id="{8E411564-64CF-FDA1-6416-0EAB3C434A03}"/>
              </a:ext>
            </a:extLst>
          </p:cNvPr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1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robot</a:t>
            </a:r>
          </a:p>
        </p:txBody>
      </p:sp>
      <p:sp>
        <p:nvSpPr>
          <p:cNvPr id="14" name="Rounded Rectangle 27">
            <a:extLst>
              <a:ext uri="{FF2B5EF4-FFF2-40B4-BE49-F238E27FC236}">
                <a16:creationId xmlns:a16="http://schemas.microsoft.com/office/drawing/2014/main" id="{15654DEC-D9C1-3FF6-727A-0B1405578CDF}"/>
              </a:ext>
            </a:extLst>
          </p:cNvPr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1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600" b="1" dirty="0" err="1">
                <a:solidFill>
                  <a:srgbClr val="FF1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rotbo</a:t>
            </a:r>
            <a:r>
              <a:rPr lang="en-US" sz="3600" b="1" dirty="0">
                <a:solidFill>
                  <a:srgbClr val="FF1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934118A-E2BB-ECFB-D090-FCA243018B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sp>
        <p:nvSpPr>
          <p:cNvPr id="16" name="5-Point Star 13">
            <a:extLst>
              <a:ext uri="{FF2B5EF4-FFF2-40B4-BE49-F238E27FC236}">
                <a16:creationId xmlns:a16="http://schemas.microsoft.com/office/drawing/2014/main" id="{3D1B82CF-0B2B-9319-2965-2C9E3C5A9856}"/>
              </a:ext>
            </a:extLst>
          </p:cNvPr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2F5CADDB-C486-6706-046F-14EFE4941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24" b="90920" l="9043" r="91135">
                        <a14:foregroundMark x1="42199" y1="91264" x2="42199" y2="91264"/>
                        <a14:foregroundMark x1="55851" y1="7471" x2="55851" y2="7471"/>
                        <a14:foregroundMark x1="18794" y1="3678" x2="18794" y2="3678"/>
                        <a14:foregroundMark x1="57979" y1="1954" x2="57979" y2="1954"/>
                        <a14:foregroundMark x1="9043" y1="14713" x2="9043" y2="14713"/>
                        <a14:foregroundMark x1="91135" y1="49655" x2="91135" y2="4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295" y="1871739"/>
            <a:ext cx="571733" cy="88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A115B60A-CFAF-D028-B750-99D01C141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299" b="91379" l="9752" r="91489">
                        <a14:foregroundMark x1="40071" y1="91724" x2="40071" y2="91724"/>
                        <a14:foregroundMark x1="10816" y1="64023" x2="10816" y2="64023"/>
                        <a14:foregroundMark x1="28014" y1="7126" x2="28014" y2="7126"/>
                        <a14:foregroundMark x1="32270" y1="2299" x2="32270" y2="2299"/>
                        <a14:foregroundMark x1="91489" y1="44943" x2="91489" y2="44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295" y="575699"/>
            <a:ext cx="571733" cy="88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DF745AB-6DFD-F7CE-AF05-1131B36CCB0D}"/>
              </a:ext>
            </a:extLst>
          </p:cNvPr>
          <p:cNvSpPr txBox="1"/>
          <p:nvPr/>
        </p:nvSpPr>
        <p:spPr>
          <a:xfrm>
            <a:off x="2719629" y="309664"/>
            <a:ext cx="3423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rgbClr val="FF1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robot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149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F68E7D3-1E41-7C40-A1F1-74E0981BD0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251" b="93960" l="8054" r="89933">
                        <a14:foregroundMark x1="13423" y1="45861" x2="13423" y2="45861"/>
                        <a14:foregroundMark x1="10738" y1="45414" x2="16331" y2="48546"/>
                        <a14:foregroundMark x1="11186" y1="41387" x2="10738" y2="39597"/>
                        <a14:foregroundMark x1="12752" y1="37136" x2="15213" y2="37808"/>
                        <a14:foregroundMark x1="31544" y1="92394" x2="39821" y2="92394"/>
                        <a14:foregroundMark x1="24609" y1="91946" x2="32215" y2="91946"/>
                        <a14:foregroundMark x1="22819" y1="91499" x2="25056" y2="91946"/>
                        <a14:foregroundMark x1="21924" y1="91051" x2="23714" y2="93289"/>
                        <a14:foregroundMark x1="20805" y1="91051" x2="20805" y2="92841"/>
                        <a14:foregroundMark x1="21029" y1="90604" x2="22819" y2="94183"/>
                        <a14:foregroundMark x1="29530" y1="92841" x2="39597" y2="93289"/>
                        <a14:foregroundMark x1="41611" y1="92841" x2="49217" y2="93736"/>
                        <a14:foregroundMark x1="28635" y1="89038" x2="37584" y2="89933"/>
                        <a14:foregroundMark x1="50112" y1="92394" x2="65548" y2="91723"/>
                        <a14:foregroundMark x1="65324" y1="91499" x2="71141" y2="92394"/>
                        <a14:foregroundMark x1="70917" y1="91051" x2="77181" y2="91723"/>
                        <a14:foregroundMark x1="72036" y1="90157" x2="80089" y2="91499"/>
                        <a14:foregroundMark x1="80761" y1="91051" x2="82774" y2="91499"/>
                        <a14:foregroundMark x1="68233" y1="89038" x2="77852" y2="90828"/>
                        <a14:foregroundMark x1="74273" y1="89933" x2="80089" y2="90157"/>
                        <a14:foregroundMark x1="82327" y1="91051" x2="72483" y2="93289"/>
                        <a14:foregroundMark x1="81655" y1="91051" x2="81655" y2="91051"/>
                        <a14:foregroundMark x1="10738" y1="56152" x2="10738" y2="56152"/>
                        <a14:foregroundMark x1="8277" y1="55928" x2="8277" y2="55928"/>
                        <a14:foregroundMark x1="17226" y1="40940" x2="17226" y2="40940"/>
                        <a14:foregroundMark x1="18121" y1="40492" x2="16555" y2="37360"/>
                        <a14:foregroundMark x1="58389" y1="9172" x2="63758" y2="10291"/>
                        <a14:foregroundMark x1="58389" y1="6711" x2="60403" y2="9396"/>
                        <a14:foregroundMark x1="57494" y1="7383" x2="67562" y2="10067"/>
                        <a14:foregroundMark x1="71141" y1="11409" x2="76286" y2="12975"/>
                        <a14:foregroundMark x1="79195" y1="17450" x2="79195" y2="16331"/>
                        <a14:foregroundMark x1="75615" y1="12081" x2="70917" y2="10291"/>
                        <a14:foregroundMark x1="55481" y1="10291" x2="54810" y2="8277"/>
                        <a14:foregroundMark x1="59955" y1="4251" x2="62640" y2="5593"/>
                        <a14:foregroundMark x1="64653" y1="6711" x2="70246" y2="8725"/>
                        <a14:foregroundMark x1="77405" y1="12304" x2="78300" y2="12752"/>
                        <a14:foregroundMark x1="80761" y1="14989" x2="80537" y2="17673"/>
                        <a14:foregroundMark x1="55705" y1="10515" x2="61745" y2="9396"/>
                        <a14:foregroundMark x1="50112" y1="93512" x2="54586" y2="93289"/>
                        <a14:foregroundMark x1="58166" y1="92394" x2="65324" y2="92841"/>
                        <a14:foregroundMark x1="55705" y1="93512" x2="63087" y2="92617"/>
                        <a14:foregroundMark x1="66443" y1="92617" x2="73602" y2="91723"/>
                        <a14:foregroundMark x1="41611" y1="85682" x2="46756" y2="86130"/>
                        <a14:foregroundMark x1="43177" y1="83669" x2="49217" y2="75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646" y="904427"/>
            <a:ext cx="2158205" cy="215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3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4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DB8308-A6AA-ED03-29DD-19DAC45A5F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104" y="-9442"/>
            <a:ext cx="12193057" cy="6876884"/>
          </a:xfrm>
          <a:prstGeom prst="rect">
            <a:avLst/>
          </a:prstGeom>
        </p:spPr>
      </p:pic>
      <p:sp>
        <p:nvSpPr>
          <p:cNvPr id="5" name="Flowchart: Alternate Process 3">
            <a:extLst>
              <a:ext uri="{FF2B5EF4-FFF2-40B4-BE49-F238E27FC236}">
                <a16:creationId xmlns:a16="http://schemas.microsoft.com/office/drawing/2014/main" id="{6DE96ABE-D910-412C-17AB-C11690CB189B}"/>
              </a:ext>
            </a:extLst>
          </p:cNvPr>
          <p:cNvSpPr/>
          <p:nvPr/>
        </p:nvSpPr>
        <p:spPr>
          <a:xfrm>
            <a:off x="1377387" y="230065"/>
            <a:ext cx="5869011" cy="288352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a__________.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649F56-2098-17D2-9DDC-DA590D5236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1" y="3429632"/>
            <a:ext cx="2149208" cy="3038781"/>
          </a:xfrm>
          <a:prstGeom prst="rect">
            <a:avLst/>
          </a:prstGeom>
        </p:spPr>
      </p:pic>
      <p:grpSp>
        <p:nvGrpSpPr>
          <p:cNvPr id="7" name="Group 14">
            <a:extLst>
              <a:ext uri="{FF2B5EF4-FFF2-40B4-BE49-F238E27FC236}">
                <a16:creationId xmlns:a16="http://schemas.microsoft.com/office/drawing/2014/main" id="{23162225-FEB2-9926-B67F-7637679DFFF0}"/>
              </a:ext>
            </a:extLst>
          </p:cNvPr>
          <p:cNvGrpSpPr/>
          <p:nvPr/>
        </p:nvGrpSpPr>
        <p:grpSpPr>
          <a:xfrm>
            <a:off x="1494014" y="3548599"/>
            <a:ext cx="2296839" cy="3152245"/>
            <a:chOff x="1797983" y="2928034"/>
            <a:chExt cx="2450167" cy="336267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285CE9D-A68D-CF46-4BE4-932944B6BF8E}"/>
                </a:ext>
              </a:extLst>
            </p:cNvPr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15C74B2-8C0E-AC9C-0945-877F1A8EB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A25B6B3-2D55-7D4D-3467-7C5C6719BD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7"/>
            <a:ext cx="1842739" cy="276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34C487-12B8-1505-E8F8-9430816F437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1" y="3563260"/>
            <a:ext cx="2288468" cy="31274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F9A668-2EF4-D7BD-605C-864BF99239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1"/>
            <a:ext cx="1842739" cy="276775"/>
          </a:xfrm>
          <a:prstGeom prst="rect">
            <a:avLst/>
          </a:prstGeom>
        </p:spPr>
      </p:pic>
      <p:sp>
        <p:nvSpPr>
          <p:cNvPr id="13" name="Rounded Rectangle 26">
            <a:extLst>
              <a:ext uri="{FF2B5EF4-FFF2-40B4-BE49-F238E27FC236}">
                <a16:creationId xmlns:a16="http://schemas.microsoft.com/office/drawing/2014/main" id="{8E411564-64CF-FDA1-6416-0EAB3C434A03}"/>
              </a:ext>
            </a:extLst>
          </p:cNvPr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1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ball</a:t>
            </a:r>
          </a:p>
        </p:txBody>
      </p:sp>
      <p:sp>
        <p:nvSpPr>
          <p:cNvPr id="14" name="Rounded Rectangle 27">
            <a:extLst>
              <a:ext uri="{FF2B5EF4-FFF2-40B4-BE49-F238E27FC236}">
                <a16:creationId xmlns:a16="http://schemas.microsoft.com/office/drawing/2014/main" id="{15654DEC-D9C1-3FF6-727A-0B1405578CDF}"/>
              </a:ext>
            </a:extLst>
          </p:cNvPr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1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600" b="1" dirty="0" err="1">
                <a:solidFill>
                  <a:srgbClr val="FF1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blal</a:t>
            </a:r>
            <a:r>
              <a:rPr lang="en-US" sz="3600" b="1" dirty="0">
                <a:solidFill>
                  <a:srgbClr val="FF1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934118A-E2BB-ECFB-D090-FCA243018B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4" y="5616941"/>
            <a:ext cx="1731415" cy="749873"/>
          </a:xfrm>
          <a:prstGeom prst="rect">
            <a:avLst/>
          </a:prstGeom>
        </p:spPr>
      </p:pic>
      <p:sp>
        <p:nvSpPr>
          <p:cNvPr id="16" name="5-Point Star 13">
            <a:extLst>
              <a:ext uri="{FF2B5EF4-FFF2-40B4-BE49-F238E27FC236}">
                <a16:creationId xmlns:a16="http://schemas.microsoft.com/office/drawing/2014/main" id="{3D1B82CF-0B2B-9319-2965-2C9E3C5A9856}"/>
              </a:ext>
            </a:extLst>
          </p:cNvPr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2F5CADDB-C486-6706-046F-14EFE4941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24" b="90920" l="9043" r="91135">
                        <a14:foregroundMark x1="42199" y1="91264" x2="42199" y2="91264"/>
                        <a14:foregroundMark x1="55851" y1="7471" x2="55851" y2="7471"/>
                        <a14:foregroundMark x1="18794" y1="3678" x2="18794" y2="3678"/>
                        <a14:foregroundMark x1="57979" y1="1954" x2="57979" y2="1954"/>
                        <a14:foregroundMark x1="9043" y1="14713" x2="9043" y2="14713"/>
                        <a14:foregroundMark x1="91135" y1="49655" x2="91135" y2="4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295" y="1871739"/>
            <a:ext cx="571733" cy="88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A115B60A-CFAF-D028-B750-99D01C141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299" b="91379" l="9752" r="91489">
                        <a14:foregroundMark x1="40071" y1="91724" x2="40071" y2="91724"/>
                        <a14:foregroundMark x1="10816" y1="64023" x2="10816" y2="64023"/>
                        <a14:foregroundMark x1="28014" y1="7126" x2="28014" y2="7126"/>
                        <a14:foregroundMark x1="32270" y1="2299" x2="32270" y2="2299"/>
                        <a14:foregroundMark x1="91489" y1="44943" x2="91489" y2="44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295" y="575699"/>
            <a:ext cx="571733" cy="88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DF745AB-6DFD-F7CE-AF05-1131B36CCB0D}"/>
              </a:ext>
            </a:extLst>
          </p:cNvPr>
          <p:cNvSpPr txBox="1"/>
          <p:nvPr/>
        </p:nvSpPr>
        <p:spPr>
          <a:xfrm>
            <a:off x="2719629" y="309664"/>
            <a:ext cx="3423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1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149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3277548-60C7-604E-B771-858ABAE94D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22687" y1="26218" x2="22687" y2="26218"/>
                        <a14:foregroundMark x1="20925" y1="28770" x2="20925" y2="28770"/>
                        <a14:foregroundMark x1="20925" y1="29234" x2="20485" y2="301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2532" y="955995"/>
            <a:ext cx="2138720" cy="203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4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4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1934</TotalTime>
  <Words>524</Words>
  <Application>Microsoft Macintosh PowerPoint</Application>
  <PresentationFormat>Widescreen</PresentationFormat>
  <Paragraphs>126</Paragraphs>
  <Slides>26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 Teachers</dc:creator>
  <cp:lastModifiedBy>Microsoft Office User</cp:lastModifiedBy>
  <cp:revision>423</cp:revision>
  <dcterms:created xsi:type="dcterms:W3CDTF">2021-05-20T08:47:48Z</dcterms:created>
  <dcterms:modified xsi:type="dcterms:W3CDTF">2023-10-10T02:26:17Z</dcterms:modified>
</cp:coreProperties>
</file>