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597" r:id="rId2"/>
    <p:sldId id="598" r:id="rId3"/>
    <p:sldId id="543" r:id="rId4"/>
    <p:sldId id="542" r:id="rId5"/>
    <p:sldId id="496" r:id="rId6"/>
    <p:sldId id="577" r:id="rId7"/>
    <p:sldId id="601" r:id="rId8"/>
    <p:sldId id="600" r:id="rId9"/>
    <p:sldId id="585" r:id="rId10"/>
    <p:sldId id="586" r:id="rId11"/>
    <p:sldId id="587" r:id="rId12"/>
    <p:sldId id="602" r:id="rId13"/>
    <p:sldId id="588" r:id="rId14"/>
    <p:sldId id="589" r:id="rId15"/>
    <p:sldId id="590" r:id="rId16"/>
    <p:sldId id="591" r:id="rId17"/>
    <p:sldId id="592" r:id="rId18"/>
    <p:sldId id="593" r:id="rId19"/>
    <p:sldId id="594" r:id="rId20"/>
    <p:sldId id="595" r:id="rId21"/>
    <p:sldId id="596" r:id="rId22"/>
    <p:sldId id="603" r:id="rId23"/>
    <p:sldId id="605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8" d="100"/>
          <a:sy n="78" d="100"/>
        </p:scale>
        <p:origin x="648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microsoft.com/office/2007/relationships/hdphoto" Target="../media/hdphoto17.wdp"/><Relationship Id="rId12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23.wdp"/><Relationship Id="rId5" Type="http://schemas.microsoft.com/office/2007/relationships/hdphoto" Target="../media/hdphoto21.wdp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microsoft.com/office/2007/relationships/hdphoto" Target="../media/hdphoto23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microsoft.com/office/2007/relationships/hdphoto" Target="../media/hdphoto21.wdp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microsoft.com/office/2007/relationships/hdphoto" Target="../media/hdphoto2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microsoft.com/office/2007/relationships/hdphoto" Target="../media/hdphoto21.wdp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25.wdp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microsoft.com/office/2007/relationships/hdphoto" Target="../media/hdphoto21.wdp"/><Relationship Id="rId10" Type="http://schemas.microsoft.com/office/2007/relationships/hdphoto" Target="../media/hdphoto23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21.wdp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22.wdp"/><Relationship Id="rId5" Type="http://schemas.microsoft.com/office/2007/relationships/hdphoto" Target="../media/hdphoto23.wdp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22.wdp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microsoft.com/office/2007/relationships/hdphoto" Target="../media/hdphoto21.wdp"/><Relationship Id="rId4" Type="http://schemas.openxmlformats.org/officeDocument/2006/relationships/image" Target="../media/image14.png"/><Relationship Id="rId9" Type="http://schemas.openxmlformats.org/officeDocument/2006/relationships/image" Target="../media/image25.pn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22.wdp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microsoft.com/office/2007/relationships/hdphoto" Target="../media/hdphoto21.wdp"/><Relationship Id="rId4" Type="http://schemas.openxmlformats.org/officeDocument/2006/relationships/image" Target="../media/image14.png"/><Relationship Id="rId9" Type="http://schemas.openxmlformats.org/officeDocument/2006/relationships/image" Target="../media/image25.pn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microsoft.com/office/2007/relationships/hdphoto" Target="../media/hdphoto22.wdp"/><Relationship Id="rId12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23.wdp"/><Relationship Id="rId5" Type="http://schemas.microsoft.com/office/2007/relationships/hdphoto" Target="../media/hdphoto21.wdp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5" Type="http://schemas.microsoft.com/office/2007/relationships/hdphoto" Target="../media/hdphoto7.wdp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7.png"/><Relationship Id="rId5" Type="http://schemas.microsoft.com/office/2007/relationships/hdphoto" Target="../media/hdphoto21.wdp"/><Relationship Id="rId10" Type="http://schemas.microsoft.com/office/2007/relationships/hdphoto" Target="../media/hdphoto23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2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26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2.png"/><Relationship Id="rId3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13.wdp"/><Relationship Id="rId2" Type="http://schemas.openxmlformats.org/officeDocument/2006/relationships/image" Target="../media/image8.png"/><Relationship Id="rId16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26.png"/><Relationship Id="rId10" Type="http://schemas.microsoft.com/office/2007/relationships/hdphoto" Target="../media/hdphoto12.wdp"/><Relationship Id="rId4" Type="http://schemas.openxmlformats.org/officeDocument/2006/relationships/image" Target="../media/image41.png"/><Relationship Id="rId9" Type="http://schemas.openxmlformats.org/officeDocument/2006/relationships/image" Target="../media/image12.png"/><Relationship Id="rId1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8.wdp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microsoft.com/office/2007/relationships/hdphoto" Target="../media/hdphoto6.wdp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8.wdp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microsoft.com/office/2007/relationships/hdphoto" Target="../media/hdphoto17.wdp"/><Relationship Id="rId10" Type="http://schemas.microsoft.com/office/2007/relationships/hdphoto" Target="../media/hdphoto13.wdp"/><Relationship Id="rId4" Type="http://schemas.microsoft.com/office/2007/relationships/hdphoto" Target="../media/hdphoto8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13.wdp"/><Relationship Id="rId4" Type="http://schemas.microsoft.com/office/2007/relationships/hdphoto" Target="../media/hdphoto8.wdp"/><Relationship Id="rId9" Type="http://schemas.openxmlformats.org/officeDocument/2006/relationships/image" Target="../media/image13.png"/><Relationship Id="rId14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microsoft.com/office/2007/relationships/hdphoto" Target="../media/hdphoto1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8.wdp"/><Relationship Id="rId5" Type="http://schemas.microsoft.com/office/2007/relationships/hdphoto" Target="../media/hdphoto14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microsoft.com/office/2007/relationships/hdphoto" Target="../media/hdphoto1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microsoft.com/office/2007/relationships/hdphoto" Target="../media/hdphoto17.wdp"/><Relationship Id="rId10" Type="http://schemas.microsoft.com/office/2007/relationships/hdphoto" Target="../media/hdphoto13.wdp"/><Relationship Id="rId4" Type="http://schemas.microsoft.com/office/2007/relationships/hdphoto" Target="../media/hdphoto8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microsoft.com/office/2007/relationships/hdphoto" Target="../media/hdphoto10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20" y="476672"/>
            <a:ext cx="3580316" cy="3395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762238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749189"/>
            <a:ext cx="3948484" cy="20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9" y="997558"/>
            <a:ext cx="9012501" cy="2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70596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7" y="691108"/>
            <a:ext cx="10020613" cy="287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14" y="4151057"/>
            <a:ext cx="741617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408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63" y="997558"/>
            <a:ext cx="9012501" cy="2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8760297" y="692696"/>
            <a:ext cx="2880319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99" b="40827"/>
          <a:stretch/>
        </p:blipFill>
        <p:spPr bwMode="auto">
          <a:xfrm>
            <a:off x="1727176" y="4437112"/>
            <a:ext cx="8761312" cy="62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30" b="79092"/>
          <a:stretch/>
        </p:blipFill>
        <p:spPr bwMode="auto">
          <a:xfrm>
            <a:off x="695400" y="3919567"/>
            <a:ext cx="7058941" cy="44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453"/>
          <a:stretch/>
        </p:blipFill>
        <p:spPr bwMode="auto">
          <a:xfrm>
            <a:off x="1715344" y="5279662"/>
            <a:ext cx="8761312" cy="66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36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7" b="41897"/>
          <a:stretch/>
        </p:blipFill>
        <p:spPr bwMode="auto">
          <a:xfrm>
            <a:off x="682010" y="3789040"/>
            <a:ext cx="1081458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399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39" b="2545"/>
          <a:stretch/>
        </p:blipFill>
        <p:spPr bwMode="auto">
          <a:xfrm>
            <a:off x="682010" y="3789040"/>
            <a:ext cx="10814589" cy="100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87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6" b="1927"/>
          <a:stretch/>
        </p:blipFill>
        <p:spPr bwMode="auto">
          <a:xfrm>
            <a:off x="682010" y="3140968"/>
            <a:ext cx="10814589" cy="23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14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55017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700808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67233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7927" y="-1984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228149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4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00710"/>
            <a:ext cx="6744072" cy="28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9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868"/>
          <a:stretch/>
        </p:blipFill>
        <p:spPr bwMode="auto">
          <a:xfrm>
            <a:off x="682011" y="1484784"/>
            <a:ext cx="10814589" cy="186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085841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26" y="3159015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5" y="3085841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0" y="3054755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829" y="3127929"/>
            <a:ext cx="607137" cy="6021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87" y="3090502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3" y="4938534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46" y="5023485"/>
            <a:ext cx="607137" cy="6021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65" y="4919097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04" y="501170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0" y="4940684"/>
            <a:ext cx="754702" cy="748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03" y="4992271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B6B461-139A-5629-BF2D-EE848826A3F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3041097"/>
            <a:ext cx="754702" cy="748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41FFED-BF89-022E-0B2D-54FF59142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56" y="3142130"/>
            <a:ext cx="607137" cy="6021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AABCFE-8B04-9E9F-A00A-AFA5BF3552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431" y="4877135"/>
            <a:ext cx="754702" cy="748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77AD41-AC05-A531-58EE-8FAA996B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18" y="4950934"/>
            <a:ext cx="607137" cy="602139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27"/>
          <a:stretch/>
        </p:blipFill>
        <p:spPr bwMode="auto">
          <a:xfrm>
            <a:off x="682010" y="4005064"/>
            <a:ext cx="10814589" cy="103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9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dấu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chấm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dôi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số</a:t>
            </a:r>
            <a:r>
              <a:rPr lang="en-US" sz="3200" dirty="0">
                <a:latin typeface="Cambria" pitchFamily="18" charset="0"/>
              </a:rPr>
              <a:t> 2.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97620101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047163" y="457220"/>
            <a:ext cx="2063552" cy="2893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3277145"/>
            <a:ext cx="3240360" cy="74701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68" y="3861048"/>
            <a:ext cx="1728192" cy="97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695602"/>
            <a:ext cx="1875328" cy="9523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44" y="5327456"/>
            <a:ext cx="2160240" cy="64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5" y="4000558"/>
            <a:ext cx="4373005" cy="22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4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2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372165" y="1482311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sp>
        <p:nvSpPr>
          <p:cNvPr id="3" name="AutoShape 4" descr="Vector cây tre cây tr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ector cây tre cây tr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Vector cây tre cây tr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Vector cây tre cây trú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Vector cây tre cây trú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8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28" y="3356992"/>
            <a:ext cx="2765471" cy="352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509120"/>
            <a:ext cx="6744072" cy="23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3485" y="7937"/>
            <a:ext cx="3057933" cy="42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277145"/>
            <a:ext cx="3960441" cy="91301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005064"/>
            <a:ext cx="2448272" cy="138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201" b="1051"/>
          <a:stretch/>
        </p:blipFill>
        <p:spPr>
          <a:xfrm>
            <a:off x="479376" y="273863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664295" cy="63211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012"/>
          <a:stretch/>
        </p:blipFill>
        <p:spPr bwMode="auto">
          <a:xfrm>
            <a:off x="793918" y="1537555"/>
            <a:ext cx="9893115" cy="96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75"/>
          <a:stretch/>
        </p:blipFill>
        <p:spPr bwMode="auto">
          <a:xfrm>
            <a:off x="1253359" y="2996952"/>
            <a:ext cx="9451153" cy="307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760296" y="692696"/>
            <a:ext cx="2808311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ĂN QUANG THĂP SANG BINH 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916832"/>
            <a:ext cx="11233248" cy="4270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06" b="85491"/>
          <a:stretch/>
        </p:blipFill>
        <p:spPr bwMode="auto">
          <a:xfrm>
            <a:off x="423178" y="1042436"/>
            <a:ext cx="3296558" cy="8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63955"/>
          <a:stretch/>
        </p:blipFill>
        <p:spPr bwMode="auto">
          <a:xfrm>
            <a:off x="767408" y="2236140"/>
            <a:ext cx="10500091" cy="1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59" b="23930"/>
          <a:stretch/>
        </p:blipFill>
        <p:spPr bwMode="auto">
          <a:xfrm>
            <a:off x="852493" y="3818894"/>
            <a:ext cx="10500091" cy="204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692696"/>
            <a:ext cx="3268489" cy="10323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873054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492896"/>
            <a:ext cx="11233248" cy="369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06" b="85491"/>
          <a:stretch/>
        </p:blipFill>
        <p:spPr bwMode="auto">
          <a:xfrm>
            <a:off x="551384" y="1479634"/>
            <a:ext cx="3296558" cy="8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63955"/>
          <a:stretch/>
        </p:blipFill>
        <p:spPr bwMode="auto">
          <a:xfrm>
            <a:off x="767408" y="3028228"/>
            <a:ext cx="10500091" cy="1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253" b="-1182"/>
          <a:stretch/>
        </p:blipFill>
        <p:spPr bwMode="auto">
          <a:xfrm>
            <a:off x="767407" y="4509120"/>
            <a:ext cx="10500091" cy="126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688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51"/>
          <a:stretch/>
        </p:blipFill>
        <p:spPr bwMode="auto">
          <a:xfrm>
            <a:off x="839416" y="3717032"/>
            <a:ext cx="1051316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46" b="73143"/>
          <a:stretch/>
        </p:blipFill>
        <p:spPr bwMode="auto">
          <a:xfrm>
            <a:off x="551384" y="1268760"/>
            <a:ext cx="2113717" cy="7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7" r="4522" b="47026"/>
          <a:stretch/>
        </p:blipFill>
        <p:spPr bwMode="auto">
          <a:xfrm>
            <a:off x="551384" y="2132857"/>
            <a:ext cx="10873208" cy="4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3552" y="46955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1824" y="46751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208" y="4653136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16480" y="4623519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9656" y="4581128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0718" y="4581127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04312" y="4545994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1028547"/>
            <a:ext cx="3268489" cy="10323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1208905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57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5" grpId="0"/>
      <p:bldP spid="16" grpId="0"/>
      <p:bldP spid="1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94" y="4005064"/>
            <a:ext cx="3290611" cy="97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743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14907</TotalTime>
  <Words>72</Words>
  <Application>Microsoft Office PowerPoint</Application>
  <PresentationFormat>Widescreen</PresentationFormat>
  <Paragraphs>29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DELL</cp:lastModifiedBy>
  <cp:revision>687</cp:revision>
  <dcterms:created xsi:type="dcterms:W3CDTF">2010-04-30T18:19:48Z</dcterms:created>
  <dcterms:modified xsi:type="dcterms:W3CDTF">2024-11-05T02:06:53Z</dcterms:modified>
</cp:coreProperties>
</file>