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media/audio4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7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9"/>
  </p:notesMasterIdLst>
  <p:sldIdLst>
    <p:sldId id="1054" r:id="rId3"/>
    <p:sldId id="320" r:id="rId4"/>
    <p:sldId id="370" r:id="rId5"/>
    <p:sldId id="1040" r:id="rId6"/>
    <p:sldId id="1041" r:id="rId7"/>
    <p:sldId id="1042" r:id="rId8"/>
    <p:sldId id="259" r:id="rId9"/>
    <p:sldId id="772" r:id="rId10"/>
    <p:sldId id="771" r:id="rId11"/>
    <p:sldId id="1043" r:id="rId12"/>
    <p:sldId id="779" r:id="rId13"/>
    <p:sldId id="1084" r:id="rId14"/>
    <p:sldId id="1045" r:id="rId15"/>
    <p:sldId id="1044" r:id="rId16"/>
    <p:sldId id="1046" r:id="rId17"/>
    <p:sldId id="1047" r:id="rId18"/>
    <p:sldId id="1049" r:id="rId19"/>
    <p:sldId id="372" r:id="rId20"/>
    <p:sldId id="373" r:id="rId21"/>
    <p:sldId id="374" r:id="rId22"/>
    <p:sldId id="375" r:id="rId23"/>
    <p:sldId id="376" r:id="rId24"/>
    <p:sldId id="1051" r:id="rId25"/>
    <p:sldId id="1052" r:id="rId26"/>
    <p:sldId id="329" r:id="rId27"/>
    <p:sldId id="105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656"/>
    <a:srgbClr val="FEFFFF"/>
    <a:srgbClr val="5D8C3B"/>
    <a:srgbClr val="FD651C"/>
    <a:srgbClr val="D96EAB"/>
    <a:srgbClr val="E4B3B4"/>
    <a:srgbClr val="A8CC69"/>
    <a:srgbClr val="D7E495"/>
    <a:srgbClr val="7FB641"/>
    <a:srgbClr val="F7A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46" autoAdjust="0"/>
    <p:restoredTop sz="91641" autoAdjust="0"/>
  </p:normalViewPr>
  <p:slideViewPr>
    <p:cSldViewPr snapToGrid="0">
      <p:cViewPr varScale="1">
        <p:scale>
          <a:sx n="103" d="100"/>
          <a:sy n="103" d="100"/>
        </p:scale>
        <p:origin x="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Introduce the activity Word Puzzle</a:t>
            </a:r>
            <a:br>
              <a:rPr lang="en-US" dirty="0"/>
            </a:br>
            <a:r>
              <a:rPr lang="en-US" dirty="0"/>
              <a:t>- Instruct Ss how to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58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48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342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366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486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Play the chant, have Ss listen and whenever they hear a toy, they have to clap their hands</a:t>
            </a:r>
          </a:p>
          <a:p>
            <a:pPr marL="171450" indent="-171450">
              <a:buFontTx/>
              <a:buChar char="-"/>
            </a:pPr>
            <a:r>
              <a:rPr lang="en-SG" dirty="0"/>
              <a:t>Play the chant again, pause at each sentence, ask Ss to read along with what they hear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1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Ss work in pairs</a:t>
            </a:r>
          </a:p>
          <a:p>
            <a:pPr marL="171450" indent="-171450">
              <a:buFontTx/>
              <a:buChar char="-"/>
            </a:pPr>
            <a:r>
              <a:rPr lang="en-US" dirty="0"/>
              <a:t>Point at each pictures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and answer each other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9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Have Ss take out the drawing they have made in previous lesson</a:t>
            </a:r>
          </a:p>
          <a:p>
            <a:pPr marL="171450" indent="-171450">
              <a:buFontTx/>
              <a:buChar char="-"/>
            </a:pPr>
            <a:r>
              <a:rPr lang="en-SG" dirty="0"/>
              <a:t>Instruct Ss to move around the class and talk with 3 to 5 friends about it using the given structures in the next slide</a:t>
            </a:r>
          </a:p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25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Draw Ss’ attention to the 2 questions they have to ask their friends about the drawing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Model by inviting 1 student to come to the front and have the conversation with the teacher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8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340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518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685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16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054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A7E10-98F3-409A-A44B-8E2F247B59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98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Introduce the activity The Shadows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 Instruct Ss how to play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939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99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27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75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32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43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53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65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48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0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65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06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1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4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svg"/><Relationship Id="rId15" Type="http://schemas.microsoft.com/office/2007/relationships/hdphoto" Target="../media/hdphoto9.wdp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svg"/><Relationship Id="rId15" Type="http://schemas.microsoft.com/office/2007/relationships/hdphoto" Target="../media/hdphoto10.wdp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0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microsoft.com/office/2007/relationships/hdphoto" Target="../media/hdphoto10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7.jpg"/><Relationship Id="rId10" Type="http://schemas.openxmlformats.org/officeDocument/2006/relationships/image" Target="../media/image8.png"/><Relationship Id="rId4" Type="http://schemas.openxmlformats.org/officeDocument/2006/relationships/audio" Target="../media/audio7.wav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6.wav"/><Relationship Id="rId7" Type="http://schemas.microsoft.com/office/2007/relationships/hdphoto" Target="../media/hdphoto1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8.png"/><Relationship Id="rId5" Type="http://schemas.openxmlformats.org/officeDocument/2006/relationships/image" Target="../media/image47.jpg"/><Relationship Id="rId10" Type="http://schemas.openxmlformats.org/officeDocument/2006/relationships/image" Target="../media/image7.png"/><Relationship Id="rId4" Type="http://schemas.openxmlformats.org/officeDocument/2006/relationships/audio" Target="../media/audio7.wav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6.wav"/><Relationship Id="rId7" Type="http://schemas.microsoft.com/office/2007/relationships/hdphoto" Target="../media/hdphoto1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7.jpg"/><Relationship Id="rId10" Type="http://schemas.openxmlformats.org/officeDocument/2006/relationships/image" Target="../media/image8.png"/><Relationship Id="rId4" Type="http://schemas.openxmlformats.org/officeDocument/2006/relationships/audio" Target="../media/audio7.wav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6.wav"/><Relationship Id="rId7" Type="http://schemas.microsoft.com/office/2007/relationships/hdphoto" Target="../media/hdphoto1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47.jpg"/><Relationship Id="rId10" Type="http://schemas.openxmlformats.org/officeDocument/2006/relationships/image" Target="../media/image8.png"/><Relationship Id="rId4" Type="http://schemas.openxmlformats.org/officeDocument/2006/relationships/audio" Target="../media/audio7.wav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6.wav"/><Relationship Id="rId7" Type="http://schemas.microsoft.com/office/2007/relationships/hdphoto" Target="../media/hdphoto1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47.jpg"/><Relationship Id="rId10" Type="http://schemas.openxmlformats.org/officeDocument/2006/relationships/image" Target="../media/image8.png"/><Relationship Id="rId4" Type="http://schemas.openxmlformats.org/officeDocument/2006/relationships/audio" Target="../media/audio7.wav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5.wdp"/><Relationship Id="rId4" Type="http://schemas.microsoft.com/office/2007/relationships/media" Target="../media/media4.mp3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svg"/><Relationship Id="rId9" Type="http://schemas.openxmlformats.org/officeDocument/2006/relationships/image" Target="../media/image25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svg"/><Relationship Id="rId1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0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svg"/><Relationship Id="rId15" Type="http://schemas.microsoft.com/office/2007/relationships/hdphoto" Target="../media/hdphoto7.wdp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0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svg"/><Relationship Id="rId15" Type="http://schemas.microsoft.com/office/2007/relationships/hdphoto" Target="../media/hdphoto8.wdp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0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09" y="2290293"/>
            <a:ext cx="7100297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2: LOOK AT MY TOYS!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1B – Vocabulary and Grammar 1</a:t>
            </a:r>
          </a:p>
        </p:txBody>
      </p:sp>
    </p:spTree>
    <p:extLst>
      <p:ext uri="{BB962C8B-B14F-4D97-AF65-F5344CB8AC3E}">
        <p14:creationId xmlns:p14="http://schemas.microsoft.com/office/powerpoint/2010/main" val="2531524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5204458" y="854048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72217" y="719606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350588" y="568977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I</a:t>
              </a: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NOSAUR</a:t>
            </a:r>
          </a:p>
        </p:txBody>
      </p:sp>
      <p:grpSp>
        <p:nvGrpSpPr>
          <p:cNvPr id="25" name="Group 10">
            <a:extLst>
              <a:ext uri="{FF2B5EF4-FFF2-40B4-BE49-F238E27FC236}">
                <a16:creationId xmlns:a16="http://schemas.microsoft.com/office/drawing/2014/main" id="{BEF7CF2F-8890-24FB-8E55-C9B792E7C6D4}"/>
              </a:ext>
            </a:extLst>
          </p:cNvPr>
          <p:cNvGrpSpPr/>
          <p:nvPr/>
        </p:nvGrpSpPr>
        <p:grpSpPr>
          <a:xfrm>
            <a:off x="4154064" y="710196"/>
            <a:ext cx="932840" cy="934007"/>
            <a:chOff x="0" y="0"/>
            <a:chExt cx="1865680" cy="1868015"/>
          </a:xfrm>
        </p:grpSpPr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CECA2138-A59E-CF7B-5D78-A12D30C2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A902FCF8-A1C5-3A25-4388-F15D3FD03D85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R</a:t>
              </a:r>
            </a:p>
          </p:txBody>
        </p:sp>
      </p:grpSp>
      <p:grpSp>
        <p:nvGrpSpPr>
          <p:cNvPr id="29" name="Group 16">
            <a:extLst>
              <a:ext uri="{FF2B5EF4-FFF2-40B4-BE49-F238E27FC236}">
                <a16:creationId xmlns:a16="http://schemas.microsoft.com/office/drawing/2014/main" id="{F93259C1-31BC-EBA7-0347-95A5EB5BCC82}"/>
              </a:ext>
            </a:extLst>
          </p:cNvPr>
          <p:cNvGrpSpPr/>
          <p:nvPr/>
        </p:nvGrpSpPr>
        <p:grpSpPr>
          <a:xfrm>
            <a:off x="8379173" y="761079"/>
            <a:ext cx="932840" cy="934007"/>
            <a:chOff x="0" y="0"/>
            <a:chExt cx="1865680" cy="1868015"/>
          </a:xfrm>
        </p:grpSpPr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D03A314C-C88E-D14F-AF10-1B4B2AF0C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98FF9CB1-B16E-D3FD-CF3A-1ED81A4220EC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24435CA-6491-5084-6C87-890FC41C2532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lightbulb to show the answer</a:t>
            </a:r>
          </a:p>
        </p:txBody>
      </p:sp>
      <p:grpSp>
        <p:nvGrpSpPr>
          <p:cNvPr id="43" name="Group 10">
            <a:extLst>
              <a:ext uri="{FF2B5EF4-FFF2-40B4-BE49-F238E27FC236}">
                <a16:creationId xmlns:a16="http://schemas.microsoft.com/office/drawing/2014/main" id="{F66D1F05-B340-85FA-818A-BAA551210C5E}"/>
              </a:ext>
            </a:extLst>
          </p:cNvPr>
          <p:cNvGrpSpPr/>
          <p:nvPr/>
        </p:nvGrpSpPr>
        <p:grpSpPr>
          <a:xfrm>
            <a:off x="2028013" y="710195"/>
            <a:ext cx="932840" cy="934007"/>
            <a:chOff x="0" y="0"/>
            <a:chExt cx="1865680" cy="1868015"/>
          </a:xfrm>
        </p:grpSpPr>
        <p:pic>
          <p:nvPicPr>
            <p:cNvPr id="44" name="Picture 11">
              <a:extLst>
                <a:ext uri="{FF2B5EF4-FFF2-40B4-BE49-F238E27FC236}">
                  <a16:creationId xmlns:a16="http://schemas.microsoft.com/office/drawing/2014/main" id="{C4AF4B4F-2BAF-65C4-E0A2-EA26E5E29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47" name="TextBox 12">
              <a:extLst>
                <a:ext uri="{FF2B5EF4-FFF2-40B4-BE49-F238E27FC236}">
                  <a16:creationId xmlns:a16="http://schemas.microsoft.com/office/drawing/2014/main" id="{FE6B16FC-6BD6-1329-D510-504EA4841F9D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48" name="Group 13">
            <a:extLst>
              <a:ext uri="{FF2B5EF4-FFF2-40B4-BE49-F238E27FC236}">
                <a16:creationId xmlns:a16="http://schemas.microsoft.com/office/drawing/2014/main" id="{20EB1571-EA33-FC90-5BE9-D9B1B3B5D8A0}"/>
              </a:ext>
            </a:extLst>
          </p:cNvPr>
          <p:cNvGrpSpPr/>
          <p:nvPr/>
        </p:nvGrpSpPr>
        <p:grpSpPr>
          <a:xfrm>
            <a:off x="9426406" y="998777"/>
            <a:ext cx="932840" cy="934007"/>
            <a:chOff x="0" y="0"/>
            <a:chExt cx="1865680" cy="1868015"/>
          </a:xfrm>
        </p:grpSpPr>
        <p:pic>
          <p:nvPicPr>
            <p:cNvPr id="49" name="Picture 14">
              <a:extLst>
                <a:ext uri="{FF2B5EF4-FFF2-40B4-BE49-F238E27FC236}">
                  <a16:creationId xmlns:a16="http://schemas.microsoft.com/office/drawing/2014/main" id="{66392163-207F-AA96-9778-AA65EAB4D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50" name="TextBox 15">
              <a:extLst>
                <a:ext uri="{FF2B5EF4-FFF2-40B4-BE49-F238E27FC236}">
                  <a16:creationId xmlns:a16="http://schemas.microsoft.com/office/drawing/2014/main" id="{B23D694C-2B17-A51E-2F30-24152FE67BC0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51" name="Group 10">
            <a:extLst>
              <a:ext uri="{FF2B5EF4-FFF2-40B4-BE49-F238E27FC236}">
                <a16:creationId xmlns:a16="http://schemas.microsoft.com/office/drawing/2014/main" id="{6259082E-ED1B-D388-04DD-97F3B2EA1799}"/>
              </a:ext>
            </a:extLst>
          </p:cNvPr>
          <p:cNvGrpSpPr/>
          <p:nvPr/>
        </p:nvGrpSpPr>
        <p:grpSpPr>
          <a:xfrm>
            <a:off x="3071654" y="568977"/>
            <a:ext cx="932840" cy="934007"/>
            <a:chOff x="0" y="0"/>
            <a:chExt cx="1865680" cy="1868015"/>
          </a:xfrm>
        </p:grpSpPr>
        <p:pic>
          <p:nvPicPr>
            <p:cNvPr id="52" name="Picture 11">
              <a:extLst>
                <a:ext uri="{FF2B5EF4-FFF2-40B4-BE49-F238E27FC236}">
                  <a16:creationId xmlns:a16="http://schemas.microsoft.com/office/drawing/2014/main" id="{21A986F7-2EA3-0988-C3D5-0DC0DF135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4306FD94-BBE4-2C4C-BFC6-3AFC9F2ED425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DCF711EA-75D5-9E66-A2C4-B75FDBB232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1" b="95227" l="9644" r="91719">
                        <a14:foregroundMark x1="29665" y1="92152" x2="36164" y2="89563"/>
                        <a14:foregroundMark x1="16876" y1="93285" x2="16876" y2="93285"/>
                        <a14:foregroundMark x1="26834" y1="93285" x2="26834" y2="93285"/>
                        <a14:foregroundMark x1="29874" y1="93285" x2="29874" y2="93285"/>
                        <a14:foregroundMark x1="38155" y1="95227" x2="38155" y2="95227"/>
                        <a14:foregroundMark x1="38155" y1="94579" x2="39518" y2="93447"/>
                        <a14:foregroundMark x1="88574" y1="37864" x2="91719" y2="356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300694" y="1334365"/>
            <a:ext cx="3583643" cy="464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5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815128" y="618834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P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74716" y="474983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Z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36915" y="618834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L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ZZLE</a:t>
            </a:r>
          </a:p>
        </p:txBody>
      </p:sp>
      <p:grpSp>
        <p:nvGrpSpPr>
          <p:cNvPr id="25" name="Group 10">
            <a:extLst>
              <a:ext uri="{FF2B5EF4-FFF2-40B4-BE49-F238E27FC236}">
                <a16:creationId xmlns:a16="http://schemas.microsoft.com/office/drawing/2014/main" id="{BEF7CF2F-8890-24FB-8E55-C9B792E7C6D4}"/>
              </a:ext>
            </a:extLst>
          </p:cNvPr>
          <p:cNvGrpSpPr/>
          <p:nvPr/>
        </p:nvGrpSpPr>
        <p:grpSpPr>
          <a:xfrm>
            <a:off x="3737505" y="387905"/>
            <a:ext cx="932840" cy="934007"/>
            <a:chOff x="0" y="0"/>
            <a:chExt cx="1865680" cy="1868015"/>
          </a:xfrm>
        </p:grpSpPr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CECA2138-A59E-CF7B-5D78-A12D30C2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A902FCF8-A1C5-3A25-4388-F15D3FD03D85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9" name="Group 16">
            <a:extLst>
              <a:ext uri="{FF2B5EF4-FFF2-40B4-BE49-F238E27FC236}">
                <a16:creationId xmlns:a16="http://schemas.microsoft.com/office/drawing/2014/main" id="{F93259C1-31BC-EBA7-0347-95A5EB5BCC82}"/>
              </a:ext>
            </a:extLst>
          </p:cNvPr>
          <p:cNvGrpSpPr/>
          <p:nvPr/>
        </p:nvGrpSpPr>
        <p:grpSpPr>
          <a:xfrm>
            <a:off x="8211427" y="474982"/>
            <a:ext cx="932840" cy="934007"/>
            <a:chOff x="0" y="0"/>
            <a:chExt cx="1865680" cy="1868015"/>
          </a:xfrm>
        </p:grpSpPr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D03A314C-C88E-D14F-AF10-1B4B2AF0C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98FF9CB1-B16E-D3FD-CF3A-1ED81A4220EC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24435CA-6491-5084-6C87-890FC41C2532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lightbulb to show the answer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F4F1AD5-963F-4460-C0C9-77E86046FB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88" b="96364" l="8991" r="94306">
                        <a14:foregroundMark x1="39461" y1="85289" x2="43457" y2="88595"/>
                        <a14:foregroundMark x1="43756" y1="89091" x2="46054" y2="90000"/>
                        <a14:foregroundMark x1="46553" y1="92810" x2="50849" y2="89587"/>
                        <a14:foregroundMark x1="47952" y1="96364" x2="50549" y2="95702"/>
                        <a14:foregroundMark x1="32967" y1="70000" x2="32667" y2="66942"/>
                        <a14:foregroundMark x1="13287" y1="43471" x2="11588" y2="40579"/>
                        <a14:foregroundMark x1="90609" y1="69339" x2="90609" y2="65785"/>
                        <a14:foregroundMark x1="82717" y1="49339" x2="80120" y2="42066"/>
                        <a14:foregroundMark x1="94306" y1="71653" x2="92408" y2="65289"/>
                        <a14:foregroundMark x1="64236" y1="7686" x2="71329" y2="7686"/>
                        <a14:foregroundMark x1="67333" y1="1570" x2="72428" y2="4380"/>
                        <a14:foregroundMark x1="53946" y1="49339" x2="51948" y2="41074"/>
                        <a14:foregroundMark x1="49950" y1="39421" x2="55644" y2="42231"/>
                        <a14:foregroundMark x1="53147" y1="36860" x2="55145" y2="41818"/>
                        <a14:foregroundMark x1="53147" y1="48595" x2="57143" y2="42975"/>
                        <a14:foregroundMark x1="44855" y1="84876" x2="44855" y2="84876"/>
                        <a14:foregroundMark x1="8991" y1="41570" x2="8991" y2="415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514112" y="1376841"/>
            <a:ext cx="3572695" cy="4318644"/>
          </a:xfrm>
          <a:prstGeom prst="rect">
            <a:avLst/>
          </a:prstGeom>
        </p:spPr>
      </p:pic>
      <p:grpSp>
        <p:nvGrpSpPr>
          <p:cNvPr id="44" name="Group 10">
            <a:extLst>
              <a:ext uri="{FF2B5EF4-FFF2-40B4-BE49-F238E27FC236}">
                <a16:creationId xmlns:a16="http://schemas.microsoft.com/office/drawing/2014/main" id="{FAF456DB-CAA4-08E1-807E-3F6695BE2591}"/>
              </a:ext>
            </a:extLst>
          </p:cNvPr>
          <p:cNvGrpSpPr/>
          <p:nvPr/>
        </p:nvGrpSpPr>
        <p:grpSpPr>
          <a:xfrm>
            <a:off x="2656944" y="589870"/>
            <a:ext cx="932840" cy="934007"/>
            <a:chOff x="0" y="0"/>
            <a:chExt cx="1865680" cy="1868015"/>
          </a:xfrm>
        </p:grpSpPr>
        <p:pic>
          <p:nvPicPr>
            <p:cNvPr id="47" name="Picture 11">
              <a:extLst>
                <a:ext uri="{FF2B5EF4-FFF2-40B4-BE49-F238E27FC236}">
                  <a16:creationId xmlns:a16="http://schemas.microsoft.com/office/drawing/2014/main" id="{C34927C3-1579-0791-E92C-BBE6D66B1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16CA8DDF-F1BE-8616-2858-5D0AD5C3ACFD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54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212CFAA3-11AE-EF70-5D86-373013907807}"/>
              </a:ext>
            </a:extLst>
          </p:cNvPr>
          <p:cNvSpPr txBox="1">
            <a:spLocks/>
          </p:cNvSpPr>
          <p:nvPr/>
        </p:nvSpPr>
        <p:spPr>
          <a:xfrm>
            <a:off x="-15240" y="126682"/>
            <a:ext cx="12192000" cy="980759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D651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The shadows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5B6AC1F-35A5-7684-CABD-17C7CFE8CEE8}"/>
              </a:ext>
            </a:extLst>
          </p:cNvPr>
          <p:cNvSpPr txBox="1">
            <a:spLocks/>
          </p:cNvSpPr>
          <p:nvPr/>
        </p:nvSpPr>
        <p:spPr>
          <a:xfrm>
            <a:off x="1013315" y="1275988"/>
            <a:ext cx="10165369" cy="4511863"/>
          </a:xfrm>
          <a:prstGeom prst="rect">
            <a:avLst/>
          </a:prstGeom>
          <a:noFill/>
          <a:ln w="28575"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RULES</a:t>
            </a:r>
          </a:p>
          <a:p>
            <a:pPr marL="571486" marR="0" lvl="0" indent="-571486" algn="just" defTabSz="914377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All students raise their fingers to choose the correct shadow.</a:t>
            </a:r>
          </a:p>
          <a:p>
            <a:pPr marL="571486" marR="0" lvl="0" indent="-571486" algn="just" defTabSz="914377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teacher invite 2 students to take turns to ask and answer each other.</a:t>
            </a:r>
          </a:p>
          <a:p>
            <a:pPr marL="571486" marR="0" lvl="0" indent="-571486" algn="just" defTabSz="914377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Students get 1 point for each correct answer. </a:t>
            </a:r>
          </a:p>
          <a:p>
            <a:pPr marL="571486" marR="0" lvl="0" indent="-571486" algn="just" defTabSz="914377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whole class repeats the question and answer.</a:t>
            </a:r>
          </a:p>
        </p:txBody>
      </p:sp>
      <p:pic>
        <p:nvPicPr>
          <p:cNvPr id="39" name="Picture 4" descr="Cute corgi using mask and hand sanitizer   icon illustration. animal healthy icon concept   . Premium Vector">
            <a:extLst>
              <a:ext uri="{FF2B5EF4-FFF2-40B4-BE49-F238E27FC236}">
                <a16:creationId xmlns:a16="http://schemas.microsoft.com/office/drawing/2014/main" id="{6960448A-A53C-9D25-81BD-A2815FFDA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7" t="16848" r="21151" b="14624"/>
          <a:stretch/>
        </p:blipFill>
        <p:spPr bwMode="auto">
          <a:xfrm>
            <a:off x="8279957" y="4004041"/>
            <a:ext cx="1162900" cy="152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AAD0442-BA97-3361-9696-E8AC274D2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68" y="3590539"/>
            <a:ext cx="1089867" cy="1451482"/>
          </a:xfrm>
          <a:prstGeom prst="rect">
            <a:avLst/>
          </a:prstGeom>
        </p:spPr>
      </p:pic>
      <p:grpSp>
        <p:nvGrpSpPr>
          <p:cNvPr id="41" name="Group 15">
            <a:extLst>
              <a:ext uri="{FF2B5EF4-FFF2-40B4-BE49-F238E27FC236}">
                <a16:creationId xmlns:a16="http://schemas.microsoft.com/office/drawing/2014/main" id="{331B3D8C-1291-6B9F-1432-F920F298EAF4}"/>
              </a:ext>
            </a:extLst>
          </p:cNvPr>
          <p:cNvGrpSpPr/>
          <p:nvPr/>
        </p:nvGrpSpPr>
        <p:grpSpPr>
          <a:xfrm>
            <a:off x="9339901" y="1705548"/>
            <a:ext cx="1530875" cy="1135831"/>
            <a:chOff x="6477000" y="3452040"/>
            <a:chExt cx="2438400" cy="1881203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id="{7F27D0DF-7DA8-ED7C-972D-756830BE767E}"/>
                </a:ext>
              </a:extLst>
            </p:cNvPr>
            <p:cNvGrpSpPr/>
            <p:nvPr/>
          </p:nvGrpSpPr>
          <p:grpSpPr>
            <a:xfrm>
              <a:off x="6485419" y="3452040"/>
              <a:ext cx="2397180" cy="860969"/>
              <a:chOff x="5713083" y="3712618"/>
              <a:chExt cx="3169516" cy="1138362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69FB4B7-58CD-8E08-CCBB-17CB7AF5D52E}"/>
                  </a:ext>
                </a:extLst>
              </p:cNvPr>
              <p:cNvSpPr/>
              <p:nvPr/>
            </p:nvSpPr>
            <p:spPr>
              <a:xfrm>
                <a:off x="5713083" y="3734447"/>
                <a:ext cx="1094705" cy="109470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pic>
            <p:nvPicPr>
              <p:cNvPr id="48" name="Picture 6" descr="Image result for one finger">
                <a:extLst>
                  <a:ext uri="{FF2B5EF4-FFF2-40B4-BE49-F238E27FC236}">
                    <a16:creationId xmlns:a16="http://schemas.microsoft.com/office/drawing/2014/main" id="{EB3FD589-F9DD-0528-0490-26E84B7784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561"/>
              <a:stretch/>
            </p:blipFill>
            <p:spPr bwMode="auto">
              <a:xfrm>
                <a:off x="8084415" y="3712618"/>
                <a:ext cx="798184" cy="1138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ight Arrow 16">
                <a:extLst>
                  <a:ext uri="{FF2B5EF4-FFF2-40B4-BE49-F238E27FC236}">
                    <a16:creationId xmlns:a16="http://schemas.microsoft.com/office/drawing/2014/main" id="{C2DA3BC8-7456-FAE6-FDA3-ED43E9819F40}"/>
                  </a:ext>
                </a:extLst>
              </p:cNvPr>
              <p:cNvSpPr/>
              <p:nvPr/>
            </p:nvSpPr>
            <p:spPr>
              <a:xfrm>
                <a:off x="7131965" y="3980098"/>
                <a:ext cx="685800" cy="669130"/>
              </a:xfrm>
              <a:prstGeom prst="rightArrow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17">
              <a:extLst>
                <a:ext uri="{FF2B5EF4-FFF2-40B4-BE49-F238E27FC236}">
                  <a16:creationId xmlns:a16="http://schemas.microsoft.com/office/drawing/2014/main" id="{4525842B-D954-BA44-E9AC-AE52E14D296A}"/>
                </a:ext>
              </a:extLst>
            </p:cNvPr>
            <p:cNvGrpSpPr/>
            <p:nvPr/>
          </p:nvGrpSpPr>
          <p:grpSpPr>
            <a:xfrm>
              <a:off x="6477000" y="4464266"/>
              <a:ext cx="2438400" cy="868977"/>
              <a:chOff x="5691384" y="5229772"/>
              <a:chExt cx="3224016" cy="1148951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94F77DB-9FAA-958B-408C-9D29BFCA290F}"/>
                  </a:ext>
                </a:extLst>
              </p:cNvPr>
              <p:cNvSpPr/>
              <p:nvPr/>
            </p:nvSpPr>
            <p:spPr>
              <a:xfrm>
                <a:off x="5691384" y="5284018"/>
                <a:ext cx="1094705" cy="1094705"/>
              </a:xfrm>
              <a:prstGeom prst="ellipse">
                <a:avLst/>
              </a:prstGeom>
              <a:solidFill>
                <a:srgbClr val="FD6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pic>
            <p:nvPicPr>
              <p:cNvPr id="45" name="Picture 4" descr="Image result for two fingers">
                <a:extLst>
                  <a:ext uri="{FF2B5EF4-FFF2-40B4-BE49-F238E27FC236}">
                    <a16:creationId xmlns:a16="http://schemas.microsoft.com/office/drawing/2014/main" id="{ABE58503-73F0-3B6B-EABC-CDD0C86DEF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clrChange>
                  <a:clrFrom>
                    <a:srgbClr val="FBF9FA"/>
                  </a:clrFrom>
                  <a:clrTo>
                    <a:srgbClr val="FBF9FA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561"/>
              <a:stretch/>
            </p:blipFill>
            <p:spPr bwMode="auto">
              <a:xfrm>
                <a:off x="8109792" y="5229772"/>
                <a:ext cx="805608" cy="11489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Right Arrow 13">
                <a:extLst>
                  <a:ext uri="{FF2B5EF4-FFF2-40B4-BE49-F238E27FC236}">
                    <a16:creationId xmlns:a16="http://schemas.microsoft.com/office/drawing/2014/main" id="{E60EB7C3-74AF-D44F-6FB8-537B42897121}"/>
                  </a:ext>
                </a:extLst>
              </p:cNvPr>
              <p:cNvSpPr/>
              <p:nvPr/>
            </p:nvSpPr>
            <p:spPr>
              <a:xfrm>
                <a:off x="7131965" y="5496805"/>
                <a:ext cx="685800" cy="669130"/>
              </a:xfrm>
              <a:prstGeom prst="rightArrow">
                <a:avLst/>
              </a:prstGeom>
              <a:solidFill>
                <a:srgbClr val="FD651C"/>
              </a:solidFill>
              <a:ln>
                <a:solidFill>
                  <a:srgbClr val="FD651C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546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BB2DCCC-ED89-2289-95FE-7146D3826C9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8" b="97273" l="8891" r="94306">
                        <a14:foregroundMark x1="32967" y1="70000" x2="32667" y2="66942"/>
                        <a14:foregroundMark x1="13287" y1="43471" x2="11588" y2="40579"/>
                        <a14:foregroundMark x1="90609" y1="69339" x2="90609" y2="65785"/>
                        <a14:foregroundMark x1="82717" y1="49339" x2="80120" y2="42066"/>
                        <a14:foregroundMark x1="94306" y1="71653" x2="92408" y2="65289"/>
                        <a14:foregroundMark x1="64236" y1="7686" x2="71329" y2="7686"/>
                        <a14:foregroundMark x1="67333" y1="1570" x2="72428" y2="4380"/>
                        <a14:foregroundMark x1="53946" y1="49339" x2="51948" y2="41074"/>
                        <a14:foregroundMark x1="49950" y1="39421" x2="55644" y2="42231"/>
                        <a14:foregroundMark x1="53147" y1="36860" x2="55145" y2="41818"/>
                        <a14:foregroundMark x1="53147" y1="48595" x2="57143" y2="42975"/>
                        <a14:foregroundMark x1="44855" y1="84876" x2="44855" y2="84876"/>
                        <a14:foregroundMark x1="8991" y1="41570" x2="8991" y2="41570"/>
                        <a14:backgroundMark x1="38262" y1="82231" x2="45455" y2="90661"/>
                        <a14:backgroundMark x1="36364" y1="85041" x2="46154" y2="90331"/>
                        <a14:backgroundMark x1="42358" y1="96281" x2="50350" y2="88182"/>
                        <a14:backgroundMark x1="36364" y1="79091" x2="45754" y2="80331"/>
                        <a14:backgroundMark x1="37862" y1="80083" x2="44256" y2="92562"/>
                        <a14:backgroundMark x1="40160" y1="92231" x2="48851" y2="90661"/>
                        <a14:backgroundMark x1="37862" y1="89091" x2="39361" y2="93223"/>
                        <a14:backgroundMark x1="39760" y1="90331" x2="48052" y2="95041"/>
                        <a14:backgroundMark x1="41259" y1="92562" x2="52947" y2="89421"/>
                        <a14:backgroundMark x1="45055" y1="95041" x2="51049" y2="96612"/>
                        <a14:backgroundMark x1="42358" y1="94793" x2="43956" y2="97603"/>
                        <a14:backgroundMark x1="42358" y1="97603" x2="46953" y2="96281"/>
                        <a14:backgroundMark x1="42058" y1="91322" x2="38661" y2="87521"/>
                        <a14:backgroundMark x1="43157" y1="96942" x2="48851" y2="93471"/>
                        <a14:backgroundMark x1="40460" y1="95372" x2="49950" y2="92562"/>
                        <a14:backgroundMark x1="40460" y1="89421" x2="37063" y2="8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136178" y="2644884"/>
            <a:ext cx="2685941" cy="32467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13364B-A43E-4AD3-6AD8-B592DF5245D6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8" b="96364" l="8991" r="94306">
                        <a14:foregroundMark x1="39461" y1="85289" x2="43457" y2="88595"/>
                        <a14:foregroundMark x1="43756" y1="89091" x2="46054" y2="90000"/>
                        <a14:foregroundMark x1="46553" y1="92810" x2="50849" y2="89587"/>
                        <a14:foregroundMark x1="47952" y1="96364" x2="50549" y2="95702"/>
                        <a14:foregroundMark x1="32967" y1="70000" x2="32667" y2="66942"/>
                        <a14:foregroundMark x1="13287" y1="43471" x2="11588" y2="40579"/>
                        <a14:foregroundMark x1="90609" y1="69339" x2="90609" y2="65785"/>
                        <a14:foregroundMark x1="82717" y1="49339" x2="80120" y2="42066"/>
                        <a14:foregroundMark x1="94306" y1="71653" x2="92408" y2="65289"/>
                        <a14:foregroundMark x1="64236" y1="7686" x2="71329" y2="7686"/>
                        <a14:foregroundMark x1="67333" y1="1570" x2="72428" y2="4380"/>
                        <a14:foregroundMark x1="53946" y1="49339" x2="51948" y2="41074"/>
                        <a14:foregroundMark x1="49950" y1="39421" x2="55644" y2="42231"/>
                        <a14:foregroundMark x1="53147" y1="36860" x2="55145" y2="41818"/>
                        <a14:foregroundMark x1="53147" y1="48595" x2="57143" y2="42975"/>
                        <a14:foregroundMark x1="44855" y1="84876" x2="44855" y2="84876"/>
                        <a14:foregroundMark x1="8991" y1="41570" x2="8991" y2="415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071081" y="2654390"/>
            <a:ext cx="2685941" cy="324674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D4957DD-2809-7944-708E-296E5969119F}"/>
              </a:ext>
            </a:extLst>
          </p:cNvPr>
          <p:cNvSpPr txBox="1">
            <a:spLocks/>
          </p:cNvSpPr>
          <p:nvPr/>
        </p:nvSpPr>
        <p:spPr>
          <a:xfrm>
            <a:off x="-707" y="143537"/>
            <a:ext cx="12192000" cy="5995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Find the correct shadow.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D55CA2-6938-7C83-C143-AE583B3AFC82}"/>
              </a:ext>
            </a:extLst>
          </p:cNvPr>
          <p:cNvSpPr/>
          <p:nvPr/>
        </p:nvSpPr>
        <p:spPr>
          <a:xfrm>
            <a:off x="2175245" y="5619359"/>
            <a:ext cx="830755" cy="83075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EB20FC-0D06-2D24-624C-E9D7818ACBB0}"/>
              </a:ext>
            </a:extLst>
          </p:cNvPr>
          <p:cNvSpPr/>
          <p:nvPr/>
        </p:nvSpPr>
        <p:spPr>
          <a:xfrm>
            <a:off x="9144001" y="5611225"/>
            <a:ext cx="852985" cy="852985"/>
          </a:xfrm>
          <a:prstGeom prst="ellipse">
            <a:avLst/>
          </a:prstGeom>
          <a:solidFill>
            <a:srgbClr val="FD651C"/>
          </a:solidFill>
          <a:ln>
            <a:solidFill>
              <a:srgbClr val="FD65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53AF6C-A17A-E210-BC6F-053BAAC67089}"/>
              </a:ext>
            </a:extLst>
          </p:cNvPr>
          <p:cNvSpPr/>
          <p:nvPr/>
        </p:nvSpPr>
        <p:spPr>
          <a:xfrm>
            <a:off x="711658" y="3617653"/>
            <a:ext cx="1132012" cy="993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4A5DB5-E703-8609-55BE-1034C9F9EC42}"/>
              </a:ext>
            </a:extLst>
          </p:cNvPr>
          <p:cNvSpPr/>
          <p:nvPr/>
        </p:nvSpPr>
        <p:spPr>
          <a:xfrm>
            <a:off x="7656371" y="3591754"/>
            <a:ext cx="1132012" cy="993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3F237E3-84F2-6FF8-F26B-CD132840BB49}"/>
              </a:ext>
            </a:extLst>
          </p:cNvPr>
          <p:cNvSpPr/>
          <p:nvPr/>
        </p:nvSpPr>
        <p:spPr>
          <a:xfrm>
            <a:off x="1843670" y="889962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61A8ECE-7E37-2D36-8357-B4B76868C523}"/>
              </a:ext>
            </a:extLst>
          </p:cNvPr>
          <p:cNvSpPr/>
          <p:nvPr/>
        </p:nvSpPr>
        <p:spPr>
          <a:xfrm>
            <a:off x="8687217" y="848063"/>
            <a:ext cx="1660749" cy="579833"/>
          </a:xfrm>
          <a:prstGeom prst="wedgeRoundRectCallout">
            <a:avLst>
              <a:gd name="adj1" fmla="val 74010"/>
              <a:gd name="adj2" fmla="val 39250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…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CAEB08-6AFB-7DC0-D0CF-143FA21806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00" y="743060"/>
            <a:ext cx="1178253" cy="23111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41078A-65F6-A542-22A7-E9B0D32700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4" y="848063"/>
            <a:ext cx="1045129" cy="2086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E45A82-FF81-95E3-FFB2-018757786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8" b="96364" l="8991" r="94306">
                        <a14:foregroundMark x1="39461" y1="85289" x2="43457" y2="88595"/>
                        <a14:foregroundMark x1="43756" y1="89091" x2="46054" y2="90000"/>
                        <a14:foregroundMark x1="46553" y1="92810" x2="50849" y2="89587"/>
                        <a14:foregroundMark x1="47952" y1="96364" x2="50549" y2="95702"/>
                        <a14:foregroundMark x1="32967" y1="70000" x2="32667" y2="66942"/>
                        <a14:foregroundMark x1="13287" y1="43471" x2="11588" y2="40579"/>
                        <a14:foregroundMark x1="90609" y1="69339" x2="90609" y2="65785"/>
                        <a14:foregroundMark x1="82717" y1="49339" x2="80120" y2="42066"/>
                        <a14:foregroundMark x1="94306" y1="71653" x2="92408" y2="65289"/>
                        <a14:foregroundMark x1="64236" y1="7686" x2="71329" y2="7686"/>
                        <a14:foregroundMark x1="67333" y1="1570" x2="72428" y2="4380"/>
                        <a14:foregroundMark x1="53946" y1="49339" x2="51948" y2="41074"/>
                        <a14:foregroundMark x1="49950" y1="39421" x2="55644" y2="42231"/>
                        <a14:foregroundMark x1="53147" y1="36860" x2="55145" y2="41818"/>
                        <a14:foregroundMark x1="53147" y1="48595" x2="57143" y2="42975"/>
                        <a14:foregroundMark x1="44855" y1="84876" x2="44855" y2="84876"/>
                        <a14:foregroundMark x1="8991" y1="41570" x2="8991" y2="415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721" y="462660"/>
            <a:ext cx="2685941" cy="32467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24A463-BE9A-F7D5-FC77-21EDDB95B74D}"/>
              </a:ext>
            </a:extLst>
          </p:cNvPr>
          <p:cNvSpPr txBox="1"/>
          <p:nvPr/>
        </p:nvSpPr>
        <p:spPr>
          <a:xfrm>
            <a:off x="4494455" y="3351417"/>
            <a:ext cx="320167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zzle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B2B637-DAAF-96A9-96A7-9996BB4EC47C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</a:t>
            </a:r>
            <a:r>
              <a:rPr lang="en-US" sz="2000" b="1" kern="0" dirty="0">
                <a:solidFill>
                  <a:srgbClr val="9CDAE8"/>
                </a:solidFill>
                <a:latin typeface="Calibri"/>
              </a:rPr>
              <a:t>picture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show the answer</a:t>
            </a:r>
          </a:p>
        </p:txBody>
      </p:sp>
    </p:spTree>
    <p:extLst>
      <p:ext uri="{BB962C8B-B14F-4D97-AF65-F5344CB8AC3E}">
        <p14:creationId xmlns:p14="http://schemas.microsoft.com/office/powerpoint/2010/main" val="23356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3" grpId="0" animBg="1"/>
      <p:bldP spid="28" grpId="0" animBg="1"/>
      <p:bldP spid="29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31E72B-9461-25CB-D4FD-A4A523F1CDB2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91753" l="2928" r="93468">
                        <a14:foregroundMark x1="6532" y1="34708" x2="6532" y2="34708"/>
                        <a14:foregroundMark x1="3378" y1="34364" x2="3378" y2="34364"/>
                        <a14:foregroundMark x1="88063" y1="92096" x2="88063" y2="92096"/>
                        <a14:foregroundMark x1="93468" y1="90378" x2="93468" y2="90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111" y="3094410"/>
            <a:ext cx="4275276" cy="28020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74C37F1-9F26-C76B-F558-845B19208C9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86" b="94159" l="9979" r="89914">
                        <a14:foregroundMark x1="34120" y1="94229" x2="34120" y2="93596"/>
                        <a14:foregroundMark x1="32511" y1="91907" x2="32511" y2="91907"/>
                        <a14:foregroundMark x1="32833" y1="93174" x2="32833" y2="93174"/>
                        <a14:foregroundMark x1="32511" y1="90852" x2="32511" y2="90852"/>
                        <a14:foregroundMark x1="89914" y1="8586" x2="89914" y2="8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124643" y="2379705"/>
            <a:ext cx="2785895" cy="42475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ECA7FB-20B5-2406-26B5-69407D73F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86" b="94159" l="9979" r="89914">
                        <a14:foregroundMark x1="34120" y1="94229" x2="34120" y2="93596"/>
                        <a14:foregroundMark x1="32511" y1="91907" x2="32511" y2="91907"/>
                        <a14:foregroundMark x1="32833" y1="93174" x2="32833" y2="93174"/>
                        <a14:foregroundMark x1="32511" y1="90852" x2="32511" y2="90852"/>
                        <a14:foregroundMark x1="89914" y1="8586" x2="89914" y2="8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159371" y="-144344"/>
            <a:ext cx="2785895" cy="424759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D4957DD-2809-7944-708E-296E5969119F}"/>
              </a:ext>
            </a:extLst>
          </p:cNvPr>
          <p:cNvSpPr txBox="1">
            <a:spLocks/>
          </p:cNvSpPr>
          <p:nvPr/>
        </p:nvSpPr>
        <p:spPr>
          <a:xfrm>
            <a:off x="-707" y="143537"/>
            <a:ext cx="12192000" cy="5995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accent1"/>
                </a:solidFill>
                <a:latin typeface="Calibri" panose="020F0502020204030204"/>
              </a:rPr>
              <a:t>Find the correct shadow.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D55CA2-6938-7C83-C143-AE583B3AFC82}"/>
              </a:ext>
            </a:extLst>
          </p:cNvPr>
          <p:cNvSpPr/>
          <p:nvPr/>
        </p:nvSpPr>
        <p:spPr>
          <a:xfrm>
            <a:off x="2175245" y="5619359"/>
            <a:ext cx="830755" cy="83075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EB20FC-0D06-2D24-624C-E9D7818ACBB0}"/>
              </a:ext>
            </a:extLst>
          </p:cNvPr>
          <p:cNvSpPr/>
          <p:nvPr/>
        </p:nvSpPr>
        <p:spPr>
          <a:xfrm>
            <a:off x="9144001" y="5611225"/>
            <a:ext cx="852985" cy="852985"/>
          </a:xfrm>
          <a:prstGeom prst="ellipse">
            <a:avLst/>
          </a:prstGeom>
          <a:solidFill>
            <a:srgbClr val="FD651C"/>
          </a:solidFill>
          <a:ln>
            <a:solidFill>
              <a:srgbClr val="FD65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53AF6C-A17A-E210-BC6F-053BAAC67089}"/>
              </a:ext>
            </a:extLst>
          </p:cNvPr>
          <p:cNvSpPr/>
          <p:nvPr/>
        </p:nvSpPr>
        <p:spPr>
          <a:xfrm>
            <a:off x="2731247" y="3505679"/>
            <a:ext cx="1132012" cy="993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en-US" sz="186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4A5DB5-E703-8609-55BE-1034C9F9EC42}"/>
              </a:ext>
            </a:extLst>
          </p:cNvPr>
          <p:cNvSpPr/>
          <p:nvPr/>
        </p:nvSpPr>
        <p:spPr>
          <a:xfrm>
            <a:off x="9414051" y="3417345"/>
            <a:ext cx="1132012" cy="993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en-US" sz="186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3F237E3-84F2-6FF8-F26B-CD132840BB49}"/>
              </a:ext>
            </a:extLst>
          </p:cNvPr>
          <p:cNvSpPr/>
          <p:nvPr/>
        </p:nvSpPr>
        <p:spPr>
          <a:xfrm>
            <a:off x="1843670" y="889962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61A8ECE-7E37-2D36-8357-B4B76868C523}"/>
              </a:ext>
            </a:extLst>
          </p:cNvPr>
          <p:cNvSpPr/>
          <p:nvPr/>
        </p:nvSpPr>
        <p:spPr>
          <a:xfrm>
            <a:off x="8687217" y="848063"/>
            <a:ext cx="1660749" cy="579833"/>
          </a:xfrm>
          <a:prstGeom prst="wedgeRoundRectCallout">
            <a:avLst>
              <a:gd name="adj1" fmla="val 74010"/>
              <a:gd name="adj2" fmla="val 39250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CAEB08-6AFB-7DC0-D0CF-143FA21806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00" y="743060"/>
            <a:ext cx="1178253" cy="23111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41078A-65F6-A542-22A7-E9B0D32700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4" y="848063"/>
            <a:ext cx="1045129" cy="2086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81B2D6-0BF3-CC48-860A-B161A86C5A2D}"/>
              </a:ext>
            </a:extLst>
          </p:cNvPr>
          <p:cNvSpPr txBox="1"/>
          <p:nvPr/>
        </p:nvSpPr>
        <p:spPr>
          <a:xfrm>
            <a:off x="4494455" y="3063633"/>
            <a:ext cx="320167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Calibri"/>
              </a:rPr>
              <a:t>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lane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FB69E7-9143-8821-A578-CBF4BD79D801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</a:t>
            </a:r>
            <a:r>
              <a:rPr lang="en-US" sz="2000" b="1" kern="0" dirty="0">
                <a:solidFill>
                  <a:srgbClr val="9CDAE8"/>
                </a:solidFill>
                <a:latin typeface="Calibri"/>
              </a:rPr>
              <a:t>picture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show the answer</a:t>
            </a:r>
          </a:p>
        </p:txBody>
      </p:sp>
    </p:spTree>
    <p:extLst>
      <p:ext uri="{BB962C8B-B14F-4D97-AF65-F5344CB8AC3E}">
        <p14:creationId xmlns:p14="http://schemas.microsoft.com/office/powerpoint/2010/main" val="198250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3" grpId="0" animBg="1"/>
      <p:bldP spid="28" grpId="0" animBg="1"/>
      <p:bldP spid="29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D31E501-9274-B669-AC5B-4C0ADEBBC19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4363" l="8377" r="95288">
                        <a14:foregroundMark x1="13264" y1="51225" x2="13264" y2="52206"/>
                        <a14:foregroundMark x1="13787" y1="47549" x2="13787" y2="54657"/>
                        <a14:foregroundMark x1="10471" y1="68382" x2="16928" y2="77206"/>
                        <a14:foregroundMark x1="18848" y1="76225" x2="30890" y2="79657"/>
                        <a14:foregroundMark x1="22164" y1="83824" x2="26527" y2="86520"/>
                        <a14:foregroundMark x1="19546" y1="87010" x2="31588" y2="91667"/>
                        <a14:foregroundMark x1="17277" y1="84559" x2="18848" y2="89706"/>
                        <a14:foregroundMark x1="17452" y1="85049" x2="14136" y2="88971"/>
                        <a14:foregroundMark x1="17277" y1="83824" x2="13438" y2="85784"/>
                        <a14:foregroundMark x1="49564" y1="91422" x2="58290" y2="83824"/>
                        <a14:foregroundMark x1="45375" y1="81618" x2="56719" y2="71814"/>
                        <a14:foregroundMark x1="47469" y1="73775" x2="49738" y2="69118"/>
                        <a14:foregroundMark x1="36824" y1="66422" x2="38220" y2="61275"/>
                        <a14:foregroundMark x1="46597" y1="72794" x2="47469" y2="71078"/>
                        <a14:foregroundMark x1="57592" y1="83088" x2="72949" y2="79167"/>
                        <a14:foregroundMark x1="82024" y1="83578" x2="82024" y2="83578"/>
                        <a14:foregroundMark x1="83421" y1="82108" x2="83421" y2="82108"/>
                        <a14:foregroundMark x1="85166" y1="80882" x2="93019" y2="66912"/>
                        <a14:foregroundMark x1="50087" y1="82843" x2="52007" y2="82598"/>
                        <a14:foregroundMark x1="22513" y1="93627" x2="24433" y2="93627"/>
                        <a14:foregroundMark x1="10297" y1="85539" x2="10297" y2="85539"/>
                        <a14:foregroundMark x1="9773" y1="85539" x2="9773" y2="85539"/>
                        <a14:foregroundMark x1="84642" y1="82598" x2="84642" y2="82598"/>
                        <a14:foregroundMark x1="52007" y1="93382" x2="52007" y2="93382"/>
                        <a14:foregroundMark x1="85166" y1="82108" x2="85166" y2="82108"/>
                        <a14:foregroundMark x1="9599" y1="53431" x2="9599" y2="53431"/>
                        <a14:foregroundMark x1="8551" y1="64216" x2="8551" y2="64216"/>
                        <a14:foregroundMark x1="95462" y1="56373" x2="95462" y2="56373"/>
                        <a14:foregroundMark x1="65271" y1="83824" x2="73473" y2="82108"/>
                        <a14:foregroundMark x1="79581" y1="80147" x2="76265" y2="82843"/>
                        <a14:foregroundMark x1="57417" y1="86520" x2="57766" y2="87500"/>
                        <a14:foregroundMark x1="56021" y1="90196" x2="59511" y2="90686"/>
                        <a14:foregroundMark x1="54276" y1="91912" x2="57243" y2="91912"/>
                        <a14:foregroundMark x1="28447" y1="89951" x2="35253" y2="88971"/>
                        <a14:foregroundMark x1="41012" y1="94363" x2="41012" y2="94363"/>
                        <a14:foregroundMark x1="85689" y1="81373" x2="85689" y2="81373"/>
                        <a14:foregroundMark x1="31588" y1="26225" x2="28621" y2="29902"/>
                        <a14:foregroundMark x1="32810" y1="20343" x2="32810" y2="20343"/>
                        <a14:foregroundMark x1="30366" y1="25490" x2="30366" y2="25490"/>
                        <a14:foregroundMark x1="27749" y1="31373" x2="27749" y2="31373"/>
                        <a14:foregroundMark x1="29494" y1="26225" x2="29494" y2="26225"/>
                        <a14:foregroundMark x1="26527" y1="33088" x2="26527" y2="33088"/>
                        <a14:foregroundMark x1="25480" y1="34804" x2="25480" y2="34804"/>
                        <a14:foregroundMark x1="30086" y1="26225" x2="30366" y2="25490"/>
                        <a14:foregroundMark x1="29409" y1="27999" x2="30086" y2="26225"/>
                        <a14:foregroundMark x1="27749" y1="32353" x2="28690" y2="29886"/>
                        <a14:foregroundMark x1="30118" y1="26225" x2="28796" y2="30147"/>
                        <a14:foregroundMark x1="30366" y1="25490" x2="30118" y2="26225"/>
                        <a14:backgroundMark x1="25728" y1="28241" x2="25480" y2="28676"/>
                        <a14:backgroundMark x1="24956" y1="26716" x2="24956" y2="26716"/>
                        <a14:backgroundMark x1="26702" y1="24755" x2="25829" y2="24755"/>
                        <a14:backgroundMark x1="25480" y1="32598" x2="25480" y2="32598"/>
                        <a14:backgroundMark x1="28272" y1="25490" x2="25829" y2="25490"/>
                        <a14:backgroundMark x1="28796" y1="25490" x2="28796" y2="25490"/>
                        <a14:backgroundMark x1="24607" y1="29167" x2="25305" y2="27451"/>
                        <a14:backgroundMark x1="28796" y1="26225" x2="28796" y2="26225"/>
                        <a14:backgroundMark x1="25480" y1="32598" x2="25480" y2="32598"/>
                        <a14:backgroundMark x1="25480" y1="32598" x2="25480" y2="32598"/>
                        <a14:backgroundMark x1="25480" y1="33088" x2="25480" y2="330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9426" y="3120999"/>
            <a:ext cx="3356327" cy="2389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D90F05-11F3-8CB2-DDF3-DCFE67778E75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4363" l="8377" r="95288">
                        <a14:foregroundMark x1="13264" y1="51225" x2="13264" y2="52206"/>
                        <a14:foregroundMark x1="13787" y1="47549" x2="13787" y2="54657"/>
                        <a14:foregroundMark x1="10471" y1="68382" x2="16928" y2="77206"/>
                        <a14:foregroundMark x1="18848" y1="76225" x2="30890" y2="79657"/>
                        <a14:foregroundMark x1="22164" y1="83824" x2="26527" y2="86520"/>
                        <a14:foregroundMark x1="19546" y1="87010" x2="31588" y2="91667"/>
                        <a14:foregroundMark x1="17277" y1="84559" x2="18848" y2="89706"/>
                        <a14:foregroundMark x1="17452" y1="85049" x2="14136" y2="88971"/>
                        <a14:foregroundMark x1="17277" y1="83824" x2="13438" y2="85784"/>
                        <a14:foregroundMark x1="49564" y1="91422" x2="58290" y2="83824"/>
                        <a14:foregroundMark x1="45375" y1="81618" x2="56719" y2="71814"/>
                        <a14:foregroundMark x1="47469" y1="73775" x2="49738" y2="69118"/>
                        <a14:foregroundMark x1="36824" y1="66422" x2="38220" y2="61275"/>
                        <a14:foregroundMark x1="46597" y1="72794" x2="47469" y2="71078"/>
                        <a14:foregroundMark x1="57592" y1="83088" x2="72949" y2="79167"/>
                        <a14:foregroundMark x1="82024" y1="83578" x2="82024" y2="83578"/>
                        <a14:foregroundMark x1="83421" y1="82108" x2="83421" y2="82108"/>
                        <a14:foregroundMark x1="85166" y1="80882" x2="93019" y2="66912"/>
                        <a14:foregroundMark x1="50087" y1="82843" x2="52007" y2="82598"/>
                        <a14:foregroundMark x1="22513" y1="93627" x2="24433" y2="93627"/>
                        <a14:foregroundMark x1="10297" y1="85539" x2="10297" y2="85539"/>
                        <a14:foregroundMark x1="9773" y1="85539" x2="9773" y2="85539"/>
                        <a14:foregroundMark x1="84642" y1="82598" x2="84642" y2="82598"/>
                        <a14:foregroundMark x1="52007" y1="93382" x2="52007" y2="93382"/>
                        <a14:foregroundMark x1="85166" y1="82108" x2="85166" y2="82108"/>
                        <a14:foregroundMark x1="9599" y1="53431" x2="9599" y2="53431"/>
                        <a14:foregroundMark x1="8551" y1="64216" x2="8551" y2="64216"/>
                        <a14:foregroundMark x1="95462" y1="56373" x2="95462" y2="56373"/>
                        <a14:foregroundMark x1="65271" y1="83824" x2="73473" y2="82108"/>
                        <a14:foregroundMark x1="79581" y1="80147" x2="76265" y2="82843"/>
                        <a14:foregroundMark x1="57417" y1="86520" x2="57766" y2="87500"/>
                        <a14:foregroundMark x1="56021" y1="90196" x2="59511" y2="90686"/>
                        <a14:foregroundMark x1="54276" y1="91912" x2="57243" y2="91912"/>
                        <a14:foregroundMark x1="28447" y1="89951" x2="35253" y2="88971"/>
                        <a14:foregroundMark x1="41012" y1="94363" x2="41012" y2="94363"/>
                        <a14:foregroundMark x1="85689" y1="81373" x2="85689" y2="81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458" y="3016053"/>
            <a:ext cx="3356327" cy="238984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D4957DD-2809-7944-708E-296E5969119F}"/>
              </a:ext>
            </a:extLst>
          </p:cNvPr>
          <p:cNvSpPr txBox="1">
            <a:spLocks/>
          </p:cNvSpPr>
          <p:nvPr/>
        </p:nvSpPr>
        <p:spPr>
          <a:xfrm>
            <a:off x="-707" y="143537"/>
            <a:ext cx="12192000" cy="5995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Find the correct shadow.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D55CA2-6938-7C83-C143-AE583B3AFC82}"/>
              </a:ext>
            </a:extLst>
          </p:cNvPr>
          <p:cNvSpPr/>
          <p:nvPr/>
        </p:nvSpPr>
        <p:spPr>
          <a:xfrm>
            <a:off x="2175245" y="5619359"/>
            <a:ext cx="830755" cy="83075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EB20FC-0D06-2D24-624C-E9D7818ACBB0}"/>
              </a:ext>
            </a:extLst>
          </p:cNvPr>
          <p:cNvSpPr/>
          <p:nvPr/>
        </p:nvSpPr>
        <p:spPr>
          <a:xfrm>
            <a:off x="9144001" y="5611225"/>
            <a:ext cx="852985" cy="852985"/>
          </a:xfrm>
          <a:prstGeom prst="ellipse">
            <a:avLst/>
          </a:prstGeom>
          <a:solidFill>
            <a:srgbClr val="FD651C"/>
          </a:solidFill>
          <a:ln>
            <a:solidFill>
              <a:srgbClr val="FD65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53AF6C-A17A-E210-BC6F-053BAAC67089}"/>
              </a:ext>
            </a:extLst>
          </p:cNvPr>
          <p:cNvSpPr/>
          <p:nvPr/>
        </p:nvSpPr>
        <p:spPr>
          <a:xfrm>
            <a:off x="1465122" y="3269333"/>
            <a:ext cx="673553" cy="64544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4A5DB5-E703-8609-55BE-1034C9F9EC42}"/>
              </a:ext>
            </a:extLst>
          </p:cNvPr>
          <p:cNvSpPr/>
          <p:nvPr/>
        </p:nvSpPr>
        <p:spPr>
          <a:xfrm>
            <a:off x="8382385" y="3438673"/>
            <a:ext cx="673553" cy="64544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3F237E3-84F2-6FF8-F26B-CD132840BB49}"/>
              </a:ext>
            </a:extLst>
          </p:cNvPr>
          <p:cNvSpPr/>
          <p:nvPr/>
        </p:nvSpPr>
        <p:spPr>
          <a:xfrm>
            <a:off x="1843670" y="889962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61A8ECE-7E37-2D36-8357-B4B76868C523}"/>
              </a:ext>
            </a:extLst>
          </p:cNvPr>
          <p:cNvSpPr/>
          <p:nvPr/>
        </p:nvSpPr>
        <p:spPr>
          <a:xfrm>
            <a:off x="8687217" y="848063"/>
            <a:ext cx="1660749" cy="579833"/>
          </a:xfrm>
          <a:prstGeom prst="wedgeRoundRectCallout">
            <a:avLst>
              <a:gd name="adj1" fmla="val 74010"/>
              <a:gd name="adj2" fmla="val 39250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…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CAEB08-6AFB-7DC0-D0CF-143FA21806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00" y="743060"/>
            <a:ext cx="1178253" cy="23111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41078A-65F6-A542-22A7-E9B0D32700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4" y="848063"/>
            <a:ext cx="1045129" cy="2086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97853C-E01C-68DF-A787-AE8B7690B8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4363" l="8377" r="95288">
                        <a14:foregroundMark x1="13264" y1="51225" x2="13264" y2="52206"/>
                        <a14:foregroundMark x1="13787" y1="47549" x2="13787" y2="54657"/>
                        <a14:foregroundMark x1="10471" y1="68382" x2="16928" y2="77206"/>
                        <a14:foregroundMark x1="18848" y1="76225" x2="30890" y2="79657"/>
                        <a14:foregroundMark x1="22164" y1="83824" x2="26527" y2="86520"/>
                        <a14:foregroundMark x1="19546" y1="87010" x2="31588" y2="91667"/>
                        <a14:foregroundMark x1="17277" y1="84559" x2="18848" y2="89706"/>
                        <a14:foregroundMark x1="17452" y1="85049" x2="14136" y2="88971"/>
                        <a14:foregroundMark x1="17277" y1="83824" x2="13438" y2="85784"/>
                        <a14:foregroundMark x1="49564" y1="91422" x2="58290" y2="83824"/>
                        <a14:foregroundMark x1="45375" y1="81618" x2="56719" y2="71814"/>
                        <a14:foregroundMark x1="47469" y1="73775" x2="49738" y2="69118"/>
                        <a14:foregroundMark x1="36824" y1="66422" x2="38220" y2="61275"/>
                        <a14:foregroundMark x1="46597" y1="72794" x2="47469" y2="71078"/>
                        <a14:foregroundMark x1="57592" y1="83088" x2="72949" y2="79167"/>
                        <a14:foregroundMark x1="82024" y1="83578" x2="82024" y2="83578"/>
                        <a14:foregroundMark x1="83421" y1="82108" x2="83421" y2="82108"/>
                        <a14:foregroundMark x1="85166" y1="80882" x2="93019" y2="66912"/>
                        <a14:foregroundMark x1="50087" y1="82843" x2="52007" y2="82598"/>
                        <a14:foregroundMark x1="22513" y1="93627" x2="24433" y2="93627"/>
                        <a14:foregroundMark x1="10297" y1="85539" x2="10297" y2="85539"/>
                        <a14:foregroundMark x1="9773" y1="85539" x2="9773" y2="85539"/>
                        <a14:foregroundMark x1="84642" y1="82598" x2="84642" y2="82598"/>
                        <a14:foregroundMark x1="52007" y1="93382" x2="52007" y2="93382"/>
                        <a14:foregroundMark x1="85166" y1="82108" x2="85166" y2="82108"/>
                        <a14:foregroundMark x1="9599" y1="53431" x2="9599" y2="53431"/>
                        <a14:foregroundMark x1="8551" y1="64216" x2="8551" y2="64216"/>
                        <a14:foregroundMark x1="95462" y1="56373" x2="95462" y2="56373"/>
                        <a14:foregroundMark x1="65271" y1="83824" x2="73473" y2="82108"/>
                        <a14:foregroundMark x1="79581" y1="80147" x2="76265" y2="82843"/>
                        <a14:foregroundMark x1="57417" y1="86520" x2="57766" y2="87500"/>
                        <a14:foregroundMark x1="56021" y1="90196" x2="59511" y2="90686"/>
                        <a14:foregroundMark x1="54276" y1="91912" x2="57243" y2="91912"/>
                        <a14:foregroundMark x1="28447" y1="89951" x2="35253" y2="88971"/>
                        <a14:foregroundMark x1="41012" y1="94363" x2="41012" y2="94363"/>
                        <a14:foregroundMark x1="85689" y1="81373" x2="85689" y2="81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7836" y="731154"/>
            <a:ext cx="3356327" cy="23898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46A7556-C20B-77A4-84EE-4F2B076828F6}"/>
              </a:ext>
            </a:extLst>
          </p:cNvPr>
          <p:cNvSpPr txBox="1"/>
          <p:nvPr/>
        </p:nvSpPr>
        <p:spPr>
          <a:xfrm>
            <a:off x="4494455" y="3063633"/>
            <a:ext cx="320167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Calibri"/>
              </a:rPr>
              <a:t>car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1CEC4E-697B-E542-CE61-A2B86FD5DA24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</a:t>
            </a:r>
            <a:r>
              <a:rPr lang="en-US" sz="2000" b="1" kern="0" dirty="0">
                <a:solidFill>
                  <a:srgbClr val="9CDAE8"/>
                </a:solidFill>
                <a:latin typeface="Calibri"/>
              </a:rPr>
              <a:t>picture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show the answer</a:t>
            </a:r>
          </a:p>
        </p:txBody>
      </p:sp>
    </p:spTree>
    <p:extLst>
      <p:ext uri="{BB962C8B-B14F-4D97-AF65-F5344CB8AC3E}">
        <p14:creationId xmlns:p14="http://schemas.microsoft.com/office/powerpoint/2010/main" val="18030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3" grpId="0" animBg="1"/>
      <p:bldP spid="28" grpId="0" animBg="1"/>
      <p:bldP spid="29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37CBB2B-D230-B2AB-9E25-A290FA67BC0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7" b="93578" l="9453" r="93284">
                        <a14:foregroundMark x1="15920" y1="8257" x2="11443" y2="8945"/>
                        <a14:foregroundMark x1="44776" y1="92431" x2="44279" y2="93807"/>
                        <a14:foregroundMark x1="90796" y1="69495" x2="90796" y2="69495"/>
                        <a14:foregroundMark x1="93284" y1="69725" x2="93284" y2="69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3203" y="3230753"/>
            <a:ext cx="2194838" cy="2380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47B16C-183A-7BB4-0272-16068EA87161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7" b="93578" l="9453" r="92289">
                        <a14:foregroundMark x1="15920" y1="8257" x2="11443" y2="8945"/>
                        <a14:foregroundMark x1="44776" y1="92431" x2="44279" y2="93807"/>
                        <a14:foregroundMark x1="90796" y1="69495" x2="90796" y2="69495"/>
                        <a14:foregroundMark x1="92289" y1="69725" x2="92289" y2="69725"/>
                        <a14:backgroundMark x1="52985" y1="82110" x2="52488" y2="86697"/>
                        <a14:backgroundMark x1="50249" y1="88991" x2="50249" y2="88991"/>
                        <a14:backgroundMark x1="55473" y1="75229" x2="55473" y2="75229"/>
                        <a14:backgroundMark x1="54726" y1="75229" x2="54726" y2="75229"/>
                        <a14:backgroundMark x1="55970" y1="75459" x2="55970" y2="75459"/>
                        <a14:backgroundMark x1="54726" y1="76376" x2="54726" y2="76376"/>
                        <a14:backgroundMark x1="55970" y1="75229" x2="55970" y2="75229"/>
                        <a14:backgroundMark x1="56468" y1="75000" x2="56468" y2="75000"/>
                        <a14:backgroundMark x1="56219" y1="74771" x2="56468" y2="74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0172" y="3230754"/>
            <a:ext cx="2194838" cy="238047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D4957DD-2809-7944-708E-296E5969119F}"/>
              </a:ext>
            </a:extLst>
          </p:cNvPr>
          <p:cNvSpPr txBox="1">
            <a:spLocks/>
          </p:cNvSpPr>
          <p:nvPr/>
        </p:nvSpPr>
        <p:spPr>
          <a:xfrm>
            <a:off x="-707" y="143537"/>
            <a:ext cx="12192000" cy="5995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Find the correct shadow.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D55CA2-6938-7C83-C143-AE583B3AFC82}"/>
              </a:ext>
            </a:extLst>
          </p:cNvPr>
          <p:cNvSpPr/>
          <p:nvPr/>
        </p:nvSpPr>
        <p:spPr>
          <a:xfrm>
            <a:off x="2175245" y="5619359"/>
            <a:ext cx="830755" cy="83075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EB20FC-0D06-2D24-624C-E9D7818ACBB0}"/>
              </a:ext>
            </a:extLst>
          </p:cNvPr>
          <p:cNvSpPr/>
          <p:nvPr/>
        </p:nvSpPr>
        <p:spPr>
          <a:xfrm>
            <a:off x="9144001" y="5611225"/>
            <a:ext cx="852985" cy="852985"/>
          </a:xfrm>
          <a:prstGeom prst="ellipse">
            <a:avLst/>
          </a:prstGeom>
          <a:solidFill>
            <a:srgbClr val="FD651C"/>
          </a:solidFill>
          <a:ln>
            <a:solidFill>
              <a:srgbClr val="FD65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53AF6C-A17A-E210-BC6F-053BAAC67089}"/>
              </a:ext>
            </a:extLst>
          </p:cNvPr>
          <p:cNvSpPr/>
          <p:nvPr/>
        </p:nvSpPr>
        <p:spPr>
          <a:xfrm>
            <a:off x="2358183" y="4948141"/>
            <a:ext cx="526649" cy="57566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4A5DB5-E703-8609-55BE-1034C9F9EC42}"/>
              </a:ext>
            </a:extLst>
          </p:cNvPr>
          <p:cNvSpPr/>
          <p:nvPr/>
        </p:nvSpPr>
        <p:spPr>
          <a:xfrm>
            <a:off x="9307168" y="4948142"/>
            <a:ext cx="526649" cy="57566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3F237E3-84F2-6FF8-F26B-CD132840BB49}"/>
              </a:ext>
            </a:extLst>
          </p:cNvPr>
          <p:cNvSpPr/>
          <p:nvPr/>
        </p:nvSpPr>
        <p:spPr>
          <a:xfrm>
            <a:off x="1843670" y="889962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61A8ECE-7E37-2D36-8357-B4B76868C523}"/>
              </a:ext>
            </a:extLst>
          </p:cNvPr>
          <p:cNvSpPr/>
          <p:nvPr/>
        </p:nvSpPr>
        <p:spPr>
          <a:xfrm>
            <a:off x="8687217" y="848063"/>
            <a:ext cx="1660749" cy="579833"/>
          </a:xfrm>
          <a:prstGeom prst="wedgeRoundRectCallout">
            <a:avLst>
              <a:gd name="adj1" fmla="val 74010"/>
              <a:gd name="adj2" fmla="val 39250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…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CAEB08-6AFB-7DC0-D0CF-143FA21806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00" y="743060"/>
            <a:ext cx="1178253" cy="23111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41078A-65F6-A542-22A7-E9B0D32700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4" y="848063"/>
            <a:ext cx="1045129" cy="20867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46A7556-C20B-77A4-84EE-4F2B076828F6}"/>
              </a:ext>
            </a:extLst>
          </p:cNvPr>
          <p:cNvSpPr txBox="1"/>
          <p:nvPr/>
        </p:nvSpPr>
        <p:spPr>
          <a:xfrm>
            <a:off x="4494455" y="3063633"/>
            <a:ext cx="320167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nosaur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C70D2-DBFE-095A-7F5E-CF044CD772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7" b="93578" l="9453" r="92537">
                        <a14:foregroundMark x1="15920" y1="8257" x2="11443" y2="8945"/>
                        <a14:foregroundMark x1="44776" y1="92431" x2="44279" y2="93807"/>
                        <a14:foregroundMark x1="90796" y1="69495" x2="90796" y2="69495"/>
                        <a14:foregroundMark x1="92537" y1="69725" x2="92537" y2="69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3682" y="752014"/>
            <a:ext cx="2194838" cy="23804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E0726C-DAE6-5FCC-76B5-A257B0641E42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</a:t>
            </a:r>
            <a:r>
              <a:rPr lang="en-US" sz="2000" b="1" kern="0" dirty="0">
                <a:solidFill>
                  <a:srgbClr val="9CDAE8"/>
                </a:solidFill>
                <a:latin typeface="Calibri"/>
              </a:rPr>
              <a:t>picture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show the answer</a:t>
            </a:r>
          </a:p>
        </p:txBody>
      </p:sp>
    </p:spTree>
    <p:extLst>
      <p:ext uri="{BB962C8B-B14F-4D97-AF65-F5344CB8AC3E}">
        <p14:creationId xmlns:p14="http://schemas.microsoft.com/office/powerpoint/2010/main" val="293816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3" grpId="0" animBg="1"/>
      <p:bldP spid="28" grpId="0" animBg="1"/>
      <p:bldP spid="29" grpId="0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AE6DA5C-0936-C230-BCE5-0DE37788D429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0" b="92145" l="9910" r="89790">
                        <a14:foregroundMark x1="43243" y1="87311" x2="47447" y2="84290"/>
                        <a14:foregroundMark x1="40541" y1="91843" x2="44745" y2="92145"/>
                        <a14:foregroundMark x1="37538" y1="88218" x2="36336" y2="89728"/>
                        <a14:foregroundMark x1="46547" y1="83686" x2="48048" y2="88822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0365" y="2595940"/>
            <a:ext cx="3099089" cy="30804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A8E542-DB98-D575-25A5-6B6074F6E526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0" b="92145" l="9910" r="89790">
                        <a14:foregroundMark x1="43243" y1="87311" x2="47447" y2="84290"/>
                        <a14:foregroundMark x1="40541" y1="91843" x2="44745" y2="92145"/>
                        <a14:foregroundMark x1="36576" y1="89426" x2="36336" y2="89728"/>
                        <a14:foregroundMark x1="37298" y1="88520" x2="36576" y2="89426"/>
                        <a14:foregroundMark x1="37538" y1="88218" x2="37298" y2="88520"/>
                        <a14:foregroundMark x1="46547" y1="83686" x2="48048" y2="88822"/>
                        <a14:foregroundMark x1="61862" y1="76133" x2="70270" y2="82175"/>
                        <a14:backgroundMark x1="48348" y1="72810" x2="49249" y2="74622"/>
                        <a14:backgroundMark x1="36637" y1="88520" x2="36637" y2="88520"/>
                        <a14:backgroundMark x1="36036" y1="89426" x2="36036" y2="89426"/>
                        <a14:backgroundMark x1="36036" y1="89728" x2="36036" y2="89728"/>
                        <a14:backgroundMark x1="37237" y1="88218" x2="37237" y2="88218"/>
                        <a14:backgroundMark x1="36336" y1="89728" x2="36336" y2="89728"/>
                      </a14:backgroundRemoval>
                    </a14:imgEffect>
                    <a14:imgEffect>
                      <a14:artisticGlowEdges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334" y="2595939"/>
            <a:ext cx="3099089" cy="308047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D4957DD-2809-7944-708E-296E5969119F}"/>
              </a:ext>
            </a:extLst>
          </p:cNvPr>
          <p:cNvSpPr txBox="1">
            <a:spLocks/>
          </p:cNvSpPr>
          <p:nvPr/>
        </p:nvSpPr>
        <p:spPr>
          <a:xfrm>
            <a:off x="-707" y="143537"/>
            <a:ext cx="12192000" cy="5995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Find the correct shadow.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D55CA2-6938-7C83-C143-AE583B3AFC82}"/>
              </a:ext>
            </a:extLst>
          </p:cNvPr>
          <p:cNvSpPr/>
          <p:nvPr/>
        </p:nvSpPr>
        <p:spPr>
          <a:xfrm>
            <a:off x="2175245" y="5619359"/>
            <a:ext cx="830755" cy="83075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EB20FC-0D06-2D24-624C-E9D7818ACBB0}"/>
              </a:ext>
            </a:extLst>
          </p:cNvPr>
          <p:cNvSpPr/>
          <p:nvPr/>
        </p:nvSpPr>
        <p:spPr>
          <a:xfrm>
            <a:off x="9144001" y="5611225"/>
            <a:ext cx="852985" cy="852985"/>
          </a:xfrm>
          <a:prstGeom prst="ellipse">
            <a:avLst/>
          </a:prstGeom>
          <a:solidFill>
            <a:srgbClr val="FD651C"/>
          </a:solidFill>
          <a:ln>
            <a:solidFill>
              <a:srgbClr val="FD65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53AF6C-A17A-E210-BC6F-053BAAC67089}"/>
              </a:ext>
            </a:extLst>
          </p:cNvPr>
          <p:cNvSpPr/>
          <p:nvPr/>
        </p:nvSpPr>
        <p:spPr>
          <a:xfrm>
            <a:off x="1337147" y="4326732"/>
            <a:ext cx="2031184" cy="121046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4A5DB5-E703-8609-55BE-1034C9F9EC42}"/>
              </a:ext>
            </a:extLst>
          </p:cNvPr>
          <p:cNvSpPr/>
          <p:nvPr/>
        </p:nvSpPr>
        <p:spPr>
          <a:xfrm>
            <a:off x="8316782" y="4326732"/>
            <a:ext cx="2031184" cy="121046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3F237E3-84F2-6FF8-F26B-CD132840BB49}"/>
              </a:ext>
            </a:extLst>
          </p:cNvPr>
          <p:cNvSpPr/>
          <p:nvPr/>
        </p:nvSpPr>
        <p:spPr>
          <a:xfrm>
            <a:off x="1843670" y="889962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61A8ECE-7E37-2D36-8357-B4B76868C523}"/>
              </a:ext>
            </a:extLst>
          </p:cNvPr>
          <p:cNvSpPr/>
          <p:nvPr/>
        </p:nvSpPr>
        <p:spPr>
          <a:xfrm>
            <a:off x="8687217" y="848063"/>
            <a:ext cx="1660749" cy="579833"/>
          </a:xfrm>
          <a:prstGeom prst="wedgeRoundRectCallout">
            <a:avLst>
              <a:gd name="adj1" fmla="val 74010"/>
              <a:gd name="adj2" fmla="val 39250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…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CAEB08-6AFB-7DC0-D0CF-143FA21806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00" y="743060"/>
            <a:ext cx="1178253" cy="23111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41078A-65F6-A542-22A7-E9B0D32700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4" y="848063"/>
            <a:ext cx="1045129" cy="2086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24A463-BE9A-F7D5-FC77-21EDDB95B74D}"/>
              </a:ext>
            </a:extLst>
          </p:cNvPr>
          <p:cNvSpPr txBox="1"/>
          <p:nvPr/>
        </p:nvSpPr>
        <p:spPr>
          <a:xfrm>
            <a:off x="4494080" y="3459069"/>
            <a:ext cx="320167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C00000"/>
                </a:solidFill>
                <a:latin typeface="Calibri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uil</a:t>
            </a:r>
            <a:r>
              <a:rPr lang="en-US" sz="4000" b="1" dirty="0">
                <a:solidFill>
                  <a:srgbClr val="4472C4"/>
                </a:solidFill>
                <a:latin typeface="Calibri"/>
              </a:rPr>
              <a:t>ding 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set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4FBA23-B26D-116C-6AF6-2921F2C7A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0" b="92145" l="9910" r="89790">
                        <a14:foregroundMark x1="43243" y1="87311" x2="47447" y2="84290"/>
                        <a14:foregroundMark x1="40541" y1="91843" x2="44745" y2="92145"/>
                        <a14:foregroundMark x1="37538" y1="88218" x2="36336" y2="89728"/>
                        <a14:foregroundMark x1="46547" y1="83686" x2="48048" y2="88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2058" y="443298"/>
            <a:ext cx="3099089" cy="30804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D9F3B6-6FDC-0D7B-BF69-5AEC9231D217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</a:t>
            </a:r>
            <a:r>
              <a:rPr lang="en-US" sz="2000" b="1" kern="0" dirty="0">
                <a:solidFill>
                  <a:srgbClr val="9CDAE8"/>
                </a:solidFill>
                <a:latin typeface="Calibri"/>
              </a:rPr>
              <a:t>picture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show the answer</a:t>
            </a:r>
          </a:p>
        </p:txBody>
      </p:sp>
    </p:spTree>
    <p:extLst>
      <p:ext uri="{BB962C8B-B14F-4D97-AF65-F5344CB8AC3E}">
        <p14:creationId xmlns:p14="http://schemas.microsoft.com/office/powerpoint/2010/main" val="137340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3" grpId="0" animBg="1"/>
      <p:bldP spid="28" grpId="0" animBg="1"/>
      <p:bldP spid="29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4F33A0-3A93-A51B-A900-0903E793C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329" y="990388"/>
            <a:ext cx="9937341" cy="4877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5F477-60AA-49E2-6323-EF8F1BFD97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745" r="-1930" b="-327"/>
          <a:stretch/>
        </p:blipFill>
        <p:spPr>
          <a:xfrm>
            <a:off x="2264747" y="992150"/>
            <a:ext cx="505122" cy="489620"/>
          </a:xfrm>
          <a:prstGeom prst="rect">
            <a:avLst/>
          </a:prstGeom>
          <a:ln>
            <a:solidFill>
              <a:srgbClr val="D96EA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30ACCE-2EBC-1D32-0054-7E81BA9D5E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52816" b="-327"/>
          <a:stretch/>
        </p:blipFill>
        <p:spPr>
          <a:xfrm>
            <a:off x="1719606" y="990388"/>
            <a:ext cx="505121" cy="489620"/>
          </a:xfrm>
          <a:prstGeom prst="rect">
            <a:avLst/>
          </a:prstGeom>
          <a:ln>
            <a:solidFill>
              <a:srgbClr val="D96EA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430E5A-5E94-A7B2-085A-5E01E0C011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72" b="89474" l="8772" r="94737">
                        <a14:foregroundMark x1="28070" y1="15789" x2="35088" y2="15789"/>
                        <a14:foregroundMark x1="49123" y1="12281" x2="54386" y2="12281"/>
                        <a14:foregroundMark x1="75439" y1="17544" x2="78947" y2="21053"/>
                        <a14:foregroundMark x1="85965" y1="28070" x2="89474" y2="33333"/>
                        <a14:foregroundMark x1="94298" y1="49123" x2="94737" y2="50877"/>
                        <a14:foregroundMark x1="92982" y1="43860" x2="94298" y2="49123"/>
                        <a14:foregroundMark x1="71930" y1="68421" x2="70175" y2="73684"/>
                        <a14:foregroundMark x1="84211" y1="78947" x2="77193" y2="84211"/>
                        <a14:foregroundMark x1="17544" y1="71930" x2="19298" y2="75439"/>
                        <a14:foregroundMark x1="29825" y1="71930" x2="29825" y2="71930"/>
                        <a14:backgroundMark x1="14035" y1="8772" x2="14035" y2="8772"/>
                        <a14:backgroundMark x1="71930" y1="5263" x2="71930" y2="5263"/>
                        <a14:backgroundMark x1="96491" y1="26316" x2="96491" y2="26316"/>
                        <a14:backgroundMark x1="98246" y1="49123" x2="98246" y2="49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8345" y="4040094"/>
            <a:ext cx="510659" cy="510659"/>
          </a:xfrm>
          <a:prstGeom prst="rect">
            <a:avLst/>
          </a:prstGeom>
        </p:spPr>
      </p:pic>
      <p:pic>
        <p:nvPicPr>
          <p:cNvPr id="12" name="U2_02">
            <a:hlinkClick r:id="" action="ppaction://media"/>
            <a:extLst>
              <a:ext uri="{FF2B5EF4-FFF2-40B4-BE49-F238E27FC236}">
                <a16:creationId xmlns:a16="http://schemas.microsoft.com/office/drawing/2014/main" id="{D80DCC38-9893-2BC5-D89E-AF2AC82505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7329" y="1676236"/>
            <a:ext cx="487363" cy="487363"/>
          </a:xfrm>
          <a:prstGeom prst="rect">
            <a:avLst/>
          </a:prstGeom>
        </p:spPr>
      </p:pic>
      <p:pic>
        <p:nvPicPr>
          <p:cNvPr id="13" name="U2_03">
            <a:hlinkClick r:id="" action="ppaction://media"/>
            <a:extLst>
              <a:ext uri="{FF2B5EF4-FFF2-40B4-BE49-F238E27FC236}">
                <a16:creationId xmlns:a16="http://schemas.microsoft.com/office/drawing/2014/main" id="{AACD7459-6877-7BCF-6E52-59959FDD72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7329" y="2441889"/>
            <a:ext cx="487363" cy="487363"/>
          </a:xfrm>
          <a:prstGeom prst="rect">
            <a:avLst/>
          </a:prstGeom>
        </p:spPr>
      </p:pic>
      <p:pic>
        <p:nvPicPr>
          <p:cNvPr id="14" name="U2_04">
            <a:hlinkClick r:id="" action="ppaction://media"/>
            <a:extLst>
              <a:ext uri="{FF2B5EF4-FFF2-40B4-BE49-F238E27FC236}">
                <a16:creationId xmlns:a16="http://schemas.microsoft.com/office/drawing/2014/main" id="{75AB79B1-884F-BC9C-FBC5-88A312AED7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7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31888" y="4117778"/>
            <a:ext cx="487363" cy="4873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21F888-AC3B-DF08-1CC0-A1815A139B8E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icon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2.02</a:t>
            </a:r>
            <a:r>
              <a:rPr lang="en-US" sz="2000" b="1" baseline="0" dirty="0">
                <a:solidFill>
                  <a:srgbClr val="9CDAE8"/>
                </a:solidFill>
                <a:latin typeface="Calibri" panose="020F0502020204030204"/>
              </a:rPr>
              <a:t>, 2.03,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2.04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the audios</a:t>
            </a:r>
          </a:p>
        </p:txBody>
      </p:sp>
    </p:spTree>
    <p:extLst>
      <p:ext uri="{BB962C8B-B14F-4D97-AF65-F5344CB8AC3E}">
        <p14:creationId xmlns:p14="http://schemas.microsoft.com/office/powerpoint/2010/main" val="14182769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9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8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F34717-46C5-7152-2C7B-648078FD0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60" y="1150070"/>
            <a:ext cx="10453480" cy="4214577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C1E9237C-4725-31E8-D68F-94346502F3A2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(p.21)</a:t>
            </a:r>
          </a:p>
        </p:txBody>
      </p:sp>
      <p:pic>
        <p:nvPicPr>
          <p:cNvPr id="7" name="Picture 2" descr="Pair Work Stamper | Green | 38mm x 15mm | Teacher Stamp">
            <a:extLst>
              <a:ext uri="{FF2B5EF4-FFF2-40B4-BE49-F238E27FC236}">
                <a16:creationId xmlns:a16="http://schemas.microsoft.com/office/drawing/2014/main" id="{5D525B7B-0053-B427-6DCA-9DF766FE5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5" b="31232"/>
          <a:stretch/>
        </p:blipFill>
        <p:spPr bwMode="auto">
          <a:xfrm>
            <a:off x="9944926" y="762740"/>
            <a:ext cx="1468938" cy="5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84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6707877" y="601949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6561438" y="898635"/>
            <a:ext cx="515276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2: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LOOK AT </a:t>
            </a:r>
            <a:r>
              <a:rPr lang="en-US" sz="28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 TOYS!</a:t>
            </a:r>
            <a:endParaRPr lang="en-US" sz="2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3">
            <a:extLst>
              <a:ext uri="{FF2B5EF4-FFF2-40B4-BE49-F238E27FC236}">
                <a16:creationId xmlns:a16="http://schemas.microsoft.com/office/drawing/2014/main" id="{D3B4760C-7E79-78C5-6620-9F9191A74055}"/>
              </a:ext>
            </a:extLst>
          </p:cNvPr>
          <p:cNvSpPr txBox="1"/>
          <p:nvPr/>
        </p:nvSpPr>
        <p:spPr>
          <a:xfrm>
            <a:off x="6862114" y="1439583"/>
            <a:ext cx="31208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reviewing…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id="{9898B7E6-2309-A808-8181-930C82AA3D71}"/>
              </a:ext>
            </a:extLst>
          </p:cNvPr>
          <p:cNvSpPr txBox="1"/>
          <p:nvPr/>
        </p:nvSpPr>
        <p:spPr>
          <a:xfrm>
            <a:off x="6895165" y="2039922"/>
            <a:ext cx="3382176" cy="138495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8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to ask and answer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about toys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27ABD-F8C5-3303-11D0-878E631D5BC2}"/>
              </a:ext>
            </a:extLst>
          </p:cNvPr>
          <p:cNvSpPr txBox="1"/>
          <p:nvPr/>
        </p:nvSpPr>
        <p:spPr>
          <a:xfrm>
            <a:off x="6895165" y="3768149"/>
            <a:ext cx="3415227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SB p.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21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AB p.18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408" y="608185"/>
            <a:ext cx="3768366" cy="5299547"/>
          </a:xfrm>
          <a:prstGeom prst="rect">
            <a:avLst/>
          </a:prstGeom>
          <a:ln>
            <a:solidFill>
              <a:srgbClr val="D96EAB"/>
            </a:solidFill>
          </a:ln>
        </p:spPr>
      </p:pic>
    </p:spTree>
    <p:extLst>
      <p:ext uri="{BB962C8B-B14F-4D97-AF65-F5344CB8AC3E}">
        <p14:creationId xmlns:p14="http://schemas.microsoft.com/office/powerpoint/2010/main" val="2716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B4FCD925-9A14-3D0F-F14B-1A3626D9D783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(p.21)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1E4D3-F2DD-60CC-9766-12CC35411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911" y="734455"/>
            <a:ext cx="9742177" cy="494990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AA3C41A-A6A5-DD02-BEFF-82A3A151F8DF}"/>
              </a:ext>
            </a:extLst>
          </p:cNvPr>
          <p:cNvSpPr/>
          <p:nvPr/>
        </p:nvSpPr>
        <p:spPr>
          <a:xfrm>
            <a:off x="6095999" y="3940404"/>
            <a:ext cx="1209774" cy="6975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F689BA-1837-76FF-5244-DFD8A8F8E3B7}"/>
              </a:ext>
            </a:extLst>
          </p:cNvPr>
          <p:cNvSpPr/>
          <p:nvPr/>
        </p:nvSpPr>
        <p:spPr>
          <a:xfrm>
            <a:off x="7511590" y="4852561"/>
            <a:ext cx="1209774" cy="6975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7B7DE6-92C9-43E2-2967-452E299D30E5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“Circle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show the answers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3A951D-D633-EFC7-2BEF-EFD73327B366}"/>
              </a:ext>
            </a:extLst>
          </p:cNvPr>
          <p:cNvSpPr/>
          <p:nvPr/>
        </p:nvSpPr>
        <p:spPr>
          <a:xfrm>
            <a:off x="4818540" y="3209409"/>
            <a:ext cx="1277459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Circle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7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28E298-E74B-E906-EFE6-6355ECDC1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30585"/>
            <a:ext cx="9320068" cy="5182049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08492527-9067-C328-1663-0D9ED5C67C04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(p.21)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AC819E-97CA-E35D-ADD8-2B1F02D05321}"/>
              </a:ext>
            </a:extLst>
          </p:cNvPr>
          <p:cNvSpPr/>
          <p:nvPr/>
        </p:nvSpPr>
        <p:spPr>
          <a:xfrm>
            <a:off x="5053476" y="772193"/>
            <a:ext cx="1277459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latin typeface="+mj-lt"/>
                <a:sym typeface="Arial"/>
              </a:rPr>
              <a:t>Write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B35778-9985-5ED2-AE24-DE4F8435BF40}"/>
              </a:ext>
            </a:extLst>
          </p:cNvPr>
          <p:cNvSpPr txBox="1"/>
          <p:nvPr/>
        </p:nvSpPr>
        <p:spPr>
          <a:xfrm>
            <a:off x="4940466" y="2760163"/>
            <a:ext cx="185417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inosaur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1A7D06-9C3F-E3A7-2875-DDD8AE697EFA}"/>
              </a:ext>
            </a:extLst>
          </p:cNvPr>
          <p:cNvSpPr txBox="1"/>
          <p:nvPr/>
        </p:nvSpPr>
        <p:spPr>
          <a:xfrm>
            <a:off x="4850928" y="3582523"/>
            <a:ext cx="273377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uilding</a:t>
            </a:r>
            <a:r>
              <a:rPr lang="en-US" sz="3200" dirty="0">
                <a:solidFill>
                  <a:srgbClr val="FF0000"/>
                </a:solidFill>
              </a:rPr>
              <a:t>      et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73FC6D-7EDE-EF24-B89A-37AB4800A4F0}"/>
              </a:ext>
            </a:extLst>
          </p:cNvPr>
          <p:cNvSpPr txBox="1"/>
          <p:nvPr/>
        </p:nvSpPr>
        <p:spPr>
          <a:xfrm>
            <a:off x="4928137" y="4386029"/>
            <a:ext cx="126527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lane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368A9C-D6C8-85C1-19C0-3FFD1436A257}"/>
              </a:ext>
            </a:extLst>
          </p:cNvPr>
          <p:cNvSpPr txBox="1"/>
          <p:nvPr/>
        </p:nvSpPr>
        <p:spPr>
          <a:xfrm>
            <a:off x="4860355" y="5170362"/>
            <a:ext cx="99924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ar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686DDE-9E1D-681D-2EB5-4558E992EF06}"/>
              </a:ext>
            </a:extLst>
          </p:cNvPr>
          <p:cNvSpPr/>
          <p:nvPr/>
        </p:nvSpPr>
        <p:spPr>
          <a:xfrm>
            <a:off x="6572762" y="772193"/>
            <a:ext cx="1277459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latin typeface="+mj-lt"/>
                <a:sym typeface="Arial"/>
              </a:rPr>
              <a:t>Match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1F3F4C-1D4F-8B13-CFFA-21BE4DA3DDF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“Write, Match” to show the answers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A811B39-486D-03ED-7B9C-F210D290008F}"/>
              </a:ext>
            </a:extLst>
          </p:cNvPr>
          <p:cNvSpPr/>
          <p:nvPr/>
        </p:nvSpPr>
        <p:spPr>
          <a:xfrm>
            <a:off x="3108960" y="2346960"/>
            <a:ext cx="1625600" cy="2326640"/>
          </a:xfrm>
          <a:custGeom>
            <a:avLst/>
            <a:gdLst>
              <a:gd name="connsiteX0" fmla="*/ 0 w 1625600"/>
              <a:gd name="connsiteY0" fmla="*/ 0 h 2326640"/>
              <a:gd name="connsiteX1" fmla="*/ 711200 w 1625600"/>
              <a:gd name="connsiteY1" fmla="*/ 1381760 h 2326640"/>
              <a:gd name="connsiteX2" fmla="*/ 1625600 w 1625600"/>
              <a:gd name="connsiteY2" fmla="*/ 2326640 h 23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5600" h="2326640">
                <a:moveTo>
                  <a:pt x="0" y="0"/>
                </a:moveTo>
                <a:cubicBezTo>
                  <a:pt x="220133" y="496993"/>
                  <a:pt x="440267" y="993987"/>
                  <a:pt x="711200" y="1381760"/>
                </a:cubicBezTo>
                <a:cubicBezTo>
                  <a:pt x="982133" y="1769533"/>
                  <a:pt x="1303866" y="2048086"/>
                  <a:pt x="1625600" y="232664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400B8EE-51EA-4CA7-6DC5-47146E8946F8}"/>
              </a:ext>
            </a:extLst>
          </p:cNvPr>
          <p:cNvSpPr/>
          <p:nvPr/>
        </p:nvSpPr>
        <p:spPr>
          <a:xfrm>
            <a:off x="6482080" y="3058161"/>
            <a:ext cx="1981200" cy="2112202"/>
          </a:xfrm>
          <a:custGeom>
            <a:avLst/>
            <a:gdLst>
              <a:gd name="connsiteX0" fmla="*/ 0 w 2026020"/>
              <a:gd name="connsiteY0" fmla="*/ 0 h 2138885"/>
              <a:gd name="connsiteX1" fmla="*/ 1391920 w 2026020"/>
              <a:gd name="connsiteY1" fmla="*/ 711200 h 2138885"/>
              <a:gd name="connsiteX2" fmla="*/ 1635760 w 2026020"/>
              <a:gd name="connsiteY2" fmla="*/ 1767840 h 2138885"/>
              <a:gd name="connsiteX3" fmla="*/ 1971040 w 2026020"/>
              <a:gd name="connsiteY3" fmla="*/ 2103120 h 2138885"/>
              <a:gd name="connsiteX4" fmla="*/ 2021840 w 2026020"/>
              <a:gd name="connsiteY4" fmla="*/ 2113280 h 213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020" h="2138885">
                <a:moveTo>
                  <a:pt x="0" y="0"/>
                </a:moveTo>
                <a:cubicBezTo>
                  <a:pt x="559646" y="208280"/>
                  <a:pt x="1119293" y="416560"/>
                  <a:pt x="1391920" y="711200"/>
                </a:cubicBezTo>
                <a:cubicBezTo>
                  <a:pt x="1664547" y="1005840"/>
                  <a:pt x="1539240" y="1535853"/>
                  <a:pt x="1635760" y="1767840"/>
                </a:cubicBezTo>
                <a:cubicBezTo>
                  <a:pt x="1732280" y="1999827"/>
                  <a:pt x="1906693" y="2045547"/>
                  <a:pt x="1971040" y="2103120"/>
                </a:cubicBezTo>
                <a:cubicBezTo>
                  <a:pt x="2035387" y="2160693"/>
                  <a:pt x="2028613" y="2136986"/>
                  <a:pt x="2021840" y="2113280"/>
                </a:cubicBezTo>
              </a:path>
            </a:pathLst>
          </a:custGeom>
          <a:noFill/>
          <a:ln w="19050">
            <a:solidFill>
              <a:srgbClr val="3BB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5D44BD0-BB32-D7D3-0F47-99448A4FEC2B}"/>
              </a:ext>
            </a:extLst>
          </p:cNvPr>
          <p:cNvSpPr/>
          <p:nvPr/>
        </p:nvSpPr>
        <p:spPr>
          <a:xfrm>
            <a:off x="5648960" y="2155509"/>
            <a:ext cx="2895600" cy="3371531"/>
          </a:xfrm>
          <a:custGeom>
            <a:avLst/>
            <a:gdLst>
              <a:gd name="connsiteX0" fmla="*/ 0 w 2895600"/>
              <a:gd name="connsiteY0" fmla="*/ 3371531 h 3371531"/>
              <a:gd name="connsiteX1" fmla="*/ 1544320 w 2895600"/>
              <a:gd name="connsiteY1" fmla="*/ 2812731 h 3371531"/>
              <a:gd name="connsiteX2" fmla="*/ 2032000 w 2895600"/>
              <a:gd name="connsiteY2" fmla="*/ 1441131 h 3371531"/>
              <a:gd name="connsiteX3" fmla="*/ 2153920 w 2895600"/>
              <a:gd name="connsiteY3" fmla="*/ 160971 h 3371531"/>
              <a:gd name="connsiteX4" fmla="*/ 2895600 w 2895600"/>
              <a:gd name="connsiteY4" fmla="*/ 18731 h 3371531"/>
              <a:gd name="connsiteX5" fmla="*/ 2895600 w 2895600"/>
              <a:gd name="connsiteY5" fmla="*/ 18731 h 3371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5600" h="3371531">
                <a:moveTo>
                  <a:pt x="0" y="3371531"/>
                </a:moveTo>
                <a:cubicBezTo>
                  <a:pt x="602826" y="3252997"/>
                  <a:pt x="1205653" y="3134464"/>
                  <a:pt x="1544320" y="2812731"/>
                </a:cubicBezTo>
                <a:cubicBezTo>
                  <a:pt x="1882987" y="2490998"/>
                  <a:pt x="1930400" y="1883091"/>
                  <a:pt x="2032000" y="1441131"/>
                </a:cubicBezTo>
                <a:cubicBezTo>
                  <a:pt x="2133600" y="999171"/>
                  <a:pt x="2009987" y="398038"/>
                  <a:pt x="2153920" y="160971"/>
                </a:cubicBezTo>
                <a:cubicBezTo>
                  <a:pt x="2297853" y="-76096"/>
                  <a:pt x="2895600" y="18731"/>
                  <a:pt x="2895600" y="18731"/>
                </a:cubicBezTo>
                <a:lnTo>
                  <a:pt x="2895600" y="18731"/>
                </a:lnTo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32F33A3-227A-5891-3142-7864392CE792}"/>
              </a:ext>
            </a:extLst>
          </p:cNvPr>
          <p:cNvSpPr/>
          <p:nvPr/>
        </p:nvSpPr>
        <p:spPr>
          <a:xfrm>
            <a:off x="7254240" y="3088640"/>
            <a:ext cx="833120" cy="792480"/>
          </a:xfrm>
          <a:custGeom>
            <a:avLst/>
            <a:gdLst>
              <a:gd name="connsiteX0" fmla="*/ 0 w 833120"/>
              <a:gd name="connsiteY0" fmla="*/ 792480 h 792480"/>
              <a:gd name="connsiteX1" fmla="*/ 335280 w 833120"/>
              <a:gd name="connsiteY1" fmla="*/ 538480 h 792480"/>
              <a:gd name="connsiteX2" fmla="*/ 619760 w 833120"/>
              <a:gd name="connsiteY2" fmla="*/ 132080 h 792480"/>
              <a:gd name="connsiteX3" fmla="*/ 833120 w 833120"/>
              <a:gd name="connsiteY3" fmla="*/ 0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3120" h="792480">
                <a:moveTo>
                  <a:pt x="0" y="792480"/>
                </a:moveTo>
                <a:cubicBezTo>
                  <a:pt x="115993" y="720513"/>
                  <a:pt x="231987" y="648547"/>
                  <a:pt x="335280" y="538480"/>
                </a:cubicBezTo>
                <a:cubicBezTo>
                  <a:pt x="438573" y="428413"/>
                  <a:pt x="536787" y="221827"/>
                  <a:pt x="619760" y="132080"/>
                </a:cubicBezTo>
                <a:cubicBezTo>
                  <a:pt x="702733" y="42333"/>
                  <a:pt x="767926" y="21166"/>
                  <a:pt x="833120" y="0"/>
                </a:cubicBezTo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75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28" grpId="0" animBg="1"/>
      <p:bldP spid="29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1C7C4D-0FB8-2B45-ED59-20C6EEC30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508" y="1058950"/>
            <a:ext cx="9578630" cy="4540571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D1F29A16-A00D-2FF5-EE3A-E80C4E44A04F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(p.21)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A5B85B-225C-DD92-613F-2E3AB2970EF6}"/>
              </a:ext>
            </a:extLst>
          </p:cNvPr>
          <p:cNvSpPr/>
          <p:nvPr/>
        </p:nvSpPr>
        <p:spPr>
          <a:xfrm>
            <a:off x="3993787" y="4287234"/>
            <a:ext cx="724067" cy="6975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63056D-1959-25E1-C06D-5DFAC20D5304}"/>
              </a:ext>
            </a:extLst>
          </p:cNvPr>
          <p:cNvSpPr/>
          <p:nvPr/>
        </p:nvSpPr>
        <p:spPr>
          <a:xfrm>
            <a:off x="7850954" y="4284131"/>
            <a:ext cx="1745532" cy="6975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7F804BA-A37E-B979-FAFB-1E798ED58061}"/>
              </a:ext>
            </a:extLst>
          </p:cNvPr>
          <p:cNvSpPr/>
          <p:nvPr/>
        </p:nvSpPr>
        <p:spPr>
          <a:xfrm>
            <a:off x="5001420" y="1146929"/>
            <a:ext cx="1277459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Circle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5F55F4-FB99-D69A-6218-D0FFD25807F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“Circle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show the answers</a:t>
            </a:r>
          </a:p>
        </p:txBody>
      </p:sp>
    </p:spTree>
    <p:extLst>
      <p:ext uri="{BB962C8B-B14F-4D97-AF65-F5344CB8AC3E}">
        <p14:creationId xmlns:p14="http://schemas.microsoft.com/office/powerpoint/2010/main" val="233181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E82A5B-E3F3-0973-A6A2-DF952CABC7E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D8881-CABA-4BD0-D372-542DA08E3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6" y="2335682"/>
            <a:ext cx="1716028" cy="3426257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FEEF237-A44F-BE95-0746-2BD2C9952BD6}"/>
              </a:ext>
            </a:extLst>
          </p:cNvPr>
          <p:cNvSpPr/>
          <p:nvPr/>
        </p:nvSpPr>
        <p:spPr>
          <a:xfrm>
            <a:off x="2256724" y="1046480"/>
            <a:ext cx="3331276" cy="1899920"/>
          </a:xfrm>
          <a:prstGeom prst="wedgeRoundRectCallout">
            <a:avLst>
              <a:gd name="adj1" fmla="val -63805"/>
              <a:gd name="adj2" fmla="val 38351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Show your drawing in the last lesson.</a:t>
            </a:r>
          </a:p>
          <a:p>
            <a:pPr algn="ctr"/>
            <a:r>
              <a:rPr lang="en-US" sz="2400" b="1" dirty="0"/>
              <a:t>Move around the class. Talk with 3-5 friends about the toy.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D405C-27C9-0B22-4372-BE330D7C6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170" y="434296"/>
            <a:ext cx="6364354" cy="55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C60325F-7E88-D04B-1829-06E1D4971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261" y="798450"/>
            <a:ext cx="4816266" cy="4223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66A0AF-008C-A806-6DB2-C0B1FB62D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164" y="1918638"/>
            <a:ext cx="1313847" cy="2577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EF3C3-BF14-2FB8-A341-7A323F7E6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5040" y="1715871"/>
            <a:ext cx="1290761" cy="257716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6AA1602-1397-2402-8E98-1AE06DFA0196}"/>
              </a:ext>
            </a:extLst>
          </p:cNvPr>
          <p:cNvGrpSpPr/>
          <p:nvPr/>
        </p:nvGrpSpPr>
        <p:grpSpPr>
          <a:xfrm>
            <a:off x="8224148" y="892050"/>
            <a:ext cx="2266492" cy="901744"/>
            <a:chOff x="8224148" y="892050"/>
            <a:chExt cx="2266492" cy="90174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616508F4-F82F-CB8E-8F51-704FFEEBC4E6}"/>
                </a:ext>
              </a:extLst>
            </p:cNvPr>
            <p:cNvSpPr/>
            <p:nvPr/>
          </p:nvSpPr>
          <p:spPr>
            <a:xfrm>
              <a:off x="8453120" y="1133456"/>
              <a:ext cx="2037520" cy="660338"/>
            </a:xfrm>
            <a:prstGeom prst="wedgeRoundRectCallout">
              <a:avLst>
                <a:gd name="adj1" fmla="val 48840"/>
                <a:gd name="adj2" fmla="val 98858"/>
                <a:gd name="adj3" fmla="val 16667"/>
              </a:avLst>
            </a:prstGeom>
            <a:solidFill>
              <a:srgbClr val="F7A16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/>
                <a:t>It’s a </a:t>
              </a:r>
              <a:r>
                <a:rPr lang="en-US" sz="2600" b="1" u="sng" dirty="0"/>
                <a:t>plane</a:t>
              </a:r>
              <a:r>
                <a:rPr lang="en-US" sz="2600" b="1" dirty="0"/>
                <a:t>.</a:t>
              </a:r>
            </a:p>
          </p:txBody>
        </p:sp>
        <p:sp>
          <p:nvSpPr>
            <p:cNvPr id="8" name="Google Shape;298;p16">
              <a:extLst>
                <a:ext uri="{FF2B5EF4-FFF2-40B4-BE49-F238E27FC236}">
                  <a16:creationId xmlns:a16="http://schemas.microsoft.com/office/drawing/2014/main" id="{6413B120-3715-3AD0-93B5-C173B9C2640F}"/>
                </a:ext>
              </a:extLst>
            </p:cNvPr>
            <p:cNvSpPr/>
            <p:nvPr/>
          </p:nvSpPr>
          <p:spPr>
            <a:xfrm>
              <a:off x="8224148" y="892050"/>
              <a:ext cx="464504" cy="49475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76D83-5BB5-00DB-5967-F8053BEAD91B}"/>
              </a:ext>
            </a:extLst>
          </p:cNvPr>
          <p:cNvGrpSpPr/>
          <p:nvPr/>
        </p:nvGrpSpPr>
        <p:grpSpPr>
          <a:xfrm>
            <a:off x="791336" y="799100"/>
            <a:ext cx="2337944" cy="907718"/>
            <a:chOff x="791336" y="799100"/>
            <a:chExt cx="2337944" cy="90771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510C36-60D8-7E51-B8C8-92FF0E2A9B87}"/>
                </a:ext>
              </a:extLst>
            </p:cNvPr>
            <p:cNvSpPr/>
            <p:nvPr/>
          </p:nvSpPr>
          <p:spPr>
            <a:xfrm>
              <a:off x="1023588" y="1046480"/>
              <a:ext cx="2105692" cy="660338"/>
            </a:xfrm>
            <a:prstGeom prst="wedgeRoundRectCallout">
              <a:avLst>
                <a:gd name="adj1" fmla="val 1958"/>
                <a:gd name="adj2" fmla="val 89743"/>
                <a:gd name="adj3" fmla="val 16667"/>
              </a:avLst>
            </a:prstGeom>
            <a:solidFill>
              <a:srgbClr val="92D05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</a:rPr>
                <a:t>What’s this?</a:t>
              </a:r>
            </a:p>
          </p:txBody>
        </p:sp>
        <p:sp>
          <p:nvSpPr>
            <p:cNvPr id="9" name="Google Shape;299;p16">
              <a:extLst>
                <a:ext uri="{FF2B5EF4-FFF2-40B4-BE49-F238E27FC236}">
                  <a16:creationId xmlns:a16="http://schemas.microsoft.com/office/drawing/2014/main" id="{6720752B-CB05-9265-24F8-3F2D2A382336}"/>
                </a:ext>
              </a:extLst>
            </p:cNvPr>
            <p:cNvSpPr/>
            <p:nvPr/>
          </p:nvSpPr>
          <p:spPr>
            <a:xfrm>
              <a:off x="791336" y="799100"/>
              <a:ext cx="464504" cy="49475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4E1EA6-2F61-52E0-E9C0-74B95B03C759}"/>
              </a:ext>
            </a:extLst>
          </p:cNvPr>
          <p:cNvGrpSpPr/>
          <p:nvPr/>
        </p:nvGrpSpPr>
        <p:grpSpPr>
          <a:xfrm>
            <a:off x="791336" y="4632622"/>
            <a:ext cx="2967864" cy="907718"/>
            <a:chOff x="791336" y="4632622"/>
            <a:chExt cx="2967864" cy="907718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0FCC4D7D-7EDA-F5E3-6A82-B9265D3CD15C}"/>
                </a:ext>
              </a:extLst>
            </p:cNvPr>
            <p:cNvSpPr/>
            <p:nvPr/>
          </p:nvSpPr>
          <p:spPr>
            <a:xfrm>
              <a:off x="1023588" y="4880002"/>
              <a:ext cx="2735612" cy="660338"/>
            </a:xfrm>
            <a:prstGeom prst="wedgeRoundRectCallout">
              <a:avLst>
                <a:gd name="adj1" fmla="val -32676"/>
                <a:gd name="adj2" fmla="val -127200"/>
                <a:gd name="adj3" fmla="val 16667"/>
              </a:avLst>
            </a:prstGeom>
            <a:solidFill>
              <a:srgbClr val="92D05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</a:rPr>
                <a:t>What </a:t>
              </a:r>
              <a:r>
                <a:rPr lang="en-US" sz="2600" b="1" dirty="0" err="1">
                  <a:solidFill>
                    <a:schemeClr val="bg1"/>
                  </a:solidFill>
                </a:rPr>
                <a:t>colour</a:t>
              </a:r>
              <a:r>
                <a:rPr lang="en-US" sz="2600" b="1" dirty="0">
                  <a:solidFill>
                    <a:schemeClr val="bg1"/>
                  </a:solidFill>
                </a:rPr>
                <a:t> is it?</a:t>
              </a:r>
            </a:p>
          </p:txBody>
        </p:sp>
        <p:sp>
          <p:nvSpPr>
            <p:cNvPr id="11" name="Google Shape;299;p16">
              <a:extLst>
                <a:ext uri="{FF2B5EF4-FFF2-40B4-BE49-F238E27FC236}">
                  <a16:creationId xmlns:a16="http://schemas.microsoft.com/office/drawing/2014/main" id="{79CD72E1-3896-E2D7-CA93-53210133372E}"/>
                </a:ext>
              </a:extLst>
            </p:cNvPr>
            <p:cNvSpPr/>
            <p:nvPr/>
          </p:nvSpPr>
          <p:spPr>
            <a:xfrm>
              <a:off x="791336" y="4632622"/>
              <a:ext cx="464504" cy="49475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2616F7-D399-583C-F148-81CA7EC1DE99}"/>
              </a:ext>
            </a:extLst>
          </p:cNvPr>
          <p:cNvGrpSpPr/>
          <p:nvPr/>
        </p:nvGrpSpPr>
        <p:grpSpPr>
          <a:xfrm>
            <a:off x="8429456" y="4293032"/>
            <a:ext cx="2868208" cy="1204954"/>
            <a:chOff x="8429456" y="4293032"/>
            <a:chExt cx="2868208" cy="120495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0C7C66CC-9FA3-3C1B-8D00-F67A2EB53B9B}"/>
                </a:ext>
              </a:extLst>
            </p:cNvPr>
            <p:cNvSpPr/>
            <p:nvPr/>
          </p:nvSpPr>
          <p:spPr>
            <a:xfrm>
              <a:off x="8688652" y="4596951"/>
              <a:ext cx="2609012" cy="901035"/>
            </a:xfrm>
            <a:prstGeom prst="wedgeRoundRectCallout">
              <a:avLst>
                <a:gd name="adj1" fmla="val 32855"/>
                <a:gd name="adj2" fmla="val -92785"/>
                <a:gd name="adj3" fmla="val 16667"/>
              </a:avLst>
            </a:prstGeom>
            <a:solidFill>
              <a:srgbClr val="F7A16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/>
                <a:t>It’s </a:t>
              </a:r>
              <a:r>
                <a:rPr lang="en-US" sz="2600" b="1" u="sng" dirty="0"/>
                <a:t>yellow, red, blue and green</a:t>
              </a:r>
              <a:r>
                <a:rPr lang="en-US" sz="2600" b="1" dirty="0"/>
                <a:t>..</a:t>
              </a:r>
            </a:p>
          </p:txBody>
        </p:sp>
        <p:sp>
          <p:nvSpPr>
            <p:cNvPr id="14" name="Google Shape;298;p16">
              <a:extLst>
                <a:ext uri="{FF2B5EF4-FFF2-40B4-BE49-F238E27FC236}">
                  <a16:creationId xmlns:a16="http://schemas.microsoft.com/office/drawing/2014/main" id="{ADF356A7-FFCD-E678-015F-1F68C8FC955A}"/>
                </a:ext>
              </a:extLst>
            </p:cNvPr>
            <p:cNvSpPr/>
            <p:nvPr/>
          </p:nvSpPr>
          <p:spPr>
            <a:xfrm>
              <a:off x="8429456" y="4293032"/>
              <a:ext cx="464504" cy="49475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281;p15">
            <a:extLst>
              <a:ext uri="{FF2B5EF4-FFF2-40B4-BE49-F238E27FC236}">
                <a16:creationId xmlns:a16="http://schemas.microsoft.com/office/drawing/2014/main" id="{1274E396-F086-BD33-6C8B-E9480C21F0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PRODUCTION: Example</a:t>
            </a:r>
          </a:p>
        </p:txBody>
      </p:sp>
    </p:spTree>
    <p:extLst>
      <p:ext uri="{BB962C8B-B14F-4D97-AF65-F5344CB8AC3E}">
        <p14:creationId xmlns:p14="http://schemas.microsoft.com/office/powerpoint/2010/main" val="181400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AE1588E-018B-0C05-C9BE-E65AD22C7EBB}"/>
              </a:ext>
            </a:extLst>
          </p:cNvPr>
          <p:cNvGrpSpPr/>
          <p:nvPr/>
        </p:nvGrpSpPr>
        <p:grpSpPr>
          <a:xfrm>
            <a:off x="178760" y="619944"/>
            <a:ext cx="3110093" cy="2543077"/>
            <a:chOff x="178760" y="619944"/>
            <a:chExt cx="3110093" cy="2543077"/>
          </a:xfrm>
        </p:grpSpPr>
        <p:pic>
          <p:nvPicPr>
            <p:cNvPr id="26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44B62FFF-2663-21D9-F916-1B5489142F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9F6C9A6-F5C8-5A2A-5BC2-E472970AC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050" y="1700343"/>
              <a:ext cx="717863" cy="140811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0899228-F7A8-FCE0-A91F-C5085634B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433028F-C220-C3A3-A021-610FA1848F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2577131" y="2969198"/>
            <a:ext cx="1259162" cy="1682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27317-6CF2-4B4B-3433-04AC1A0590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6320" y="3485560"/>
            <a:ext cx="2879531" cy="2311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0C99B8-ABE3-A48B-C3A0-146AF78A8D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3534436" y="746607"/>
            <a:ext cx="1556107" cy="2372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D32B49-5AD9-445C-CCD4-0DA1F035B0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5850870" y="511159"/>
            <a:ext cx="1451792" cy="1754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AFC28-8EDC-636E-DA32-35DF154A76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8911717" y="700453"/>
            <a:ext cx="1556110" cy="1955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86863D-9ABC-E75F-5CC0-9479F2689B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9455331" y="2782872"/>
            <a:ext cx="1501661" cy="1945549"/>
          </a:xfrm>
          <a:prstGeom prst="rect">
            <a:avLst/>
          </a:prstGeom>
        </p:spPr>
      </p:pic>
      <p:pic>
        <p:nvPicPr>
          <p:cNvPr id="1026" name="Picture 2" descr="Red line arrow, arrow, gules, line png | PNGWing">
            <a:extLst>
              <a:ext uri="{FF2B5EF4-FFF2-40B4-BE49-F238E27FC236}">
                <a16:creationId xmlns:a16="http://schemas.microsoft.com/office/drawing/2014/main" id="{6BC769AC-5184-346B-DA4A-BB97FFFF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12787" y="2767342"/>
            <a:ext cx="997021" cy="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Red Line Arrow PNG | Citypng">
            <a:extLst>
              <a:ext uri="{FF2B5EF4-FFF2-40B4-BE49-F238E27FC236}">
                <a16:creationId xmlns:a16="http://schemas.microsoft.com/office/drawing/2014/main" id="{C8088827-A2B0-EB30-AF4A-6DF465AB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12" y="273456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D Red Line Arrow PNG | Citypng">
            <a:extLst>
              <a:ext uri="{FF2B5EF4-FFF2-40B4-BE49-F238E27FC236}">
                <a16:creationId xmlns:a16="http://schemas.microsoft.com/office/drawing/2014/main" id="{452A42FB-FD0C-B6EC-7813-CC28D1F2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7919718" y="3508997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D Red Line Arrow PNG | Citypng">
            <a:extLst>
              <a:ext uri="{FF2B5EF4-FFF2-40B4-BE49-F238E27FC236}">
                <a16:creationId xmlns:a16="http://schemas.microsoft.com/office/drawing/2014/main" id="{92CCB9BD-95E0-BBF9-9519-BF638948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7533" y="273456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D Red Line Arrow PNG | Citypng">
            <a:extLst>
              <a:ext uri="{FF2B5EF4-FFF2-40B4-BE49-F238E27FC236}">
                <a16:creationId xmlns:a16="http://schemas.microsoft.com/office/drawing/2014/main" id="{3BCEFC89-9F7F-4659-BAE2-73F00AD2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4527335" y="343847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2793511" y="4457430"/>
            <a:ext cx="767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3478366" y="2357403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plane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6086782" y="2010202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pu</a:t>
            </a:r>
            <a:r>
              <a:rPr lang="en-US" sz="3600" b="1" dirty="0">
                <a:solidFill>
                  <a:schemeClr val="accent1"/>
                </a:solidFill>
              </a:rPr>
              <a:t>zzle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8445107" y="2404403"/>
            <a:ext cx="2489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buil</a:t>
            </a:r>
            <a:r>
              <a:rPr lang="en-US" sz="3600" b="1" dirty="0">
                <a:solidFill>
                  <a:schemeClr val="accent1"/>
                </a:solidFill>
              </a:rPr>
              <a:t>ding </a:t>
            </a:r>
            <a:r>
              <a:rPr lang="en-US" sz="3600" b="1" dirty="0">
                <a:solidFill>
                  <a:srgbClr val="C00000"/>
                </a:solidFill>
              </a:rPr>
              <a:t>set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9526204" y="4457430"/>
            <a:ext cx="1867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di</a:t>
            </a:r>
            <a:r>
              <a:rPr lang="en-US" sz="3600" b="1" dirty="0">
                <a:solidFill>
                  <a:schemeClr val="accent1"/>
                </a:solidFill>
              </a:rPr>
              <a:t>nosaur</a:t>
            </a:r>
          </a:p>
        </p:txBody>
      </p: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0A96A-15E9-EF49-2456-A5E34E9C5181}"/>
              </a:ext>
            </a:extLst>
          </p:cNvPr>
          <p:cNvSpPr txBox="1"/>
          <p:nvPr/>
        </p:nvSpPr>
        <p:spPr>
          <a:xfrm>
            <a:off x="780333" y="1398567"/>
            <a:ext cx="209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What’s this?</a:t>
            </a:r>
          </a:p>
          <a:p>
            <a:r>
              <a:rPr lang="en-US" sz="2800" b="1" dirty="0"/>
              <a:t>-&gt; It’s a…</a:t>
            </a:r>
            <a:endParaRPr lang="en-SG" sz="2800" b="1" dirty="0"/>
          </a:p>
        </p:txBody>
      </p:sp>
    </p:spTree>
    <p:extLst>
      <p:ext uri="{BB962C8B-B14F-4D97-AF65-F5344CB8AC3E}">
        <p14:creationId xmlns:p14="http://schemas.microsoft.com/office/powerpoint/2010/main" val="183629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891293" y="610320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16" y="3508459"/>
            <a:ext cx="2581877" cy="2581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7547181" y="67200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2: Lesson 1B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843216" y="1161252"/>
            <a:ext cx="294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reviewed…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373" y="1746027"/>
            <a:ext cx="3377192" cy="1931018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5794914A-69D3-6614-066C-E5AE6B18C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16" y="3508459"/>
            <a:ext cx="2581877" cy="2581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646F75-CA03-BA42-4D10-447B4D53F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25" y="591466"/>
            <a:ext cx="5348975" cy="5348975"/>
          </a:xfrm>
          <a:prstGeom prst="rect">
            <a:avLst/>
          </a:prstGeom>
          <a:ln>
            <a:solidFill>
              <a:srgbClr val="D96EAB"/>
            </a:solidFill>
          </a:ln>
        </p:spPr>
      </p:pic>
    </p:spTree>
    <p:extLst>
      <p:ext uri="{BB962C8B-B14F-4D97-AF65-F5344CB8AC3E}">
        <p14:creationId xmlns:p14="http://schemas.microsoft.com/office/powerpoint/2010/main" val="104306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850" y="317991"/>
            <a:ext cx="8453074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Teddy Bear, Teddy Bear, Turn Around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3" name="Teddy Bear, Teddy Bear, Turn Around - Kids Nursery Rhymes, with Marty Moose!">
            <a:hlinkClick r:id="" action="ppaction://media"/>
            <a:extLst>
              <a:ext uri="{FF2B5EF4-FFF2-40B4-BE49-F238E27FC236}">
                <a16:creationId xmlns:a16="http://schemas.microsoft.com/office/drawing/2014/main" id="{3C6957B0-F4C6-A89C-62ED-A85BEA4611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4186" y="1282046"/>
            <a:ext cx="8077068" cy="4543351"/>
          </a:xfrm>
          <a:prstGeom prst="rect">
            <a:avLst/>
          </a:prstGeom>
          <a:ln>
            <a:solidFill>
              <a:srgbClr val="D96EAB"/>
            </a:solidFill>
          </a:ln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0D8FC49-E1B5-349F-25E0-D17CACC183C2}"/>
              </a:ext>
            </a:extLst>
          </p:cNvPr>
          <p:cNvGrpSpPr/>
          <p:nvPr/>
        </p:nvGrpSpPr>
        <p:grpSpPr>
          <a:xfrm>
            <a:off x="178760" y="619944"/>
            <a:ext cx="3110093" cy="2543077"/>
            <a:chOff x="178760" y="619944"/>
            <a:chExt cx="3110093" cy="2543077"/>
          </a:xfrm>
        </p:grpSpPr>
        <p:pic>
          <p:nvPicPr>
            <p:cNvPr id="2050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F207E2C6-7C88-36D9-9046-67D82F17C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4211CD9-3100-A64B-AC01-2BE11080A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050" y="1700343"/>
              <a:ext cx="717863" cy="14081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78C96A2-721D-C423-E3CE-3290A2022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433028F-C220-C3A3-A021-610FA1848F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2577131" y="2969198"/>
            <a:ext cx="1259162" cy="1682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27317-6CF2-4B4B-3433-04AC1A0590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6320" y="3485560"/>
            <a:ext cx="2879531" cy="2311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0C99B8-ABE3-A48B-C3A0-146AF78A8D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3534436" y="746607"/>
            <a:ext cx="1556107" cy="2372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D32B49-5AD9-445C-CCD4-0DA1F035B0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5850870" y="511159"/>
            <a:ext cx="1451792" cy="1754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AFC28-8EDC-636E-DA32-35DF154A76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8911717" y="700453"/>
            <a:ext cx="1556110" cy="1955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86863D-9ABC-E75F-5CC0-9479F2689B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9455331" y="2782872"/>
            <a:ext cx="1501661" cy="1945549"/>
          </a:xfrm>
          <a:prstGeom prst="rect">
            <a:avLst/>
          </a:prstGeom>
        </p:spPr>
      </p:pic>
      <p:pic>
        <p:nvPicPr>
          <p:cNvPr id="1026" name="Picture 2" descr="Red line arrow, arrow, gules, line png | PNGWing">
            <a:extLst>
              <a:ext uri="{FF2B5EF4-FFF2-40B4-BE49-F238E27FC236}">
                <a16:creationId xmlns:a16="http://schemas.microsoft.com/office/drawing/2014/main" id="{6BC769AC-5184-346B-DA4A-BB97FFFF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12787" y="2767342"/>
            <a:ext cx="997021" cy="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Red Line Arrow PNG | Citypng">
            <a:extLst>
              <a:ext uri="{FF2B5EF4-FFF2-40B4-BE49-F238E27FC236}">
                <a16:creationId xmlns:a16="http://schemas.microsoft.com/office/drawing/2014/main" id="{C8088827-A2B0-EB30-AF4A-6DF465AB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12" y="273456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D Red Line Arrow PNG | Citypng">
            <a:extLst>
              <a:ext uri="{FF2B5EF4-FFF2-40B4-BE49-F238E27FC236}">
                <a16:creationId xmlns:a16="http://schemas.microsoft.com/office/drawing/2014/main" id="{452A42FB-FD0C-B6EC-7813-CC28D1F2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7919718" y="3508997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D Red Line Arrow PNG | Citypng">
            <a:extLst>
              <a:ext uri="{FF2B5EF4-FFF2-40B4-BE49-F238E27FC236}">
                <a16:creationId xmlns:a16="http://schemas.microsoft.com/office/drawing/2014/main" id="{92CCB9BD-95E0-BBF9-9519-BF638948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7533" y="273456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D Red Line Arrow PNG | Citypng">
            <a:extLst>
              <a:ext uri="{FF2B5EF4-FFF2-40B4-BE49-F238E27FC236}">
                <a16:creationId xmlns:a16="http://schemas.microsoft.com/office/drawing/2014/main" id="{3BCEFC89-9F7F-4659-BAE2-73F00AD2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4527335" y="343847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2793511" y="4457430"/>
            <a:ext cx="767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3478366" y="2357403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plane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6086782" y="2010202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pu</a:t>
            </a:r>
            <a:r>
              <a:rPr lang="en-US" sz="3600" b="1" dirty="0">
                <a:solidFill>
                  <a:schemeClr val="accent1"/>
                </a:solidFill>
              </a:rPr>
              <a:t>zzle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8445107" y="2404403"/>
            <a:ext cx="2489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buil</a:t>
            </a:r>
            <a:r>
              <a:rPr lang="en-US" sz="3600" b="1" dirty="0">
                <a:solidFill>
                  <a:schemeClr val="accent1"/>
                </a:solidFill>
              </a:rPr>
              <a:t>ding </a:t>
            </a:r>
            <a:r>
              <a:rPr lang="en-US" sz="3600" b="1" dirty="0">
                <a:solidFill>
                  <a:srgbClr val="C00000"/>
                </a:solidFill>
              </a:rPr>
              <a:t>set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9526204" y="4457430"/>
            <a:ext cx="1867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di</a:t>
            </a:r>
            <a:r>
              <a:rPr lang="en-US" sz="3600" b="1" dirty="0">
                <a:solidFill>
                  <a:schemeClr val="accent1"/>
                </a:solidFill>
              </a:rPr>
              <a:t>nosaur</a:t>
            </a:r>
          </a:p>
        </p:txBody>
      </p: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Toys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0A96A-15E9-EF49-2456-A5E34E9C5181}"/>
              </a:ext>
            </a:extLst>
          </p:cNvPr>
          <p:cNvSpPr txBox="1"/>
          <p:nvPr/>
        </p:nvSpPr>
        <p:spPr>
          <a:xfrm>
            <a:off x="780333" y="1398567"/>
            <a:ext cx="209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What’s this?</a:t>
            </a:r>
          </a:p>
          <a:p>
            <a:r>
              <a:rPr lang="en-US" sz="2800" b="1" dirty="0"/>
              <a:t>-&gt; It’s a…</a:t>
            </a:r>
            <a:endParaRPr lang="en-SG" sz="2800" b="1" dirty="0"/>
          </a:p>
        </p:txBody>
      </p:sp>
    </p:spTree>
    <p:extLst>
      <p:ext uri="{BB962C8B-B14F-4D97-AF65-F5344CB8AC3E}">
        <p14:creationId xmlns:p14="http://schemas.microsoft.com/office/powerpoint/2010/main" val="278624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8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2009266"/>
            <a:ext cx="10304176" cy="103041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20599" y="1297045"/>
            <a:ext cx="1445843" cy="144584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 rot="-374211">
            <a:off x="3025910" y="1302964"/>
            <a:ext cx="1448195" cy="1450007"/>
            <a:chOff x="0" y="0"/>
            <a:chExt cx="2896390" cy="290001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439880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W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-612077">
            <a:off x="1506210" y="3053498"/>
            <a:ext cx="1448195" cy="1450007"/>
            <a:chOff x="0" y="0"/>
            <a:chExt cx="2896390" cy="290001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439879" y="432568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P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 rot="247686">
            <a:off x="6159533" y="1196253"/>
            <a:ext cx="1448195" cy="1450007"/>
            <a:chOff x="0" y="0"/>
            <a:chExt cx="2896390" cy="290001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439878" y="432568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484662">
            <a:off x="4649591" y="3053498"/>
            <a:ext cx="1448195" cy="1450007"/>
            <a:chOff x="0" y="0"/>
            <a:chExt cx="2896390" cy="290001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439879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Z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 rot="-223844">
            <a:off x="7792971" y="3053498"/>
            <a:ext cx="1448195" cy="1450007"/>
            <a:chOff x="0" y="0"/>
            <a:chExt cx="2896390" cy="2900015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439878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L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584272" y="1420550"/>
            <a:ext cx="1448195" cy="1450007"/>
            <a:chOff x="0" y="0"/>
            <a:chExt cx="2896390" cy="2900015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077901" y="2837529"/>
            <a:ext cx="1448195" cy="1450007"/>
            <a:chOff x="0" y="0"/>
            <a:chExt cx="2896390" cy="2900015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5" name="TextBox 25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 rot="397745">
            <a:off x="7734795" y="1420550"/>
            <a:ext cx="1448195" cy="1450007"/>
            <a:chOff x="0" y="0"/>
            <a:chExt cx="2896390" cy="2900015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8" name="TextBox 28"/>
            <p:cNvSpPr txBox="1"/>
            <p:nvPr/>
          </p:nvSpPr>
          <p:spPr>
            <a:xfrm>
              <a:off x="439879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221281" y="2837529"/>
            <a:ext cx="1448195" cy="1450007"/>
            <a:chOff x="0" y="0"/>
            <a:chExt cx="2896390" cy="2900015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31" name="TextBox 31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Z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 rot="500475">
            <a:off x="9364662" y="2837529"/>
            <a:ext cx="1448195" cy="1450007"/>
            <a:chOff x="0" y="0"/>
            <a:chExt cx="2896390" cy="2900015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34" name="TextBox 34"/>
            <p:cNvSpPr txBox="1"/>
            <p:nvPr/>
          </p:nvSpPr>
          <p:spPr>
            <a:xfrm>
              <a:off x="439879" y="432570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E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08493">
            <a:off x="6323827" y="-511054"/>
            <a:ext cx="1064392" cy="1065724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79357">
            <a:off x="183733" y="4947178"/>
            <a:ext cx="1004134" cy="1159174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494067" y="6394046"/>
            <a:ext cx="1624179" cy="143536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56555">
            <a:off x="1441960" y="-585749"/>
            <a:ext cx="1572738" cy="157865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39401">
            <a:off x="-365088" y="1694467"/>
            <a:ext cx="1280683" cy="1422981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742526">
            <a:off x="10103343" y="6280308"/>
            <a:ext cx="1096583" cy="115538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3362886">
            <a:off x="11129755" y="2865149"/>
            <a:ext cx="1362823" cy="1489424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857614">
            <a:off x="9967503" y="253615"/>
            <a:ext cx="1368263" cy="1380341"/>
          </a:xfrm>
          <a:prstGeom prst="rect">
            <a:avLst/>
          </a:prstGeom>
        </p:spPr>
      </p:pic>
      <p:grpSp>
        <p:nvGrpSpPr>
          <p:cNvPr id="43" name="Group 43"/>
          <p:cNvGrpSpPr/>
          <p:nvPr/>
        </p:nvGrpSpPr>
        <p:grpSpPr>
          <a:xfrm>
            <a:off x="2143823" y="4656656"/>
            <a:ext cx="7930219" cy="1881602"/>
            <a:chOff x="0" y="0"/>
            <a:chExt cx="15860439" cy="2057982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15860439" cy="2057982"/>
              <a:chOff x="0" y="0"/>
              <a:chExt cx="7449410" cy="966603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7449410" cy="966603"/>
              </a:xfrm>
              <a:custGeom>
                <a:avLst/>
                <a:gdLst/>
                <a:ahLst/>
                <a:cxnLst/>
                <a:rect l="l" t="t" r="r" b="b"/>
                <a:pathLst>
                  <a:path w="7449410" h="966603">
                    <a:moveTo>
                      <a:pt x="7324949" y="966603"/>
                    </a:moveTo>
                    <a:lnTo>
                      <a:pt x="124460" y="966603"/>
                    </a:lnTo>
                    <a:cubicBezTo>
                      <a:pt x="55880" y="966603"/>
                      <a:pt x="0" y="910723"/>
                      <a:pt x="0" y="84214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324950" y="0"/>
                    </a:lnTo>
                    <a:cubicBezTo>
                      <a:pt x="7393529" y="0"/>
                      <a:pt x="7449410" y="55880"/>
                      <a:pt x="7449410" y="124460"/>
                    </a:cubicBezTo>
                    <a:lnTo>
                      <a:pt x="7449410" y="842143"/>
                    </a:lnTo>
                    <a:cubicBezTo>
                      <a:pt x="7449410" y="910723"/>
                      <a:pt x="7393529" y="966603"/>
                      <a:pt x="7324950" y="966603"/>
                    </a:cubicBezTo>
                    <a:close/>
                  </a:path>
                </a:pathLst>
              </a:custGeom>
              <a:solidFill>
                <a:srgbClr val="FFFFFF">
                  <a:alpha val="12941"/>
                </a:srgbClr>
              </a:solidFill>
            </p:spPr>
          </p:sp>
        </p:grpSp>
        <p:sp>
          <p:nvSpPr>
            <p:cNvPr id="46" name="TextBox 46"/>
            <p:cNvSpPr txBox="1"/>
            <p:nvPr/>
          </p:nvSpPr>
          <p:spPr>
            <a:xfrm>
              <a:off x="1208276" y="209788"/>
              <a:ext cx="13443885" cy="42548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marL="342900" marR="0" lvl="0" indent="-342900" algn="l" defTabSz="609630" rtl="0" eaLnBrk="1" fontAlgn="auto" latinLnBrk="0" hangingPunct="1">
                <a:lnSpc>
                  <a:spcPts val="31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Reorder the letters to make correct words.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1A7DF30-BD3E-484C-B186-C1FD6C09C094}"/>
                </a:ext>
              </a:extLst>
            </p:cNvPr>
            <p:cNvSpPr txBox="1"/>
            <p:nvPr/>
          </p:nvSpPr>
          <p:spPr>
            <a:xfrm>
              <a:off x="1208276" y="611781"/>
              <a:ext cx="13443885" cy="42548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marL="342900" marR="0" lvl="0" indent="-342900" algn="l" defTabSz="609630" rtl="0" eaLnBrk="1" fontAlgn="auto" latinLnBrk="0" hangingPunct="1">
                <a:lnSpc>
                  <a:spcPts val="31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students say the correct word and spell.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4823BC6-4A44-4014-A246-FFB87D1EF1F8}"/>
                </a:ext>
              </a:extLst>
            </p:cNvPr>
            <p:cNvSpPr txBox="1"/>
            <p:nvPr/>
          </p:nvSpPr>
          <p:spPr>
            <a:xfrm>
              <a:off x="1211898" y="1040689"/>
              <a:ext cx="13443885" cy="42548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marL="342900" marR="0" lvl="0" indent="-342900" algn="l" defTabSz="609630" rtl="0" eaLnBrk="1" fontAlgn="auto" latinLnBrk="0" hangingPunct="1">
                <a:lnSpc>
                  <a:spcPts val="31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whole class repeats the word.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FFD0A25-0046-4D72-AEC2-B0B9F2BFD4A9}"/>
                </a:ext>
              </a:extLst>
            </p:cNvPr>
            <p:cNvSpPr txBox="1"/>
            <p:nvPr/>
          </p:nvSpPr>
          <p:spPr>
            <a:xfrm>
              <a:off x="1208276" y="1471344"/>
              <a:ext cx="13443885" cy="42548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marL="342900" marR="0" lvl="0" indent="-342900" algn="l" defTabSz="609630" rtl="0" eaLnBrk="1" fontAlgn="auto" latinLnBrk="0" hangingPunct="1">
                <a:lnSpc>
                  <a:spcPts val="31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correct word = 2 stars.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15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659668">
            <a:off x="5428434" y="6338509"/>
            <a:ext cx="898914" cy="938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15830" y="1389978"/>
            <a:ext cx="1101630" cy="9625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46409" y="155095"/>
            <a:ext cx="919583" cy="1215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024208" y="6017974"/>
            <a:ext cx="1137483" cy="12907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796775" y="-379150"/>
            <a:ext cx="1084101" cy="11422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96815" y="5051367"/>
            <a:ext cx="1361417" cy="9666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 r="561"/>
          <a:stretch>
            <a:fillRect/>
          </a:stretch>
        </p:blipFill>
        <p:spPr>
          <a:xfrm>
            <a:off x="2328608" y="6172200"/>
            <a:ext cx="936333" cy="11193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707281" y="5673091"/>
            <a:ext cx="1137571" cy="9982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1319944">
            <a:off x="7153067" y="-235772"/>
            <a:ext cx="950215" cy="95021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726444">
            <a:off x="1338889" y="1753185"/>
            <a:ext cx="1448195" cy="1450007"/>
            <a:chOff x="0" y="0"/>
            <a:chExt cx="2896390" cy="290001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439880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 rot="529667">
            <a:off x="6643727" y="1753185"/>
            <a:ext cx="1448195" cy="1450007"/>
            <a:chOff x="0" y="0"/>
            <a:chExt cx="2896390" cy="2900015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439879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Y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 rot="-583363">
            <a:off x="1446882" y="3792207"/>
            <a:ext cx="1448195" cy="1450007"/>
            <a:chOff x="0" y="0"/>
            <a:chExt cx="2896390" cy="2900015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439877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R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941822" y="1389979"/>
            <a:ext cx="1448195" cy="1450007"/>
            <a:chOff x="0" y="0"/>
            <a:chExt cx="2896390" cy="2900015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R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246661" y="1389979"/>
            <a:ext cx="1448195" cy="1450007"/>
            <a:chOff x="0" y="0"/>
            <a:chExt cx="2896390" cy="2900015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6" name="TextBox 26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091213" y="3429001"/>
            <a:ext cx="1448195" cy="1450007"/>
            <a:chOff x="0" y="0"/>
            <a:chExt cx="2896390" cy="2900015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29" name="TextBox 29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 rot="-151166">
            <a:off x="4544755" y="1753185"/>
            <a:ext cx="1448195" cy="1450007"/>
            <a:chOff x="0" y="0"/>
            <a:chExt cx="2896390" cy="2900015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32" name="TextBox 32"/>
            <p:cNvSpPr txBox="1"/>
            <p:nvPr/>
          </p:nvSpPr>
          <p:spPr>
            <a:xfrm>
              <a:off x="439879" y="432570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 rot="516408">
            <a:off x="9849594" y="1753185"/>
            <a:ext cx="1448195" cy="1450007"/>
            <a:chOff x="0" y="0"/>
            <a:chExt cx="2896390" cy="2900015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35" name="TextBox 35"/>
            <p:cNvSpPr txBox="1"/>
            <p:nvPr/>
          </p:nvSpPr>
          <p:spPr>
            <a:xfrm>
              <a:off x="439878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-232823">
            <a:off x="4735545" y="3792207"/>
            <a:ext cx="1448195" cy="1450007"/>
            <a:chOff x="0" y="0"/>
            <a:chExt cx="2896390" cy="2900015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439879" y="432571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379876" y="3792207"/>
            <a:ext cx="1448195" cy="1450007"/>
            <a:chOff x="0" y="0"/>
            <a:chExt cx="2896390" cy="2900015"/>
          </a:xfrm>
        </p:grpSpPr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41" name="TextBox 41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024207" y="3429001"/>
            <a:ext cx="1448195" cy="1450007"/>
            <a:chOff x="0" y="0"/>
            <a:chExt cx="2896390" cy="2900015"/>
          </a:xfrm>
        </p:grpSpPr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44" name="TextBox 44"/>
            <p:cNvSpPr txBox="1"/>
            <p:nvPr/>
          </p:nvSpPr>
          <p:spPr>
            <a:xfrm>
              <a:off x="439880" y="417336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Y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 rot="875761">
            <a:off x="9668539" y="3792207"/>
            <a:ext cx="1448195" cy="1450007"/>
            <a:chOff x="0" y="0"/>
            <a:chExt cx="2896390" cy="2900015"/>
          </a:xfrm>
        </p:grpSpPr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2896390" cy="2900015"/>
            </a:xfrm>
            <a:prstGeom prst="rect">
              <a:avLst/>
            </a:prstGeom>
          </p:spPr>
        </p:pic>
        <p:sp>
          <p:nvSpPr>
            <p:cNvPr id="47" name="TextBox 47"/>
            <p:cNvSpPr txBox="1"/>
            <p:nvPr/>
          </p:nvSpPr>
          <p:spPr>
            <a:xfrm>
              <a:off x="439879" y="432569"/>
              <a:ext cx="2016632" cy="187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800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1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338119" y="968631"/>
            <a:ext cx="932840" cy="934007"/>
            <a:chOff x="0" y="0"/>
            <a:chExt cx="1865680" cy="186801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L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99668" y="1129017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85994" y="985166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06846" y="1129017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658646" y="985165"/>
            <a:ext cx="932840" cy="934007"/>
            <a:chOff x="0" y="0"/>
            <a:chExt cx="1865680" cy="1868015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P</a:t>
              </a: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</a:rPr>
              <a:t>PLANE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0FDC22-E4B5-EA16-24F2-5097A43BB74E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lightbulb to </a:t>
            </a:r>
            <a:r>
              <a:rPr lang="en-US" sz="2000" b="1" kern="0" dirty="0">
                <a:solidFill>
                  <a:srgbClr val="9CDAE8"/>
                </a:solidFill>
                <a:latin typeface="Calibri"/>
              </a:rPr>
              <a:t>show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answer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FFC1CA5-4271-220C-7B38-546C600452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86" b="94159" l="9979" r="89914">
                        <a14:foregroundMark x1="34120" y1="94229" x2="34120" y2="93596"/>
                        <a14:foregroundMark x1="32511" y1="91907" x2="32511" y2="91907"/>
                        <a14:foregroundMark x1="32833" y1="93174" x2="32833" y2="93174"/>
                        <a14:foregroundMark x1="32511" y1="90852" x2="32511" y2="90852"/>
                        <a14:foregroundMark x1="89914" y1="8586" x2="89914" y2="8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552238" y="1238184"/>
            <a:ext cx="3217244" cy="4905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633741" y="915038"/>
            <a:ext cx="932840" cy="934007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R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93329" y="771187"/>
            <a:ext cx="932840" cy="934007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C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55528" y="915038"/>
            <a:ext cx="932840" cy="934007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A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FB4D16-27D0-F107-9F98-287DA8375B07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lightbulb to </a:t>
            </a:r>
            <a:r>
              <a:rPr lang="en-US" sz="2000" b="1" kern="0" dirty="0">
                <a:solidFill>
                  <a:srgbClr val="9CDAE8"/>
                </a:solidFill>
                <a:latin typeface="Calibri"/>
              </a:rPr>
              <a:t>show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answer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CF07F8-F021-AA6B-D451-14F6ADA359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00" b="96686" l="9611" r="89957">
                        <a14:foregroundMark x1="52376" y1="92805" x2="60259" y2="92401"/>
                        <a14:foregroundMark x1="58423" y1="95554" x2="65443" y2="96686"/>
                        <a14:foregroundMark x1="55400" y1="7195" x2="60583" y2="5416"/>
                        <a14:foregroundMark x1="62743" y1="3800" x2="63283" y2="4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30427" y="1489364"/>
            <a:ext cx="3340065" cy="44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12" y="-1723088"/>
            <a:ext cx="10304176" cy="10304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964162" y="361777"/>
            <a:ext cx="898914" cy="923455"/>
            <a:chOff x="0" y="0"/>
            <a:chExt cx="1865680" cy="18680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83345" y="268350"/>
              <a:ext cx="1298992" cy="1235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48945" y="323571"/>
            <a:ext cx="898914" cy="923455"/>
            <a:chOff x="0" y="0"/>
            <a:chExt cx="1865680" cy="186801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31005" y="323571"/>
            <a:ext cx="898914" cy="923455"/>
            <a:chOff x="0" y="0"/>
            <a:chExt cx="1865680" cy="186801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I</a:t>
              </a: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97501" y="-286663"/>
            <a:ext cx="1119323" cy="11407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23656" y="3110904"/>
            <a:ext cx="1232649" cy="14333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62647" y="5581070"/>
            <a:ext cx="898914" cy="93881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06200" y="2821012"/>
            <a:ext cx="919583" cy="12159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9610" y="282932"/>
            <a:ext cx="1084101" cy="114223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8201" y="5702794"/>
            <a:ext cx="1031020" cy="12129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4230583" y="5591519"/>
            <a:ext cx="4139755" cy="817090"/>
            <a:chOff x="0" y="0"/>
            <a:chExt cx="8279509" cy="1634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79509" cy="1634179"/>
              <a:chOff x="0" y="0"/>
              <a:chExt cx="4050826" cy="80275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050826" cy="802752"/>
              </a:xfrm>
              <a:custGeom>
                <a:avLst/>
                <a:gdLst/>
                <a:ahLst/>
                <a:cxnLst/>
                <a:rect l="l" t="t" r="r" b="b"/>
                <a:pathLst>
                  <a:path w="4050826" h="802752">
                    <a:moveTo>
                      <a:pt x="3926366" y="802752"/>
                    </a:moveTo>
                    <a:lnTo>
                      <a:pt x="124460" y="802752"/>
                    </a:lnTo>
                    <a:cubicBezTo>
                      <a:pt x="55880" y="802752"/>
                      <a:pt x="0" y="746872"/>
                      <a:pt x="0" y="6782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6367" y="0"/>
                    </a:lnTo>
                    <a:cubicBezTo>
                      <a:pt x="3994946" y="0"/>
                      <a:pt x="4050826" y="55880"/>
                      <a:pt x="4050826" y="124460"/>
                    </a:cubicBezTo>
                    <a:lnTo>
                      <a:pt x="4050826" y="678292"/>
                    </a:lnTo>
                    <a:cubicBezTo>
                      <a:pt x="4050826" y="746872"/>
                      <a:pt x="3994946" y="802752"/>
                      <a:pt x="3926367" y="8027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95820" y="326036"/>
              <a:ext cx="747914" cy="7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A467CA4-EB8E-4631-BCBC-7F3262238E20}"/>
              </a:ext>
            </a:extLst>
          </p:cNvPr>
          <p:cNvSpPr txBox="1"/>
          <p:nvPr/>
        </p:nvSpPr>
        <p:spPr>
          <a:xfrm>
            <a:off x="4887369" y="5676898"/>
            <a:ext cx="32016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DING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</a:t>
            </a:r>
          </a:p>
        </p:txBody>
      </p:sp>
      <p:grpSp>
        <p:nvGrpSpPr>
          <p:cNvPr id="25" name="Group 10">
            <a:extLst>
              <a:ext uri="{FF2B5EF4-FFF2-40B4-BE49-F238E27FC236}">
                <a16:creationId xmlns:a16="http://schemas.microsoft.com/office/drawing/2014/main" id="{BEF7CF2F-8890-24FB-8E55-C9B792E7C6D4}"/>
              </a:ext>
            </a:extLst>
          </p:cNvPr>
          <p:cNvGrpSpPr/>
          <p:nvPr/>
        </p:nvGrpSpPr>
        <p:grpSpPr>
          <a:xfrm>
            <a:off x="3976893" y="404162"/>
            <a:ext cx="898914" cy="923455"/>
            <a:chOff x="0" y="0"/>
            <a:chExt cx="1865680" cy="1868015"/>
          </a:xfrm>
        </p:grpSpPr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CECA2138-A59E-CF7B-5D78-A12D30C2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A902FCF8-A1C5-3A25-4388-F15D3FD03D85}"/>
                </a:ext>
              </a:extLst>
            </p:cNvPr>
            <p:cNvSpPr txBox="1"/>
            <p:nvPr/>
          </p:nvSpPr>
          <p:spPr>
            <a:xfrm>
              <a:off x="283345" y="268350"/>
              <a:ext cx="1298992" cy="1235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9" name="Group 16">
            <a:extLst>
              <a:ext uri="{FF2B5EF4-FFF2-40B4-BE49-F238E27FC236}">
                <a16:creationId xmlns:a16="http://schemas.microsoft.com/office/drawing/2014/main" id="{F93259C1-31BC-EBA7-0347-95A5EB5BCC82}"/>
              </a:ext>
            </a:extLst>
          </p:cNvPr>
          <p:cNvGrpSpPr/>
          <p:nvPr/>
        </p:nvGrpSpPr>
        <p:grpSpPr>
          <a:xfrm>
            <a:off x="7915768" y="375525"/>
            <a:ext cx="898914" cy="923455"/>
            <a:chOff x="0" y="0"/>
            <a:chExt cx="1865680" cy="1868015"/>
          </a:xfrm>
        </p:grpSpPr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D03A314C-C88E-D14F-AF10-1B4B2AF0C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98FF9CB1-B16E-D3FD-CF3A-1ED81A4220EC}"/>
                </a:ext>
              </a:extLst>
            </p:cNvPr>
            <p:cNvSpPr txBox="1"/>
            <p:nvPr/>
          </p:nvSpPr>
          <p:spPr>
            <a:xfrm>
              <a:off x="283345" y="268350"/>
              <a:ext cx="1298992" cy="1235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24435CA-6491-5084-6C87-890FC41C2532}"/>
              </a:ext>
            </a:extLst>
          </p:cNvPr>
          <p:cNvSpPr txBox="1"/>
          <p:nvPr/>
        </p:nvSpPr>
        <p:spPr>
          <a:xfrm>
            <a:off x="3543806" y="6430282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lightbulb to show the answer</a:t>
            </a:r>
          </a:p>
        </p:txBody>
      </p:sp>
      <p:grpSp>
        <p:nvGrpSpPr>
          <p:cNvPr id="43" name="Group 10">
            <a:extLst>
              <a:ext uri="{FF2B5EF4-FFF2-40B4-BE49-F238E27FC236}">
                <a16:creationId xmlns:a16="http://schemas.microsoft.com/office/drawing/2014/main" id="{F66D1F05-B340-85FA-818A-BAA551210C5E}"/>
              </a:ext>
            </a:extLst>
          </p:cNvPr>
          <p:cNvGrpSpPr/>
          <p:nvPr/>
        </p:nvGrpSpPr>
        <p:grpSpPr>
          <a:xfrm>
            <a:off x="1976574" y="333140"/>
            <a:ext cx="898914" cy="923455"/>
            <a:chOff x="0" y="0"/>
            <a:chExt cx="1865680" cy="1868015"/>
          </a:xfrm>
        </p:grpSpPr>
        <p:pic>
          <p:nvPicPr>
            <p:cNvPr id="44" name="Picture 11">
              <a:extLst>
                <a:ext uri="{FF2B5EF4-FFF2-40B4-BE49-F238E27FC236}">
                  <a16:creationId xmlns:a16="http://schemas.microsoft.com/office/drawing/2014/main" id="{C4AF4B4F-2BAF-65C4-E0A2-EA26E5E29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47" name="TextBox 12">
              <a:extLst>
                <a:ext uri="{FF2B5EF4-FFF2-40B4-BE49-F238E27FC236}">
                  <a16:creationId xmlns:a16="http://schemas.microsoft.com/office/drawing/2014/main" id="{FE6B16FC-6BD6-1329-D510-504EA4841F9D}"/>
                </a:ext>
              </a:extLst>
            </p:cNvPr>
            <p:cNvSpPr txBox="1"/>
            <p:nvPr/>
          </p:nvSpPr>
          <p:spPr>
            <a:xfrm>
              <a:off x="283345" y="268350"/>
              <a:ext cx="1298992" cy="1235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G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grpSp>
        <p:nvGrpSpPr>
          <p:cNvPr id="48" name="Group 13">
            <a:extLst>
              <a:ext uri="{FF2B5EF4-FFF2-40B4-BE49-F238E27FC236}">
                <a16:creationId xmlns:a16="http://schemas.microsoft.com/office/drawing/2014/main" id="{20EB1571-EA33-FC90-5BE9-D9B1B3B5D8A0}"/>
              </a:ext>
            </a:extLst>
          </p:cNvPr>
          <p:cNvGrpSpPr/>
          <p:nvPr/>
        </p:nvGrpSpPr>
        <p:grpSpPr>
          <a:xfrm>
            <a:off x="8897828" y="294934"/>
            <a:ext cx="898914" cy="923455"/>
            <a:chOff x="0" y="0"/>
            <a:chExt cx="1865680" cy="1868015"/>
          </a:xfrm>
        </p:grpSpPr>
        <p:pic>
          <p:nvPicPr>
            <p:cNvPr id="49" name="Picture 14">
              <a:extLst>
                <a:ext uri="{FF2B5EF4-FFF2-40B4-BE49-F238E27FC236}">
                  <a16:creationId xmlns:a16="http://schemas.microsoft.com/office/drawing/2014/main" id="{66392163-207F-AA96-9778-AA65EAB4D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50" name="TextBox 15">
              <a:extLst>
                <a:ext uri="{FF2B5EF4-FFF2-40B4-BE49-F238E27FC236}">
                  <a16:creationId xmlns:a16="http://schemas.microsoft.com/office/drawing/2014/main" id="{B23D694C-2B17-A51E-2F30-24152FE67BC0}"/>
                </a:ext>
              </a:extLst>
            </p:cNvPr>
            <p:cNvSpPr txBox="1"/>
            <p:nvPr/>
          </p:nvSpPr>
          <p:spPr>
            <a:xfrm>
              <a:off x="283345" y="268350"/>
              <a:ext cx="1298992" cy="1235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L</a:t>
              </a:r>
            </a:p>
          </p:txBody>
        </p:sp>
      </p:grpSp>
      <p:grpSp>
        <p:nvGrpSpPr>
          <p:cNvPr id="51" name="Group 10">
            <a:extLst>
              <a:ext uri="{FF2B5EF4-FFF2-40B4-BE49-F238E27FC236}">
                <a16:creationId xmlns:a16="http://schemas.microsoft.com/office/drawing/2014/main" id="{6259082E-ED1B-D388-04DD-97F3B2EA1799}"/>
              </a:ext>
            </a:extLst>
          </p:cNvPr>
          <p:cNvGrpSpPr/>
          <p:nvPr/>
        </p:nvGrpSpPr>
        <p:grpSpPr>
          <a:xfrm>
            <a:off x="2985434" y="375524"/>
            <a:ext cx="898914" cy="923455"/>
            <a:chOff x="0" y="0"/>
            <a:chExt cx="1865680" cy="1868015"/>
          </a:xfrm>
        </p:grpSpPr>
        <p:pic>
          <p:nvPicPr>
            <p:cNvPr id="52" name="Picture 11">
              <a:extLst>
                <a:ext uri="{FF2B5EF4-FFF2-40B4-BE49-F238E27FC236}">
                  <a16:creationId xmlns:a16="http://schemas.microsoft.com/office/drawing/2014/main" id="{21A986F7-2EA3-0988-C3D5-0DC0DF135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4306FD94-BBE4-2C4C-BFC6-3AFC9F2ED425}"/>
                </a:ext>
              </a:extLst>
            </p:cNvPr>
            <p:cNvSpPr txBox="1"/>
            <p:nvPr/>
          </p:nvSpPr>
          <p:spPr>
            <a:xfrm>
              <a:off x="283345" y="268350"/>
              <a:ext cx="1298992" cy="1235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55" name="Group 16">
            <a:extLst>
              <a:ext uri="{FF2B5EF4-FFF2-40B4-BE49-F238E27FC236}">
                <a16:creationId xmlns:a16="http://schemas.microsoft.com/office/drawing/2014/main" id="{B3B0E0DE-2A89-3285-9849-B59FD41F720E}"/>
              </a:ext>
            </a:extLst>
          </p:cNvPr>
          <p:cNvGrpSpPr/>
          <p:nvPr/>
        </p:nvGrpSpPr>
        <p:grpSpPr>
          <a:xfrm>
            <a:off x="6551607" y="1465352"/>
            <a:ext cx="898914" cy="923455"/>
            <a:chOff x="0" y="0"/>
            <a:chExt cx="1865680" cy="1868015"/>
          </a:xfrm>
        </p:grpSpPr>
        <p:pic>
          <p:nvPicPr>
            <p:cNvPr id="56" name="Picture 17">
              <a:extLst>
                <a:ext uri="{FF2B5EF4-FFF2-40B4-BE49-F238E27FC236}">
                  <a16:creationId xmlns:a16="http://schemas.microsoft.com/office/drawing/2014/main" id="{D5E40029-E18D-C6E8-31B2-5D7751F38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57" name="TextBox 18">
              <a:extLst>
                <a:ext uri="{FF2B5EF4-FFF2-40B4-BE49-F238E27FC236}">
                  <a16:creationId xmlns:a16="http://schemas.microsoft.com/office/drawing/2014/main" id="{194810E1-AEAA-D05A-0A68-FC4BCE53D53B}"/>
                </a:ext>
              </a:extLst>
            </p:cNvPr>
            <p:cNvSpPr txBox="1"/>
            <p:nvPr/>
          </p:nvSpPr>
          <p:spPr>
            <a:xfrm>
              <a:off x="283345" y="268350"/>
              <a:ext cx="1298992" cy="1235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58" name="Group 16">
            <a:extLst>
              <a:ext uri="{FF2B5EF4-FFF2-40B4-BE49-F238E27FC236}">
                <a16:creationId xmlns:a16="http://schemas.microsoft.com/office/drawing/2014/main" id="{EB6DEBDE-966E-A2E2-B49C-667AD4B1321D}"/>
              </a:ext>
            </a:extLst>
          </p:cNvPr>
          <p:cNvGrpSpPr/>
          <p:nvPr/>
        </p:nvGrpSpPr>
        <p:grpSpPr>
          <a:xfrm>
            <a:off x="5517774" y="1414972"/>
            <a:ext cx="898914" cy="923455"/>
            <a:chOff x="0" y="0"/>
            <a:chExt cx="1865680" cy="1868015"/>
          </a:xfrm>
        </p:grpSpPr>
        <p:pic>
          <p:nvPicPr>
            <p:cNvPr id="59" name="Picture 17">
              <a:extLst>
                <a:ext uri="{FF2B5EF4-FFF2-40B4-BE49-F238E27FC236}">
                  <a16:creationId xmlns:a16="http://schemas.microsoft.com/office/drawing/2014/main" id="{DCEDA83B-B445-E44B-9C8E-D03A13D7A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60" name="TextBox 18">
              <a:extLst>
                <a:ext uri="{FF2B5EF4-FFF2-40B4-BE49-F238E27FC236}">
                  <a16:creationId xmlns:a16="http://schemas.microsoft.com/office/drawing/2014/main" id="{999525CB-1BC1-AE2D-0F08-E3ADE72D03C4}"/>
                </a:ext>
              </a:extLst>
            </p:cNvPr>
            <p:cNvSpPr txBox="1"/>
            <p:nvPr/>
          </p:nvSpPr>
          <p:spPr>
            <a:xfrm>
              <a:off x="283344" y="268350"/>
              <a:ext cx="1298992" cy="121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edoka One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1" name="Group 13">
            <a:extLst>
              <a:ext uri="{FF2B5EF4-FFF2-40B4-BE49-F238E27FC236}">
                <a16:creationId xmlns:a16="http://schemas.microsoft.com/office/drawing/2014/main" id="{C71812D7-19E0-6266-B4E7-0E27941570E1}"/>
              </a:ext>
            </a:extLst>
          </p:cNvPr>
          <p:cNvGrpSpPr/>
          <p:nvPr/>
        </p:nvGrpSpPr>
        <p:grpSpPr>
          <a:xfrm>
            <a:off x="4482341" y="1490635"/>
            <a:ext cx="898914" cy="923455"/>
            <a:chOff x="0" y="0"/>
            <a:chExt cx="1865680" cy="1868015"/>
          </a:xfrm>
        </p:grpSpPr>
        <p:pic>
          <p:nvPicPr>
            <p:cNvPr id="62" name="Picture 14">
              <a:extLst>
                <a:ext uri="{FF2B5EF4-FFF2-40B4-BE49-F238E27FC236}">
                  <a16:creationId xmlns:a16="http://schemas.microsoft.com/office/drawing/2014/main" id="{363EE06A-3A20-89A1-C35C-26AD1336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865680" cy="1868015"/>
            </a:xfrm>
            <a:prstGeom prst="rect">
              <a:avLst/>
            </a:prstGeom>
          </p:spPr>
        </p:pic>
        <p:sp>
          <p:nvSpPr>
            <p:cNvPr id="63" name="TextBox 15">
              <a:extLst>
                <a:ext uri="{FF2B5EF4-FFF2-40B4-BE49-F238E27FC236}">
                  <a16:creationId xmlns:a16="http://schemas.microsoft.com/office/drawing/2014/main" id="{9978C77C-6465-6E5C-C733-BD9FE6FD3B44}"/>
                </a:ext>
              </a:extLst>
            </p:cNvPr>
            <p:cNvSpPr txBox="1"/>
            <p:nvPr/>
          </p:nvSpPr>
          <p:spPr>
            <a:xfrm>
              <a:off x="283345" y="268350"/>
              <a:ext cx="1298992" cy="1235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1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84" dirty="0">
                  <a:solidFill>
                    <a:srgbClr val="000000"/>
                  </a:solidFill>
                  <a:latin typeface="Fredoka One"/>
                </a:rPr>
                <a:t>E</a:t>
              </a:r>
              <a:endParaRPr kumimoji="0" lang="en-US" sz="36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doka One"/>
                <a:ea typeface="+mn-ea"/>
                <a:cs typeface="+mn-cs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41D8C892-955C-16F3-F158-1895B27E6F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2" b="96021" l="10000" r="90761">
                        <a14:foregroundMark x1="37717" y1="92734" x2="47500" y2="91955"/>
                        <a14:foregroundMark x1="55000" y1="92734" x2="66304" y2="94291"/>
                        <a14:foregroundMark x1="51739" y1="93772" x2="57283" y2="92993"/>
                        <a14:foregroundMark x1="73478" y1="95848" x2="74457" y2="95848"/>
                        <a14:foregroundMark x1="74457" y1="96107" x2="80978" y2="95848"/>
                        <a14:foregroundMark x1="39022" y1="93772" x2="45870" y2="93253"/>
                        <a14:foregroundMark x1="25652" y1="31142" x2="27283" y2="10467"/>
                        <a14:foregroundMark x1="61413" y1="30623" x2="71522" y2="24135"/>
                        <a14:foregroundMark x1="90761" y1="24135" x2="88804" y2="20502"/>
                        <a14:foregroundMark x1="88152" y1="18166" x2="87826" y2="15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08999" y="1871828"/>
            <a:ext cx="3342339" cy="419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700</Words>
  <Application>Microsoft Macintosh PowerPoint</Application>
  <PresentationFormat>Widescreen</PresentationFormat>
  <Paragraphs>201</Paragraphs>
  <Slides>26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Fredoka One</vt:lpstr>
      <vt:lpstr>Wingdings</vt:lpstr>
      <vt:lpstr>Office Theme</vt:lpstr>
      <vt:lpstr>1_Office Theme</vt:lpstr>
      <vt:lpstr>PowerPoint Presentation</vt:lpstr>
      <vt:lpstr>PowerPoint Presentation</vt:lpstr>
      <vt:lpstr>Song: Teddy Bear, Teddy Bear, Turn Around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Microsoft Office User</cp:lastModifiedBy>
  <cp:revision>370</cp:revision>
  <dcterms:created xsi:type="dcterms:W3CDTF">2021-05-20T08:47:48Z</dcterms:created>
  <dcterms:modified xsi:type="dcterms:W3CDTF">2023-10-10T02:14:26Z</dcterms:modified>
</cp:coreProperties>
</file>