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notesSlides/notesSlide3.xml" ContentType="application/vnd.openxmlformats-officedocument.presentationml.notesSlide+xml"/>
  <Override PartName="/ppt/media/audio5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sldIdLst>
    <p:sldId id="256" r:id="rId3"/>
    <p:sldId id="320" r:id="rId4"/>
    <p:sldId id="370" r:id="rId5"/>
    <p:sldId id="328" r:id="rId6"/>
    <p:sldId id="318" r:id="rId7"/>
    <p:sldId id="260" r:id="rId8"/>
    <p:sldId id="261" r:id="rId9"/>
    <p:sldId id="262" r:id="rId10"/>
    <p:sldId id="263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30" r:id="rId19"/>
    <p:sldId id="308" r:id="rId20"/>
    <p:sldId id="309" r:id="rId21"/>
    <p:sldId id="310" r:id="rId22"/>
    <p:sldId id="311" r:id="rId23"/>
    <p:sldId id="312" r:id="rId24"/>
    <p:sldId id="315" r:id="rId25"/>
    <p:sldId id="1063" r:id="rId26"/>
    <p:sldId id="313" r:id="rId27"/>
    <p:sldId id="1062" r:id="rId28"/>
    <p:sldId id="371" r:id="rId29"/>
    <p:sldId id="1040" r:id="rId30"/>
    <p:sldId id="1041" r:id="rId31"/>
    <p:sldId id="329" r:id="rId32"/>
    <p:sldId id="26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6EAB"/>
    <a:srgbClr val="A8CC69"/>
    <a:srgbClr val="92D050"/>
    <a:srgbClr val="FE7FAA"/>
    <a:srgbClr val="27BDEF"/>
    <a:srgbClr val="F7A160"/>
    <a:srgbClr val="7FB641"/>
    <a:srgbClr val="9BC354"/>
    <a:srgbClr val="E4B3B4"/>
    <a:srgbClr val="5D8C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39" autoAdjust="0"/>
    <p:restoredTop sz="95475" autoAdjust="0"/>
  </p:normalViewPr>
  <p:slideViewPr>
    <p:cSldViewPr snapToGrid="0">
      <p:cViewPr varScale="1">
        <p:scale>
          <a:sx n="107" d="100"/>
          <a:sy n="107" d="100"/>
        </p:scale>
        <p:origin x="3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0C1D8-148A-4573-9EBF-3521D838CBD2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8AA0C-05A6-4E4F-BDA5-D818876F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7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0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33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Set the scene</a:t>
            </a:r>
          </a:p>
          <a:p>
            <a:pPr marL="171450" indent="-171450">
              <a:buFontTx/>
              <a:buChar char="-"/>
            </a:pPr>
            <a:r>
              <a:rPr lang="en-SG" dirty="0"/>
              <a:t>Remind Ss of Marie and Sam. Today is Sam’s birthday and Marie gives Sam a present.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speech bubbles and have Ss say aloud</a:t>
            </a:r>
          </a:p>
          <a:p>
            <a:pPr marL="171450" indent="-171450">
              <a:buFontTx/>
              <a:buChar char="-"/>
            </a:pPr>
            <a:r>
              <a:rPr lang="en-SG" dirty="0"/>
              <a:t>Ask Ss to guess how Marie would reply to Sam’s question “What’s this?”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39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Ask Ss to look at the poster, show the toys and ask them to find similar images in the poster</a:t>
            </a:r>
          </a:p>
          <a:p>
            <a:pPr marL="171450" indent="-171450">
              <a:buFontTx/>
              <a:buChar char="-"/>
            </a:pPr>
            <a:r>
              <a:rPr lang="en-SG" dirty="0"/>
              <a:t>Circle the toys in the poster.</a:t>
            </a:r>
          </a:p>
          <a:p>
            <a:pPr marL="171450" indent="-171450">
              <a:buFontTx/>
              <a:buChar char="-"/>
            </a:pPr>
            <a:r>
              <a:rPr lang="en-SG" dirty="0"/>
              <a:t>Point to the toys in the poster and say the words aloud.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66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Have Ss take out notebook or give them paper.</a:t>
            </a:r>
          </a:p>
          <a:p>
            <a:pPr marL="171450" indent="-171450">
              <a:buFontTx/>
              <a:buChar char="-"/>
            </a:pPr>
            <a:r>
              <a:rPr lang="en-SG" dirty="0"/>
              <a:t>Ask them to draw a toy, colour then write about it.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an example for Ss to follow.</a:t>
            </a:r>
          </a:p>
          <a:p>
            <a:pPr marL="171450" indent="-171450">
              <a:buFontTx/>
              <a:buChar char="-"/>
            </a:pPr>
            <a:r>
              <a:rPr lang="en-SG" dirty="0"/>
              <a:t>Ask Ss to keep their drawing for the next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425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C38CE-EF5F-4D80-B93F-A3C547F9F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2B99E-4C49-41FF-9BA9-57154F97D4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4E223-49AE-4039-9AD9-56DC8191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8C782-8A5A-4869-AAE5-A00785A2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7B437-B984-43D8-AC37-DCDAC8B3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4095-5339-4785-B244-8B02F9998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FD34E3-2908-4861-9333-D37400614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104B9-988C-4ED5-AEE7-15E7FBD69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427BC-CFDE-4C5C-83A7-10159448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A1B06-4301-4B84-B124-4EAFAAA6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5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6ADD04-602F-4684-8201-C3CCECEFD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4EEAA-C732-4D2D-8D15-5D3894BF5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413A1-6930-4086-BFEB-6BAB60464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B7475-0F29-48F7-A107-A5C4B581A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13893-7DA2-4AF9-B8B7-632E9F68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41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9EAD-4EC5-43AA-84E8-CE511C23AAF4}" type="datetimeFigureOut">
              <a:rPr lang="es-ES" smtClean="0"/>
              <a:pPr/>
              <a:t>10/10/23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33C6-29A2-4695-9AEA-3A9BE03D45A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86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9EAD-4EC5-43AA-84E8-CE511C23AAF4}" type="datetimeFigureOut">
              <a:rPr lang="es-ES" smtClean="0"/>
              <a:pPr/>
              <a:t>10/10/23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33C6-29A2-4695-9AEA-3A9BE03D45A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02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9EAD-4EC5-43AA-84E8-CE511C23AAF4}" type="datetimeFigureOut">
              <a:rPr lang="es-ES" smtClean="0"/>
              <a:pPr/>
              <a:t>10/10/23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33C6-29A2-4695-9AEA-3A9BE03D45A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186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9EAD-4EC5-43AA-84E8-CE511C23AAF4}" type="datetimeFigureOut">
              <a:rPr lang="es-ES" smtClean="0"/>
              <a:pPr/>
              <a:t>10/10/23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33C6-29A2-4695-9AEA-3A9BE03D45A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408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9EAD-4EC5-43AA-84E8-CE511C23AAF4}" type="datetimeFigureOut">
              <a:rPr lang="es-ES" smtClean="0"/>
              <a:pPr/>
              <a:t>10/10/23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33C6-29A2-4695-9AEA-3A9BE03D45A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16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9EAD-4EC5-43AA-84E8-CE511C23AAF4}" type="datetimeFigureOut">
              <a:rPr lang="es-ES" smtClean="0"/>
              <a:pPr/>
              <a:t>10/10/23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33C6-29A2-4695-9AEA-3A9BE03D45A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755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9EAD-4EC5-43AA-84E8-CE511C23AAF4}" type="datetimeFigureOut">
              <a:rPr lang="es-ES" smtClean="0"/>
              <a:pPr/>
              <a:t>10/10/23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33C6-29A2-4695-9AEA-3A9BE03D45A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611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9EAD-4EC5-43AA-84E8-CE511C23AAF4}" type="datetimeFigureOut">
              <a:rPr lang="es-ES" smtClean="0"/>
              <a:pPr/>
              <a:t>10/10/23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33C6-29A2-4695-9AEA-3A9BE03D45A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503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7B6F-D8C2-493F-A2D6-2C4D2B5D9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7803D-6C87-4FD4-8BA3-42DF66B17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447BC-052A-4F2B-A9D9-79C0BC17E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5BA30-84C3-4C82-AE85-7193C03DD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AAF9D-4428-486D-826F-7BA68A397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61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9EAD-4EC5-43AA-84E8-CE511C23AAF4}" type="datetimeFigureOut">
              <a:rPr lang="es-ES" smtClean="0"/>
              <a:pPr/>
              <a:t>10/10/23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33C6-29A2-4695-9AEA-3A9BE03D45A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978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9EAD-4EC5-43AA-84E8-CE511C23AAF4}" type="datetimeFigureOut">
              <a:rPr lang="es-ES" smtClean="0"/>
              <a:pPr/>
              <a:t>10/10/23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33C6-29A2-4695-9AEA-3A9BE03D45A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066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9EAD-4EC5-43AA-84E8-CE511C23AAF4}" type="datetimeFigureOut">
              <a:rPr lang="es-ES" smtClean="0"/>
              <a:pPr/>
              <a:t>10/10/23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33C6-29A2-4695-9AEA-3A9BE03D45A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245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AA202-BE50-47EF-AE9E-DCD15CEF6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918C4-2B38-481F-9DF1-5E5CB406B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5D91A-1907-4680-989B-6159EEF0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947DE-8CD5-4ECC-8423-8B44337E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73ED8-9D6B-48B1-8E0B-5DEB0DEB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74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4FB3A-43FA-4EF4-9FE2-7D7C4D9F8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725A6-60F0-485A-9DBB-FA8AA6B95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69250-3143-4E20-8706-60BADD0B8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11585-EA6A-4D42-9A84-1A65192E1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A9A4B-CA2B-4B6E-B042-7CE4F85C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DDEB0-57A9-46FE-A492-CCB07151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60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BC57F-1CA6-4149-9AEB-BD331D5AE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30148-411F-4EA9-9E06-8D4E287BA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C0CC9-3C9D-40ED-8BED-4DD11307A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E99B8D-FDED-4223-9E60-C96C81322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90F32-8473-41B6-BE15-3C694FEC53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B46D0-F56B-4F6A-9FAF-07BE9546D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419FF5-68AC-4303-8D2A-EE1ACA3D0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8B0583-F17E-4614-8864-8AE06B67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1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86CC-B7CE-4B28-A630-6F0CADA16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A7DB22-E673-408B-9CC0-6FD5B39A8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C7E7A2-467D-4969-848D-7185CF9A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905E0-ADEC-4E18-888C-564BB5684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97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8B82CB-4E9C-4E12-9B3D-C8828C78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13FD12-853D-41AF-A431-7065F31A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50FF2-CEAB-4A65-9BB5-C4B9BC2F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25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5CEC-E79A-4D01-AE67-4C4CBA1A6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4CA8C-8DA0-4303-8CDA-36C3FABE1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D1403-19E3-4820-B56B-7C55212CC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7C453-765C-4790-BA23-0B1A4900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ABB45-58E1-4CFD-B989-2DC8D69A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1A7E4-A457-4B93-9A70-15082763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80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7CE80-A334-4C38-8688-C2CCAD68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CD1F-1DC9-4645-BE5A-E65C336A07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2B828-A9C0-4F3C-B6F5-FACE97054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30C43-88A1-448E-ABCB-5B7DB7CE6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2CECC-3533-4CCA-98CE-E202EF25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84100E-813E-42BD-B64D-47D7AE32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9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E13264-CD34-4A19-9296-3A9DFFAE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083D4-64E7-4D54-B605-A12103983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54156-417D-4385-A50C-5438B6006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26EE9-E1DE-4135-90F4-E67826E18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21F62-5A1E-4AA3-8D47-AE0A850ED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7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E9EAD-4EC5-43AA-84E8-CE511C23AAF4}" type="datetimeFigureOut">
              <a:rPr lang="es-ES" smtClean="0"/>
              <a:pPr/>
              <a:t>10/10/23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933C6-29A2-4695-9AEA-3A9BE03D45A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6845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5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5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5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5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5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image" Target="../media/image27.png"/><Relationship Id="rId18" Type="http://schemas.openxmlformats.org/officeDocument/2006/relationships/slide" Target="slide21.xml"/><Relationship Id="rId3" Type="http://schemas.openxmlformats.org/officeDocument/2006/relationships/slide" Target="slide27.xml"/><Relationship Id="rId7" Type="http://schemas.openxmlformats.org/officeDocument/2006/relationships/image" Target="../media/image24.png"/><Relationship Id="rId12" Type="http://schemas.openxmlformats.org/officeDocument/2006/relationships/slide" Target="slide26.xml"/><Relationship Id="rId17" Type="http://schemas.openxmlformats.org/officeDocument/2006/relationships/image" Target="../media/image29.png"/><Relationship Id="rId2" Type="http://schemas.openxmlformats.org/officeDocument/2006/relationships/audio" Target="../media/audio5.wav"/><Relationship Id="rId16" Type="http://schemas.openxmlformats.org/officeDocument/2006/relationships/slide" Target="slide24.xml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10" Type="http://schemas.openxmlformats.org/officeDocument/2006/relationships/slide" Target="slide22.xml"/><Relationship Id="rId19" Type="http://schemas.openxmlformats.org/officeDocument/2006/relationships/image" Target="../media/image30.png"/><Relationship Id="rId4" Type="http://schemas.openxmlformats.org/officeDocument/2006/relationships/slide" Target="slide19.xml"/><Relationship Id="rId9" Type="http://schemas.openxmlformats.org/officeDocument/2006/relationships/image" Target="../media/image25.png"/><Relationship Id="rId14" Type="http://schemas.openxmlformats.org/officeDocument/2006/relationships/slide" Target="slide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3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slide" Target="slide18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1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1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3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slide" Target="slide18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7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7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1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" Target="slide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7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0.wdp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microsoft.com/office/2007/relationships/hdphoto" Target="../media/hdphoto9.wdp"/><Relationship Id="rId5" Type="http://schemas.openxmlformats.org/officeDocument/2006/relationships/image" Target="../media/image34.png"/><Relationship Id="rId15" Type="http://schemas.microsoft.com/office/2007/relationships/hdphoto" Target="../media/hdphoto11.wdp"/><Relationship Id="rId10" Type="http://schemas.openxmlformats.org/officeDocument/2006/relationships/image" Target="../media/image37.png"/><Relationship Id="rId4" Type="http://schemas.openxmlformats.org/officeDocument/2006/relationships/audio" Target="../media/audio4.wav"/><Relationship Id="rId9" Type="http://schemas.microsoft.com/office/2007/relationships/hdphoto" Target="../media/hdphoto8.wdp"/><Relationship Id="rId1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41.png"/><Relationship Id="rId10" Type="http://schemas.openxmlformats.org/officeDocument/2006/relationships/image" Target="../media/image9.png"/><Relationship Id="rId4" Type="http://schemas.openxmlformats.org/officeDocument/2006/relationships/audio" Target="../media/audio5.wav"/><Relationship Id="rId9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microsoft.com/office/2007/relationships/hdphoto" Target="../media/hdphoto3.wdp"/><Relationship Id="rId2" Type="http://schemas.openxmlformats.org/officeDocument/2006/relationships/audio" Target="../media/audio4.wav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11" Type="http://schemas.microsoft.com/office/2007/relationships/hdphoto" Target="../media/hdphoto2.wdp"/><Relationship Id="rId5" Type="http://schemas.openxmlformats.org/officeDocument/2006/relationships/image" Target="../media/image44.png"/><Relationship Id="rId15" Type="http://schemas.openxmlformats.org/officeDocument/2006/relationships/image" Target="../media/image15.png"/><Relationship Id="rId10" Type="http://schemas.openxmlformats.org/officeDocument/2006/relationships/image" Target="../media/image16.png"/><Relationship Id="rId19" Type="http://schemas.microsoft.com/office/2007/relationships/hdphoto" Target="../media/hdphoto4.wdp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053688-771C-45D1-BD19-99761C69EC7E}"/>
              </a:ext>
            </a:extLst>
          </p:cNvPr>
          <p:cNvSpPr/>
          <p:nvPr/>
        </p:nvSpPr>
        <p:spPr>
          <a:xfrm>
            <a:off x="3910209" y="2290293"/>
            <a:ext cx="7100297" cy="1783995"/>
          </a:xfrm>
          <a:prstGeom prst="roundRect">
            <a:avLst/>
          </a:prstGeom>
          <a:solidFill>
            <a:srgbClr val="E2F3DB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UNIT 2: LOOK AT MY TOYS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Lesson 1A – Vocabulary and Grammar 1</a:t>
            </a:r>
          </a:p>
        </p:txBody>
      </p:sp>
    </p:spTree>
    <p:extLst>
      <p:ext uri="{BB962C8B-B14F-4D97-AF65-F5344CB8AC3E}">
        <p14:creationId xmlns:p14="http://schemas.microsoft.com/office/powerpoint/2010/main" val="1814971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33028F-C220-C3A3-A021-610FA1848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832412" y="2912638"/>
            <a:ext cx="1259162" cy="16820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C27317-6CF2-4B4B-3433-04AC1A059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25" b="97544" l="9296" r="94085">
                        <a14:foregroundMark x1="94085" y1="44211" x2="94085" y2="44211"/>
                        <a14:foregroundMark x1="52394" y1="91579" x2="52394" y2="91579"/>
                        <a14:foregroundMark x1="53239" y1="96140" x2="53521" y2="975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1601" y="3429000"/>
            <a:ext cx="2879531" cy="23117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0C99B8-ABE3-A48B-C3A0-146AF78A8D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789717" y="690047"/>
            <a:ext cx="1556107" cy="23725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D32B49-5AD9-445C-CCD4-0DA1F035B0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5106151" y="454599"/>
            <a:ext cx="1451792" cy="17549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7AFC28-8EDC-636E-DA32-35DF154A76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8166998" y="643893"/>
            <a:ext cx="1556110" cy="19552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86863D-9ABC-E75F-5CC0-9479F2689B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8710612" y="2726312"/>
            <a:ext cx="1501661" cy="1945549"/>
          </a:xfrm>
          <a:prstGeom prst="rect">
            <a:avLst/>
          </a:prstGeom>
        </p:spPr>
      </p:pic>
      <p:pic>
        <p:nvPicPr>
          <p:cNvPr id="1026" name="Picture 2" descr="Red line arrow, arrow, gules, line png | PNGWing">
            <a:extLst>
              <a:ext uri="{FF2B5EF4-FFF2-40B4-BE49-F238E27FC236}">
                <a16:creationId xmlns:a16="http://schemas.microsoft.com/office/drawing/2014/main" id="{6BC769AC-5184-346B-DA4A-BB97FFFF4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43" b="89675" l="7935" r="92609">
                        <a14:foregroundMark x1="8043" y1="49522" x2="8043" y2="49522"/>
                        <a14:foregroundMark x1="92609" y1="54685" x2="92609" y2="54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68068" y="2710782"/>
            <a:ext cx="997021" cy="56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D Red Line Arrow PNG | Citypng">
            <a:extLst>
              <a:ext uri="{FF2B5EF4-FFF2-40B4-BE49-F238E27FC236}">
                <a16:creationId xmlns:a16="http://schemas.microsoft.com/office/drawing/2014/main" id="{C8088827-A2B0-EB30-AF4A-6DF465AB8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393" y="2678003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D Red Line Arrow PNG | Citypng">
            <a:extLst>
              <a:ext uri="{FF2B5EF4-FFF2-40B4-BE49-F238E27FC236}">
                <a16:creationId xmlns:a16="http://schemas.microsoft.com/office/drawing/2014/main" id="{452A42FB-FD0C-B6EC-7813-CC28D1F28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4616">
            <a:off x="7174999" y="3452437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D Red Line Arrow PNG | Citypng">
            <a:extLst>
              <a:ext uri="{FF2B5EF4-FFF2-40B4-BE49-F238E27FC236}">
                <a16:creationId xmlns:a16="http://schemas.microsoft.com/office/drawing/2014/main" id="{92CCB9BD-95E0-BBF9-9519-BF638948D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92814" y="2678003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D Red Line Arrow PNG | Citypng">
            <a:extLst>
              <a:ext uri="{FF2B5EF4-FFF2-40B4-BE49-F238E27FC236}">
                <a16:creationId xmlns:a16="http://schemas.microsoft.com/office/drawing/2014/main" id="{3BCEFC89-9F7F-4659-BAE2-73F00AD2C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5384" flipH="1">
            <a:off x="3782616" y="3381913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3F3254-3F92-09BE-A8CA-3B1E59F6783D}"/>
              </a:ext>
            </a:extLst>
          </p:cNvPr>
          <p:cNvSpPr txBox="1"/>
          <p:nvPr/>
        </p:nvSpPr>
        <p:spPr>
          <a:xfrm>
            <a:off x="2048792" y="4400870"/>
            <a:ext cx="767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car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05794D-3947-9218-33BE-1F6F6A2BD331}"/>
              </a:ext>
            </a:extLst>
          </p:cNvPr>
          <p:cNvSpPr txBox="1"/>
          <p:nvPr/>
        </p:nvSpPr>
        <p:spPr>
          <a:xfrm>
            <a:off x="2733647" y="2300843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plane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4E0BFC-C80D-A373-4827-296C12715CB3}"/>
              </a:ext>
            </a:extLst>
          </p:cNvPr>
          <p:cNvSpPr txBox="1"/>
          <p:nvPr/>
        </p:nvSpPr>
        <p:spPr>
          <a:xfrm>
            <a:off x="5342063" y="1953642"/>
            <a:ext cx="1393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pu</a:t>
            </a:r>
            <a:r>
              <a:rPr lang="en-US" sz="3600" b="1" dirty="0">
                <a:solidFill>
                  <a:schemeClr val="accent1"/>
                </a:solidFill>
              </a:rPr>
              <a:t>zzle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D55341-0A3F-B60B-2A60-37207DAE0571}"/>
              </a:ext>
            </a:extLst>
          </p:cNvPr>
          <p:cNvSpPr txBox="1"/>
          <p:nvPr/>
        </p:nvSpPr>
        <p:spPr>
          <a:xfrm>
            <a:off x="7700388" y="2347843"/>
            <a:ext cx="2489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buil</a:t>
            </a:r>
            <a:r>
              <a:rPr lang="en-US" sz="3600" b="1" dirty="0">
                <a:solidFill>
                  <a:schemeClr val="accent1"/>
                </a:solidFill>
              </a:rPr>
              <a:t>ding </a:t>
            </a:r>
            <a:r>
              <a:rPr lang="en-US" sz="3600" b="1" dirty="0">
                <a:solidFill>
                  <a:srgbClr val="C00000"/>
                </a:solidFill>
              </a:rPr>
              <a:t>set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E19349-2E73-81C4-352A-C6AB95619395}"/>
              </a:ext>
            </a:extLst>
          </p:cNvPr>
          <p:cNvSpPr txBox="1"/>
          <p:nvPr/>
        </p:nvSpPr>
        <p:spPr>
          <a:xfrm>
            <a:off x="8781485" y="4400870"/>
            <a:ext cx="18678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di</a:t>
            </a:r>
            <a:r>
              <a:rPr lang="en-US" sz="3600" b="1" dirty="0">
                <a:solidFill>
                  <a:schemeClr val="accent1"/>
                </a:solidFill>
              </a:rPr>
              <a:t>nosaur</a:t>
            </a:r>
          </a:p>
        </p:txBody>
      </p:sp>
      <p:sp>
        <p:nvSpPr>
          <p:cNvPr id="24" name="Google Shape;281;p15">
            <a:extLst>
              <a:ext uri="{FF2B5EF4-FFF2-40B4-BE49-F238E27FC236}">
                <a16:creationId xmlns:a16="http://schemas.microsoft.com/office/drawing/2014/main" id="{2018E06D-2F48-49C9-0A40-2CA9973AAC5D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Toys</a:t>
            </a:r>
          </a:p>
        </p:txBody>
      </p:sp>
    </p:spTree>
    <p:extLst>
      <p:ext uri="{BB962C8B-B14F-4D97-AF65-F5344CB8AC3E}">
        <p14:creationId xmlns:p14="http://schemas.microsoft.com/office/powerpoint/2010/main" val="296310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F5175CA2-0C2C-B73E-1212-9A83FF0238A9}"/>
              </a:ext>
            </a:extLst>
          </p:cNvPr>
          <p:cNvSpPr txBox="1"/>
          <p:nvPr/>
        </p:nvSpPr>
        <p:spPr>
          <a:xfrm>
            <a:off x="2117804" y="1526800"/>
            <a:ext cx="7899660" cy="4869418"/>
          </a:xfrm>
          <a:prstGeom prst="roundRect">
            <a:avLst/>
          </a:prstGeom>
          <a:solidFill>
            <a:srgbClr val="5D8C3B"/>
          </a:solidFill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There is 1 hidden toy behind each brick wall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Students from each team try to guess the toy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Students say “Bricks down” to drop the bricks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Students say “Bingo” to gain the right to answer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1 correct answer  = 2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Note: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solidFill>
                  <a:schemeClr val="bg1"/>
                </a:solidFill>
              </a:rPr>
              <a:t>Click on the bricks to drop them down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solidFill>
                  <a:schemeClr val="bg1"/>
                </a:solidFill>
              </a:rPr>
              <a:t>Click “Check” to drop all the bricks down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solidFill>
                  <a:schemeClr val="bg1"/>
                </a:solidFill>
              </a:rPr>
              <a:t>Click “Next” to move to the next slide</a:t>
            </a:r>
          </a:p>
        </p:txBody>
      </p:sp>
      <p:sp>
        <p:nvSpPr>
          <p:cNvPr id="51" name="50 Rectángulo redondeado"/>
          <p:cNvSpPr/>
          <p:nvPr/>
        </p:nvSpPr>
        <p:spPr>
          <a:xfrm>
            <a:off x="2728989" y="5837018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51 Rectángulo redondeado"/>
          <p:cNvSpPr/>
          <p:nvPr/>
        </p:nvSpPr>
        <p:spPr>
          <a:xfrm>
            <a:off x="4673205" y="5837018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52 Rectángulo redondeado"/>
          <p:cNvSpPr/>
          <p:nvPr/>
        </p:nvSpPr>
        <p:spPr>
          <a:xfrm>
            <a:off x="6617421" y="5837018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53 Rectángulo redondeado"/>
          <p:cNvSpPr/>
          <p:nvPr/>
        </p:nvSpPr>
        <p:spPr>
          <a:xfrm>
            <a:off x="8561637" y="5837018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54 Rectángulo redondeado"/>
          <p:cNvSpPr/>
          <p:nvPr/>
        </p:nvSpPr>
        <p:spPr>
          <a:xfrm>
            <a:off x="1631505" y="5837018"/>
            <a:ext cx="1097485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45 Rectángulo redondeado"/>
          <p:cNvSpPr/>
          <p:nvPr/>
        </p:nvSpPr>
        <p:spPr>
          <a:xfrm>
            <a:off x="1631504" y="4900914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46 Rectángulo redondeado"/>
          <p:cNvSpPr/>
          <p:nvPr/>
        </p:nvSpPr>
        <p:spPr>
          <a:xfrm>
            <a:off x="3593085" y="4900914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47 Rectángulo redondeado"/>
          <p:cNvSpPr/>
          <p:nvPr/>
        </p:nvSpPr>
        <p:spPr>
          <a:xfrm>
            <a:off x="5537301" y="4900914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48 Rectángulo redondeado"/>
          <p:cNvSpPr/>
          <p:nvPr/>
        </p:nvSpPr>
        <p:spPr>
          <a:xfrm>
            <a:off x="7481517" y="4900914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49 Rectángulo redondeado"/>
          <p:cNvSpPr/>
          <p:nvPr/>
        </p:nvSpPr>
        <p:spPr>
          <a:xfrm>
            <a:off x="9425733" y="4900914"/>
            <a:ext cx="1080120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40 Rectángulo redondeado"/>
          <p:cNvSpPr/>
          <p:nvPr/>
        </p:nvSpPr>
        <p:spPr>
          <a:xfrm>
            <a:off x="2738620" y="3961509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41 Rectángulo redondeado"/>
          <p:cNvSpPr/>
          <p:nvPr/>
        </p:nvSpPr>
        <p:spPr>
          <a:xfrm>
            <a:off x="4682836" y="3961509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42 Rectángulo redondeado"/>
          <p:cNvSpPr/>
          <p:nvPr/>
        </p:nvSpPr>
        <p:spPr>
          <a:xfrm>
            <a:off x="6627052" y="3961509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43 Rectángulo redondeado"/>
          <p:cNvSpPr/>
          <p:nvPr/>
        </p:nvSpPr>
        <p:spPr>
          <a:xfrm>
            <a:off x="8571268" y="3961509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44 Rectángulo redondeado"/>
          <p:cNvSpPr/>
          <p:nvPr/>
        </p:nvSpPr>
        <p:spPr>
          <a:xfrm>
            <a:off x="1641136" y="3961509"/>
            <a:ext cx="1097485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35 Rectángulo redondeado"/>
          <p:cNvSpPr/>
          <p:nvPr/>
        </p:nvSpPr>
        <p:spPr>
          <a:xfrm>
            <a:off x="1641135" y="302540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36 Rectángulo redondeado"/>
          <p:cNvSpPr/>
          <p:nvPr/>
        </p:nvSpPr>
        <p:spPr>
          <a:xfrm>
            <a:off x="3602716" y="302540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37 Rectángulo redondeado"/>
          <p:cNvSpPr/>
          <p:nvPr/>
        </p:nvSpPr>
        <p:spPr>
          <a:xfrm>
            <a:off x="5546932" y="302540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38 Rectángulo redondeado"/>
          <p:cNvSpPr/>
          <p:nvPr/>
        </p:nvSpPr>
        <p:spPr>
          <a:xfrm>
            <a:off x="7491148" y="302540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39 Rectángulo redondeado"/>
          <p:cNvSpPr/>
          <p:nvPr/>
        </p:nvSpPr>
        <p:spPr>
          <a:xfrm>
            <a:off x="9435365" y="3025405"/>
            <a:ext cx="1070489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2717780" y="2089301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4661996" y="2089301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6606212" y="2089301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8550428" y="2089301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1620296" y="2089301"/>
            <a:ext cx="1097485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1620295" y="115319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3581876" y="115319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5526092" y="115319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7470308" y="115319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9414524" y="1153197"/>
            <a:ext cx="1080120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7" name="56 Conector recto"/>
          <p:cNvCxnSpPr/>
          <p:nvPr/>
        </p:nvCxnSpPr>
        <p:spPr>
          <a:xfrm>
            <a:off x="1708820" y="1153197"/>
            <a:ext cx="8785825" cy="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fitskitz.com/wp-content/uploads/2012/03/shutterstock_83036221-Sneek-Peek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1708819" y="145086"/>
            <a:ext cx="2854796" cy="11377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128 Rectángulo redondeado"/>
          <p:cNvSpPr/>
          <p:nvPr/>
        </p:nvSpPr>
        <p:spPr>
          <a:xfrm>
            <a:off x="9414524" y="260648"/>
            <a:ext cx="1001956" cy="648072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RULES</a:t>
            </a:r>
            <a:endParaRPr lang="es-E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64" name="57 CuadroTexto">
            <a:extLst>
              <a:ext uri="{FF2B5EF4-FFF2-40B4-BE49-F238E27FC236}">
                <a16:creationId xmlns:a16="http://schemas.microsoft.com/office/drawing/2014/main" id="{144378CB-FB2E-347D-FA90-B52DE469465A}"/>
              </a:ext>
            </a:extLst>
          </p:cNvPr>
          <p:cNvSpPr txBox="1"/>
          <p:nvPr/>
        </p:nvSpPr>
        <p:spPr>
          <a:xfrm>
            <a:off x="2351584" y="2095688"/>
            <a:ext cx="4839700" cy="2701464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5400" b="1" dirty="0">
                <a:ln w="571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BRICKS DOWN</a:t>
            </a:r>
            <a:endParaRPr lang="es-ES" sz="5400" b="1" dirty="0">
              <a:ln w="571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9BBB5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65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EE9B4EF-C500-5BCE-11FB-77312E6D2507}"/>
              </a:ext>
            </a:extLst>
          </p:cNvPr>
          <p:cNvSpPr/>
          <p:nvPr/>
        </p:nvSpPr>
        <p:spPr>
          <a:xfrm>
            <a:off x="9045356" y="5894103"/>
            <a:ext cx="1296144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START</a:t>
            </a:r>
            <a:endParaRPr lang="es-E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66" name="63 CuadroTexto">
            <a:extLst>
              <a:ext uri="{FF2B5EF4-FFF2-40B4-BE49-F238E27FC236}">
                <a16:creationId xmlns:a16="http://schemas.microsoft.com/office/drawing/2014/main" id="{5AE4ACCF-4335-7903-EEDB-D656DD39B293}"/>
              </a:ext>
            </a:extLst>
          </p:cNvPr>
          <p:cNvSpPr txBox="1"/>
          <p:nvPr/>
        </p:nvSpPr>
        <p:spPr>
          <a:xfrm>
            <a:off x="2786073" y="6073269"/>
            <a:ext cx="1830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white">
                    <a:alpha val="95000"/>
                  </a:prstClr>
                </a:solidFill>
                <a:effectLst>
                  <a:innerShdw dist="25400" dir="1302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TOYS</a:t>
            </a:r>
            <a:endParaRPr lang="es-ES" sz="2800" b="1" spc="50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prstClr val="white">
                  <a:alpha val="95000"/>
                </a:prstClr>
              </a:solidFill>
              <a:effectLst>
                <a:innerShdw dist="25400" dir="13020000">
                  <a:srgbClr val="000000">
                    <a:alpha val="60000"/>
                  </a:srgbClr>
                </a:innerShdw>
              </a:effectLst>
              <a:latin typeface="Arial Black" pitchFamily="34" charset="0"/>
            </a:endParaRPr>
          </a:p>
        </p:txBody>
      </p:sp>
      <p:sp>
        <p:nvSpPr>
          <p:cNvPr id="67" name="3 CuadroTexto">
            <a:extLst>
              <a:ext uri="{FF2B5EF4-FFF2-40B4-BE49-F238E27FC236}">
                <a16:creationId xmlns:a16="http://schemas.microsoft.com/office/drawing/2014/main" id="{D5C247CE-F6EC-D296-3C1B-55497627D8D3}"/>
              </a:ext>
            </a:extLst>
          </p:cNvPr>
          <p:cNvSpPr txBox="1"/>
          <p:nvPr/>
        </p:nvSpPr>
        <p:spPr>
          <a:xfrm>
            <a:off x="4771434" y="332656"/>
            <a:ext cx="4348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prstClr val="black"/>
                </a:solidFill>
                <a:latin typeface="Calibri"/>
              </a:rPr>
              <a:t>What’s</a:t>
            </a:r>
            <a:r>
              <a:rPr lang="es-ES_trad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  <a:latin typeface="Calibri"/>
              </a:rPr>
              <a:t>behind</a:t>
            </a:r>
            <a:r>
              <a:rPr lang="es-ES_trad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  <a:latin typeface="Calibri"/>
              </a:rPr>
              <a:t>wall</a:t>
            </a:r>
            <a:r>
              <a:rPr lang="es-ES_tradnl" sz="2800" b="1" dirty="0">
                <a:solidFill>
                  <a:prstClr val="black"/>
                </a:solidFill>
                <a:latin typeface="Calibri"/>
              </a:rPr>
              <a:t>?</a:t>
            </a:r>
            <a:endParaRPr lang="es-ES" sz="28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167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500"/>
                            </p:stCondLst>
                            <p:childTnLst>
                              <p:par>
                                <p:cTn id="34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9" grpId="0" animBg="1"/>
      <p:bldP spid="64" grpId="0"/>
      <p:bldP spid="65" grpId="0" animBg="1"/>
      <p:bldP spid="6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032EC6FB-01F4-34F0-C8D4-3750E6EC8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326280" y="377253"/>
            <a:ext cx="5539439" cy="7176883"/>
          </a:xfrm>
          <a:prstGeom prst="rect">
            <a:avLst/>
          </a:prstGeom>
        </p:spPr>
      </p:pic>
      <p:sp>
        <p:nvSpPr>
          <p:cNvPr id="56" name="55 CuadroTexto"/>
          <p:cNvSpPr txBox="1"/>
          <p:nvPr/>
        </p:nvSpPr>
        <p:spPr>
          <a:xfrm>
            <a:off x="4511824" y="332656"/>
            <a:ext cx="4348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bricks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50 Rectángulo redondeado"/>
          <p:cNvSpPr/>
          <p:nvPr/>
        </p:nvSpPr>
        <p:spPr>
          <a:xfrm>
            <a:off x="2728989" y="5837018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51 Rectángulo redondeado"/>
          <p:cNvSpPr/>
          <p:nvPr/>
        </p:nvSpPr>
        <p:spPr>
          <a:xfrm>
            <a:off x="4673205" y="5837018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52 Rectángulo redondeado"/>
          <p:cNvSpPr/>
          <p:nvPr/>
        </p:nvSpPr>
        <p:spPr>
          <a:xfrm>
            <a:off x="6617421" y="5837018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53 Rectángulo redondeado"/>
          <p:cNvSpPr/>
          <p:nvPr/>
        </p:nvSpPr>
        <p:spPr>
          <a:xfrm>
            <a:off x="8561637" y="5837018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54 Rectángulo redondeado"/>
          <p:cNvSpPr/>
          <p:nvPr/>
        </p:nvSpPr>
        <p:spPr>
          <a:xfrm>
            <a:off x="1631505" y="5837018"/>
            <a:ext cx="1097485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45 Rectángulo redondeado"/>
          <p:cNvSpPr/>
          <p:nvPr/>
        </p:nvSpPr>
        <p:spPr>
          <a:xfrm>
            <a:off x="1631504" y="4900914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46 Rectángulo redondeado"/>
          <p:cNvSpPr/>
          <p:nvPr/>
        </p:nvSpPr>
        <p:spPr>
          <a:xfrm>
            <a:off x="3593085" y="4900914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47 Rectángulo redondeado"/>
          <p:cNvSpPr/>
          <p:nvPr/>
        </p:nvSpPr>
        <p:spPr>
          <a:xfrm>
            <a:off x="5537301" y="4900914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48 Rectángulo redondeado"/>
          <p:cNvSpPr/>
          <p:nvPr/>
        </p:nvSpPr>
        <p:spPr>
          <a:xfrm>
            <a:off x="7481517" y="4900914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49 Rectángulo redondeado"/>
          <p:cNvSpPr/>
          <p:nvPr/>
        </p:nvSpPr>
        <p:spPr>
          <a:xfrm>
            <a:off x="9425733" y="4900914"/>
            <a:ext cx="1080120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40 Rectángulo redondeado"/>
          <p:cNvSpPr/>
          <p:nvPr/>
        </p:nvSpPr>
        <p:spPr>
          <a:xfrm>
            <a:off x="2738620" y="3961509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41 Rectángulo redondeado"/>
          <p:cNvSpPr/>
          <p:nvPr/>
        </p:nvSpPr>
        <p:spPr>
          <a:xfrm>
            <a:off x="4682836" y="3961509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42 Rectángulo redondeado"/>
          <p:cNvSpPr/>
          <p:nvPr/>
        </p:nvSpPr>
        <p:spPr>
          <a:xfrm>
            <a:off x="6627052" y="3961509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43 Rectángulo redondeado"/>
          <p:cNvSpPr/>
          <p:nvPr/>
        </p:nvSpPr>
        <p:spPr>
          <a:xfrm>
            <a:off x="8571268" y="3961509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44 Rectángulo redondeado"/>
          <p:cNvSpPr/>
          <p:nvPr/>
        </p:nvSpPr>
        <p:spPr>
          <a:xfrm>
            <a:off x="1641136" y="3961509"/>
            <a:ext cx="1097485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35 Rectángulo redondeado"/>
          <p:cNvSpPr/>
          <p:nvPr/>
        </p:nvSpPr>
        <p:spPr>
          <a:xfrm>
            <a:off x="1641135" y="302540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36 Rectángulo redondeado"/>
          <p:cNvSpPr/>
          <p:nvPr/>
        </p:nvSpPr>
        <p:spPr>
          <a:xfrm>
            <a:off x="3602716" y="302540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37 Rectángulo redondeado"/>
          <p:cNvSpPr/>
          <p:nvPr/>
        </p:nvSpPr>
        <p:spPr>
          <a:xfrm>
            <a:off x="5546932" y="302540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38 Rectángulo redondeado"/>
          <p:cNvSpPr/>
          <p:nvPr/>
        </p:nvSpPr>
        <p:spPr>
          <a:xfrm>
            <a:off x="7491148" y="302540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39 Rectángulo redondeado"/>
          <p:cNvSpPr/>
          <p:nvPr/>
        </p:nvSpPr>
        <p:spPr>
          <a:xfrm>
            <a:off x="9435365" y="3025405"/>
            <a:ext cx="1070489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2717780" y="2089301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4661996" y="2089301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6606212" y="2089301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8550428" y="2089301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1620296" y="2089301"/>
            <a:ext cx="1097485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1620295" y="115319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3581876" y="115319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5526092" y="115319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7470308" y="115319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9414524" y="1153197"/>
            <a:ext cx="1080120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4727848" y="145085"/>
            <a:ext cx="4132878" cy="92333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5400" b="1" i="0" u="none" strike="noStrike" kern="1200" cap="none" spc="0" normalizeH="0" baseline="0" noProof="0" dirty="0" err="1">
                <a:ln w="1905"/>
                <a:solidFill>
                  <a:schemeClr val="accent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dinosaur</a:t>
            </a:r>
            <a:endParaRPr kumimoji="0" lang="es-ES" sz="5400" b="1" i="0" u="none" strike="noStrike" kern="1200" cap="none" spc="0" normalizeH="0" baseline="0" noProof="0" dirty="0">
              <a:ln w="1905"/>
              <a:solidFill>
                <a:schemeClr val="accent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haroni" pitchFamily="2" charset="-79"/>
              <a:ea typeface="+mn-ea"/>
              <a:cs typeface="Aharoni" pitchFamily="2" charset="-79"/>
            </a:endParaRPr>
          </a:p>
        </p:txBody>
      </p:sp>
      <p:cxnSp>
        <p:nvCxnSpPr>
          <p:cNvPr id="57" name="56 Conector recto"/>
          <p:cNvCxnSpPr/>
          <p:nvPr/>
        </p:nvCxnSpPr>
        <p:spPr>
          <a:xfrm>
            <a:off x="1708820" y="1153197"/>
            <a:ext cx="8785825" cy="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fitskitz.com/wp-content/uploads/2012/03/shutterstock_83036221-Sneek-Peek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1708819" y="145086"/>
            <a:ext cx="2854796" cy="11377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128 Rectángulo redondeado"/>
          <p:cNvSpPr/>
          <p:nvPr/>
        </p:nvSpPr>
        <p:spPr>
          <a:xfrm>
            <a:off x="9414524" y="260648"/>
            <a:ext cx="1001956" cy="648072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4" name="1023 Flecha derecha">
            <a:hlinkClick r:id="" action="ppaction://hlinkshowjump?jump=nextslide"/>
          </p:cNvPr>
          <p:cNvSpPr/>
          <p:nvPr/>
        </p:nvSpPr>
        <p:spPr>
          <a:xfrm>
            <a:off x="9414524" y="145086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" name="2.01">
            <a:hlinkClick r:id="" action="ppaction://media"/>
            <a:extLst>
              <a:ext uri="{FF2B5EF4-FFF2-40B4-BE49-F238E27FC236}">
                <a16:creationId xmlns:a16="http://schemas.microsoft.com/office/drawing/2014/main" id="{37C1FC79-61A6-EB3E-6BB6-CC18349CFA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269" end="240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35718" y="-6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01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2" dur="2110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2610"/>
                            </p:stCondLst>
                            <p:childTnLst>
                              <p:par>
                                <p:cTn id="34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audio>
              <p:cMediaNode vol="80000">
                <p:cTn id="3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56" grpId="0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58" grpId="0"/>
      <p:bldP spid="129" grpId="0" animBg="1"/>
      <p:bldP spid="10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6966927F-B4E8-8EE9-B4A2-3FADCBE9EC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285228" y="635543"/>
            <a:ext cx="5512062" cy="6662933"/>
          </a:xfrm>
          <a:prstGeom prst="rect">
            <a:avLst/>
          </a:prstGeom>
        </p:spPr>
      </p:pic>
      <p:sp>
        <p:nvSpPr>
          <p:cNvPr id="56" name="55 CuadroTexto"/>
          <p:cNvSpPr txBox="1"/>
          <p:nvPr/>
        </p:nvSpPr>
        <p:spPr>
          <a:xfrm>
            <a:off x="4511824" y="332656"/>
            <a:ext cx="4348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bricks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50 Rectángulo redondeado"/>
          <p:cNvSpPr/>
          <p:nvPr/>
        </p:nvSpPr>
        <p:spPr>
          <a:xfrm>
            <a:off x="2728989" y="5837018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51 Rectángulo redondeado"/>
          <p:cNvSpPr/>
          <p:nvPr/>
        </p:nvSpPr>
        <p:spPr>
          <a:xfrm>
            <a:off x="4673205" y="5837018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52 Rectángulo redondeado"/>
          <p:cNvSpPr/>
          <p:nvPr/>
        </p:nvSpPr>
        <p:spPr>
          <a:xfrm>
            <a:off x="6617421" y="5837018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53 Rectángulo redondeado"/>
          <p:cNvSpPr/>
          <p:nvPr/>
        </p:nvSpPr>
        <p:spPr>
          <a:xfrm>
            <a:off x="8561637" y="5837018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54 Rectángulo redondeado"/>
          <p:cNvSpPr/>
          <p:nvPr/>
        </p:nvSpPr>
        <p:spPr>
          <a:xfrm>
            <a:off x="1631505" y="5837018"/>
            <a:ext cx="1097485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45 Rectángulo redondeado"/>
          <p:cNvSpPr/>
          <p:nvPr/>
        </p:nvSpPr>
        <p:spPr>
          <a:xfrm>
            <a:off x="1631504" y="4900914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46 Rectángulo redondeado"/>
          <p:cNvSpPr/>
          <p:nvPr/>
        </p:nvSpPr>
        <p:spPr>
          <a:xfrm>
            <a:off x="3593085" y="4900914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47 Rectángulo redondeado"/>
          <p:cNvSpPr/>
          <p:nvPr/>
        </p:nvSpPr>
        <p:spPr>
          <a:xfrm>
            <a:off x="5537301" y="4900914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48 Rectángulo redondeado"/>
          <p:cNvSpPr/>
          <p:nvPr/>
        </p:nvSpPr>
        <p:spPr>
          <a:xfrm>
            <a:off x="7481517" y="4900914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49 Rectángulo redondeado"/>
          <p:cNvSpPr/>
          <p:nvPr/>
        </p:nvSpPr>
        <p:spPr>
          <a:xfrm>
            <a:off x="9425733" y="4900914"/>
            <a:ext cx="1080120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40 Rectángulo redondeado"/>
          <p:cNvSpPr/>
          <p:nvPr/>
        </p:nvSpPr>
        <p:spPr>
          <a:xfrm>
            <a:off x="2738620" y="3961509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41 Rectángulo redondeado"/>
          <p:cNvSpPr/>
          <p:nvPr/>
        </p:nvSpPr>
        <p:spPr>
          <a:xfrm>
            <a:off x="4682836" y="3961509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42 Rectángulo redondeado"/>
          <p:cNvSpPr/>
          <p:nvPr/>
        </p:nvSpPr>
        <p:spPr>
          <a:xfrm>
            <a:off x="6627052" y="3961509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43 Rectángulo redondeado"/>
          <p:cNvSpPr/>
          <p:nvPr/>
        </p:nvSpPr>
        <p:spPr>
          <a:xfrm>
            <a:off x="8571268" y="3961509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44 Rectángulo redondeado"/>
          <p:cNvSpPr/>
          <p:nvPr/>
        </p:nvSpPr>
        <p:spPr>
          <a:xfrm>
            <a:off x="1641136" y="3961509"/>
            <a:ext cx="1097485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35 Rectángulo redondeado"/>
          <p:cNvSpPr/>
          <p:nvPr/>
        </p:nvSpPr>
        <p:spPr>
          <a:xfrm>
            <a:off x="1641135" y="302540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36 Rectángulo redondeado"/>
          <p:cNvSpPr/>
          <p:nvPr/>
        </p:nvSpPr>
        <p:spPr>
          <a:xfrm>
            <a:off x="3602716" y="302540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37 Rectángulo redondeado"/>
          <p:cNvSpPr/>
          <p:nvPr/>
        </p:nvSpPr>
        <p:spPr>
          <a:xfrm>
            <a:off x="5546932" y="302540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38 Rectángulo redondeado"/>
          <p:cNvSpPr/>
          <p:nvPr/>
        </p:nvSpPr>
        <p:spPr>
          <a:xfrm>
            <a:off x="7491148" y="302540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39 Rectángulo redondeado"/>
          <p:cNvSpPr/>
          <p:nvPr/>
        </p:nvSpPr>
        <p:spPr>
          <a:xfrm>
            <a:off x="9435365" y="3025405"/>
            <a:ext cx="1070489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2717780" y="2089301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4661996" y="2089301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6606212" y="2089301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8550428" y="2089301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1620296" y="2089301"/>
            <a:ext cx="1097485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1620295" y="115319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3581876" y="115319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5526092" y="115319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7470308" y="115319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9414524" y="1153197"/>
            <a:ext cx="1080120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4727849" y="145085"/>
            <a:ext cx="3949224" cy="92333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5400" b="1" i="0" u="none" strike="noStrike" kern="1200" cap="none" spc="0" normalizeH="0" baseline="0" noProof="0" dirty="0" err="1">
                <a:ln w="1905"/>
                <a:solidFill>
                  <a:srgbClr val="F7964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puzzle</a:t>
            </a:r>
            <a:endParaRPr kumimoji="0" lang="es-ES" sz="5400" b="1" i="0" u="none" strike="noStrike" kern="1200" cap="none" spc="0" normalizeH="0" baseline="0" noProof="0" dirty="0">
              <a:ln w="1905"/>
              <a:solidFill>
                <a:srgbClr val="F7964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haroni" pitchFamily="2" charset="-79"/>
              <a:ea typeface="+mn-ea"/>
              <a:cs typeface="Aharoni" pitchFamily="2" charset="-79"/>
            </a:endParaRPr>
          </a:p>
        </p:txBody>
      </p:sp>
      <p:cxnSp>
        <p:nvCxnSpPr>
          <p:cNvPr id="57" name="56 Conector recto"/>
          <p:cNvCxnSpPr/>
          <p:nvPr/>
        </p:nvCxnSpPr>
        <p:spPr>
          <a:xfrm>
            <a:off x="1708820" y="1153197"/>
            <a:ext cx="8785825" cy="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fitskitz.com/wp-content/uploads/2012/03/shutterstock_83036221-Sneek-Peek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1708819" y="145086"/>
            <a:ext cx="2854796" cy="11377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128 Rectángulo redondeado"/>
          <p:cNvSpPr/>
          <p:nvPr/>
        </p:nvSpPr>
        <p:spPr>
          <a:xfrm>
            <a:off x="9414524" y="260648"/>
            <a:ext cx="1001956" cy="648072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4" name="1023 Flecha derecha">
            <a:hlinkClick r:id="" action="ppaction://hlinkshowjump?jump=nextslide"/>
          </p:cNvPr>
          <p:cNvSpPr/>
          <p:nvPr/>
        </p:nvSpPr>
        <p:spPr>
          <a:xfrm>
            <a:off x="9414524" y="145086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" name="2.01">
            <a:hlinkClick r:id="" action="ppaction://media"/>
            <a:extLst>
              <a:ext uri="{FF2B5EF4-FFF2-40B4-BE49-F238E27FC236}">
                <a16:creationId xmlns:a16="http://schemas.microsoft.com/office/drawing/2014/main" id="{657CCD6A-6453-2383-68A2-E4FA88F78F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403" end="854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292" y="-1597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0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2" dur="1834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2334"/>
                            </p:stCondLst>
                            <p:childTnLst>
                              <p:par>
                                <p:cTn id="34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audio>
              <p:cMediaNode vol="80000">
                <p:cTn id="3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56" grpId="0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58" grpId="0"/>
      <p:bldP spid="129" grpId="0" animBg="1"/>
      <p:bldP spid="10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9374C452-307E-DDD3-EB3F-E2245053E8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316766" y="-238626"/>
            <a:ext cx="5506871" cy="8396205"/>
          </a:xfrm>
          <a:prstGeom prst="rect">
            <a:avLst/>
          </a:prstGeom>
        </p:spPr>
      </p:pic>
      <p:sp>
        <p:nvSpPr>
          <p:cNvPr id="56" name="55 CuadroTexto"/>
          <p:cNvSpPr txBox="1"/>
          <p:nvPr/>
        </p:nvSpPr>
        <p:spPr>
          <a:xfrm>
            <a:off x="4511824" y="332656"/>
            <a:ext cx="4348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bricks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50 Rectángulo redondeado"/>
          <p:cNvSpPr/>
          <p:nvPr/>
        </p:nvSpPr>
        <p:spPr>
          <a:xfrm>
            <a:off x="2728989" y="5837018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51 Rectángulo redondeado"/>
          <p:cNvSpPr/>
          <p:nvPr/>
        </p:nvSpPr>
        <p:spPr>
          <a:xfrm>
            <a:off x="4673205" y="5837018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52 Rectángulo redondeado"/>
          <p:cNvSpPr/>
          <p:nvPr/>
        </p:nvSpPr>
        <p:spPr>
          <a:xfrm>
            <a:off x="6617421" y="5837018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53 Rectángulo redondeado"/>
          <p:cNvSpPr/>
          <p:nvPr/>
        </p:nvSpPr>
        <p:spPr>
          <a:xfrm>
            <a:off x="8561637" y="5837018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54 Rectángulo redondeado"/>
          <p:cNvSpPr/>
          <p:nvPr/>
        </p:nvSpPr>
        <p:spPr>
          <a:xfrm>
            <a:off x="1631505" y="5837018"/>
            <a:ext cx="1097485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45 Rectángulo redondeado"/>
          <p:cNvSpPr/>
          <p:nvPr/>
        </p:nvSpPr>
        <p:spPr>
          <a:xfrm>
            <a:off x="1631504" y="4900914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46 Rectángulo redondeado"/>
          <p:cNvSpPr/>
          <p:nvPr/>
        </p:nvSpPr>
        <p:spPr>
          <a:xfrm>
            <a:off x="3593085" y="4900914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47 Rectángulo redondeado"/>
          <p:cNvSpPr/>
          <p:nvPr/>
        </p:nvSpPr>
        <p:spPr>
          <a:xfrm>
            <a:off x="5537301" y="4900914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48 Rectángulo redondeado"/>
          <p:cNvSpPr/>
          <p:nvPr/>
        </p:nvSpPr>
        <p:spPr>
          <a:xfrm>
            <a:off x="7481517" y="4900914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49 Rectángulo redondeado"/>
          <p:cNvSpPr/>
          <p:nvPr/>
        </p:nvSpPr>
        <p:spPr>
          <a:xfrm>
            <a:off x="9425733" y="4900914"/>
            <a:ext cx="1080120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40 Rectángulo redondeado"/>
          <p:cNvSpPr/>
          <p:nvPr/>
        </p:nvSpPr>
        <p:spPr>
          <a:xfrm>
            <a:off x="2738620" y="3961509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41 Rectángulo redondeado"/>
          <p:cNvSpPr/>
          <p:nvPr/>
        </p:nvSpPr>
        <p:spPr>
          <a:xfrm>
            <a:off x="4682836" y="3961509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42 Rectángulo redondeado"/>
          <p:cNvSpPr/>
          <p:nvPr/>
        </p:nvSpPr>
        <p:spPr>
          <a:xfrm>
            <a:off x="6627052" y="3961509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43 Rectángulo redondeado"/>
          <p:cNvSpPr/>
          <p:nvPr/>
        </p:nvSpPr>
        <p:spPr>
          <a:xfrm>
            <a:off x="8571268" y="3961509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44 Rectángulo redondeado"/>
          <p:cNvSpPr/>
          <p:nvPr/>
        </p:nvSpPr>
        <p:spPr>
          <a:xfrm>
            <a:off x="1641136" y="3961509"/>
            <a:ext cx="1097485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35 Rectángulo redondeado"/>
          <p:cNvSpPr/>
          <p:nvPr/>
        </p:nvSpPr>
        <p:spPr>
          <a:xfrm>
            <a:off x="1641135" y="302540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36 Rectángulo redondeado"/>
          <p:cNvSpPr/>
          <p:nvPr/>
        </p:nvSpPr>
        <p:spPr>
          <a:xfrm>
            <a:off x="3602716" y="302540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37 Rectángulo redondeado"/>
          <p:cNvSpPr/>
          <p:nvPr/>
        </p:nvSpPr>
        <p:spPr>
          <a:xfrm>
            <a:off x="5546932" y="302540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38 Rectángulo redondeado"/>
          <p:cNvSpPr/>
          <p:nvPr/>
        </p:nvSpPr>
        <p:spPr>
          <a:xfrm>
            <a:off x="7491148" y="302540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39 Rectángulo redondeado"/>
          <p:cNvSpPr/>
          <p:nvPr/>
        </p:nvSpPr>
        <p:spPr>
          <a:xfrm>
            <a:off x="9435365" y="3025405"/>
            <a:ext cx="1070489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2717780" y="2089301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4661996" y="2089301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6606212" y="2089301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8550428" y="2089301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1620296" y="2089301"/>
            <a:ext cx="1097485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1620295" y="115319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3581876" y="115319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5526092" y="115319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7470308" y="115319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9414524" y="1153197"/>
            <a:ext cx="1080120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4727848" y="145085"/>
            <a:ext cx="4132878" cy="92333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5400" b="1" i="0" u="none" strike="noStrike" kern="1200" cap="none" spc="0" normalizeH="0" baseline="0" noProof="0" dirty="0">
                <a:ln w="1905"/>
                <a:solidFill>
                  <a:srgbClr val="F7964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plane</a:t>
            </a:r>
            <a:endParaRPr kumimoji="0" lang="es-ES" sz="5400" b="1" i="0" u="none" strike="noStrike" kern="1200" cap="none" spc="0" normalizeH="0" baseline="0" noProof="0" dirty="0">
              <a:ln w="1905"/>
              <a:solidFill>
                <a:srgbClr val="F7964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haroni" pitchFamily="2" charset="-79"/>
              <a:ea typeface="+mn-ea"/>
              <a:cs typeface="Aharoni" pitchFamily="2" charset="-79"/>
            </a:endParaRPr>
          </a:p>
        </p:txBody>
      </p:sp>
      <p:cxnSp>
        <p:nvCxnSpPr>
          <p:cNvPr id="57" name="56 Conector recto"/>
          <p:cNvCxnSpPr/>
          <p:nvPr/>
        </p:nvCxnSpPr>
        <p:spPr>
          <a:xfrm>
            <a:off x="1708820" y="1153197"/>
            <a:ext cx="8785825" cy="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fitskitz.com/wp-content/uploads/2012/03/shutterstock_83036221-Sneek-Peek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1708819" y="145086"/>
            <a:ext cx="2854796" cy="11377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128 Rectángulo redondeado"/>
          <p:cNvSpPr/>
          <p:nvPr/>
        </p:nvSpPr>
        <p:spPr>
          <a:xfrm>
            <a:off x="9414524" y="260648"/>
            <a:ext cx="1001956" cy="648072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4" name="1023 Flecha derecha">
            <a:hlinkClick r:id="" action="ppaction://hlinkshowjump?jump=nextslide"/>
          </p:cNvPr>
          <p:cNvSpPr/>
          <p:nvPr/>
        </p:nvSpPr>
        <p:spPr>
          <a:xfrm>
            <a:off x="9414524" y="145086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2" name="2.01">
            <a:hlinkClick r:id="" action="ppaction://media"/>
            <a:extLst>
              <a:ext uri="{FF2B5EF4-FFF2-40B4-BE49-F238E27FC236}">
                <a16:creationId xmlns:a16="http://schemas.microsoft.com/office/drawing/2014/main" id="{C4487DB3-3B65-00B3-CF67-7592E7FCB5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530" end="1121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1113" y="-1597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7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2" dur="1834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2538"/>
                            </p:stCondLst>
                            <p:childTnLst>
                              <p:par>
                                <p:cTn id="34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audio>
              <p:cMediaNode vol="80000">
                <p:cTn id="3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  <p:bldLst>
      <p:bldP spid="56" grpId="0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58" grpId="0"/>
      <p:bldP spid="129" grpId="0" animBg="1"/>
      <p:bldP spid="10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28B71926-3920-00C0-3C98-355CD1CFE3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437060" y="283734"/>
            <a:ext cx="5506257" cy="7355550"/>
          </a:xfrm>
          <a:prstGeom prst="rect">
            <a:avLst/>
          </a:prstGeom>
        </p:spPr>
      </p:pic>
      <p:sp>
        <p:nvSpPr>
          <p:cNvPr id="56" name="55 CuadroTexto"/>
          <p:cNvSpPr txBox="1"/>
          <p:nvPr/>
        </p:nvSpPr>
        <p:spPr>
          <a:xfrm>
            <a:off x="4511824" y="332656"/>
            <a:ext cx="4348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bricks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50 Rectángulo redondeado"/>
          <p:cNvSpPr/>
          <p:nvPr/>
        </p:nvSpPr>
        <p:spPr>
          <a:xfrm>
            <a:off x="2728989" y="5837018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51 Rectángulo redondeado"/>
          <p:cNvSpPr/>
          <p:nvPr/>
        </p:nvSpPr>
        <p:spPr>
          <a:xfrm>
            <a:off x="4673205" y="5837018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52 Rectángulo redondeado"/>
          <p:cNvSpPr/>
          <p:nvPr/>
        </p:nvSpPr>
        <p:spPr>
          <a:xfrm>
            <a:off x="6617421" y="5837018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53 Rectángulo redondeado"/>
          <p:cNvSpPr/>
          <p:nvPr/>
        </p:nvSpPr>
        <p:spPr>
          <a:xfrm>
            <a:off x="8561637" y="5837018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54 Rectángulo redondeado"/>
          <p:cNvSpPr/>
          <p:nvPr/>
        </p:nvSpPr>
        <p:spPr>
          <a:xfrm>
            <a:off x="1631505" y="5837018"/>
            <a:ext cx="1097485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45 Rectángulo redondeado"/>
          <p:cNvSpPr/>
          <p:nvPr/>
        </p:nvSpPr>
        <p:spPr>
          <a:xfrm>
            <a:off x="1631504" y="4900914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46 Rectángulo redondeado"/>
          <p:cNvSpPr/>
          <p:nvPr/>
        </p:nvSpPr>
        <p:spPr>
          <a:xfrm>
            <a:off x="3593085" y="4900914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47 Rectángulo redondeado"/>
          <p:cNvSpPr/>
          <p:nvPr/>
        </p:nvSpPr>
        <p:spPr>
          <a:xfrm>
            <a:off x="5537301" y="4900914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48 Rectángulo redondeado"/>
          <p:cNvSpPr/>
          <p:nvPr/>
        </p:nvSpPr>
        <p:spPr>
          <a:xfrm>
            <a:off x="7481517" y="4900914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49 Rectángulo redondeado"/>
          <p:cNvSpPr/>
          <p:nvPr/>
        </p:nvSpPr>
        <p:spPr>
          <a:xfrm>
            <a:off x="9425733" y="4900914"/>
            <a:ext cx="1080120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40 Rectángulo redondeado"/>
          <p:cNvSpPr/>
          <p:nvPr/>
        </p:nvSpPr>
        <p:spPr>
          <a:xfrm>
            <a:off x="2738620" y="3961509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41 Rectángulo redondeado"/>
          <p:cNvSpPr/>
          <p:nvPr/>
        </p:nvSpPr>
        <p:spPr>
          <a:xfrm>
            <a:off x="4682836" y="3961509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42 Rectángulo redondeado"/>
          <p:cNvSpPr/>
          <p:nvPr/>
        </p:nvSpPr>
        <p:spPr>
          <a:xfrm>
            <a:off x="6627052" y="3961509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43 Rectángulo redondeado"/>
          <p:cNvSpPr/>
          <p:nvPr/>
        </p:nvSpPr>
        <p:spPr>
          <a:xfrm>
            <a:off x="8571268" y="3961509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44 Rectángulo redondeado"/>
          <p:cNvSpPr/>
          <p:nvPr/>
        </p:nvSpPr>
        <p:spPr>
          <a:xfrm>
            <a:off x="1641136" y="3961509"/>
            <a:ext cx="1097485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35 Rectángulo redondeado"/>
          <p:cNvSpPr/>
          <p:nvPr/>
        </p:nvSpPr>
        <p:spPr>
          <a:xfrm>
            <a:off x="1641135" y="302540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36 Rectángulo redondeado"/>
          <p:cNvSpPr/>
          <p:nvPr/>
        </p:nvSpPr>
        <p:spPr>
          <a:xfrm>
            <a:off x="3602716" y="302540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37 Rectángulo redondeado"/>
          <p:cNvSpPr/>
          <p:nvPr/>
        </p:nvSpPr>
        <p:spPr>
          <a:xfrm>
            <a:off x="5546932" y="302540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38 Rectángulo redondeado"/>
          <p:cNvSpPr/>
          <p:nvPr/>
        </p:nvSpPr>
        <p:spPr>
          <a:xfrm>
            <a:off x="7491148" y="302540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39 Rectángulo redondeado"/>
          <p:cNvSpPr/>
          <p:nvPr/>
        </p:nvSpPr>
        <p:spPr>
          <a:xfrm>
            <a:off x="9435365" y="3025405"/>
            <a:ext cx="1070489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2717780" y="2089301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4661996" y="2089301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6606212" y="2089301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8550428" y="2089301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1620296" y="2089301"/>
            <a:ext cx="1097485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1620295" y="115319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3581876" y="115319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5526092" y="115319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7470308" y="115319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9414524" y="1153197"/>
            <a:ext cx="1080120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5343844" y="260648"/>
            <a:ext cx="2370643" cy="73826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5400" b="1" i="0" u="none" strike="noStrike" kern="1200" cap="none" spc="0" normalizeH="0" baseline="0" noProof="0" dirty="0">
                <a:ln w="1905"/>
                <a:solidFill>
                  <a:srgbClr val="F7964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car</a:t>
            </a:r>
            <a:endParaRPr kumimoji="0" lang="es-ES" sz="5400" b="1" i="0" u="none" strike="noStrike" kern="1200" cap="none" spc="0" normalizeH="0" baseline="0" noProof="0" dirty="0">
              <a:ln w="1905"/>
              <a:solidFill>
                <a:srgbClr val="F7964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haroni" pitchFamily="2" charset="-79"/>
              <a:ea typeface="+mn-ea"/>
              <a:cs typeface="Aharoni" pitchFamily="2" charset="-79"/>
            </a:endParaRPr>
          </a:p>
        </p:txBody>
      </p:sp>
      <p:cxnSp>
        <p:nvCxnSpPr>
          <p:cNvPr id="57" name="56 Conector recto"/>
          <p:cNvCxnSpPr/>
          <p:nvPr/>
        </p:nvCxnSpPr>
        <p:spPr>
          <a:xfrm>
            <a:off x="1708820" y="1153197"/>
            <a:ext cx="8785825" cy="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fitskitz.com/wp-content/uploads/2012/03/shutterstock_83036221-Sneek-Peek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1708819" y="145086"/>
            <a:ext cx="2854796" cy="11377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128 Rectángulo redondeado"/>
          <p:cNvSpPr/>
          <p:nvPr/>
        </p:nvSpPr>
        <p:spPr>
          <a:xfrm>
            <a:off x="9414524" y="260648"/>
            <a:ext cx="1001956" cy="648072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4" name="1023 Flecha derecha">
            <a:hlinkClick r:id="" action="ppaction://hlinkshowjump?jump=nextslide"/>
          </p:cNvPr>
          <p:cNvSpPr/>
          <p:nvPr/>
        </p:nvSpPr>
        <p:spPr>
          <a:xfrm>
            <a:off x="9414524" y="145086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9" name="2.01">
            <a:hlinkClick r:id="" action="ppaction://media"/>
            <a:extLst>
              <a:ext uri="{FF2B5EF4-FFF2-40B4-BE49-F238E27FC236}">
                <a16:creationId xmlns:a16="http://schemas.microsoft.com/office/drawing/2014/main" id="{30AE9C8B-40E6-6A02-DBB5-EF994C6231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57" end="1428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7154" y="-44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0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2" dur="144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942"/>
                            </p:stCondLst>
                            <p:childTnLst>
                              <p:par>
                                <p:cTn id="34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audio>
              <p:cMediaNode vol="80000">
                <p:cTn id="3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  <p:bldLst>
      <p:bldP spid="56" grpId="0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58" grpId="0"/>
      <p:bldP spid="129" grpId="0" animBg="1"/>
      <p:bldP spid="10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F522B10B-3B22-483F-A8B6-EDC88AE5B5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327024" y="499599"/>
            <a:ext cx="5510307" cy="6923819"/>
          </a:xfrm>
          <a:prstGeom prst="rect">
            <a:avLst/>
          </a:prstGeom>
        </p:spPr>
      </p:pic>
      <p:sp>
        <p:nvSpPr>
          <p:cNvPr id="56" name="55 CuadroTexto"/>
          <p:cNvSpPr txBox="1"/>
          <p:nvPr/>
        </p:nvSpPr>
        <p:spPr>
          <a:xfrm>
            <a:off x="4511824" y="332656"/>
            <a:ext cx="4348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bricks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50 Rectángulo redondeado"/>
          <p:cNvSpPr/>
          <p:nvPr/>
        </p:nvSpPr>
        <p:spPr>
          <a:xfrm>
            <a:off x="2728989" y="5837018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51 Rectángulo redondeado"/>
          <p:cNvSpPr/>
          <p:nvPr/>
        </p:nvSpPr>
        <p:spPr>
          <a:xfrm>
            <a:off x="4673205" y="5837018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52 Rectángulo redondeado"/>
          <p:cNvSpPr/>
          <p:nvPr/>
        </p:nvSpPr>
        <p:spPr>
          <a:xfrm>
            <a:off x="6617421" y="5837018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53 Rectángulo redondeado"/>
          <p:cNvSpPr/>
          <p:nvPr/>
        </p:nvSpPr>
        <p:spPr>
          <a:xfrm>
            <a:off x="8561637" y="5837018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54 Rectángulo redondeado"/>
          <p:cNvSpPr/>
          <p:nvPr/>
        </p:nvSpPr>
        <p:spPr>
          <a:xfrm>
            <a:off x="1631505" y="5837018"/>
            <a:ext cx="1097485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45 Rectángulo redondeado"/>
          <p:cNvSpPr/>
          <p:nvPr/>
        </p:nvSpPr>
        <p:spPr>
          <a:xfrm>
            <a:off x="1631504" y="4900914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46 Rectángulo redondeado"/>
          <p:cNvSpPr/>
          <p:nvPr/>
        </p:nvSpPr>
        <p:spPr>
          <a:xfrm>
            <a:off x="3593085" y="4900914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47 Rectángulo redondeado"/>
          <p:cNvSpPr/>
          <p:nvPr/>
        </p:nvSpPr>
        <p:spPr>
          <a:xfrm>
            <a:off x="5537301" y="4900914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48 Rectángulo redondeado"/>
          <p:cNvSpPr/>
          <p:nvPr/>
        </p:nvSpPr>
        <p:spPr>
          <a:xfrm>
            <a:off x="7481517" y="4900914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49 Rectángulo redondeado"/>
          <p:cNvSpPr/>
          <p:nvPr/>
        </p:nvSpPr>
        <p:spPr>
          <a:xfrm>
            <a:off x="9425733" y="4900914"/>
            <a:ext cx="1080120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40 Rectángulo redondeado"/>
          <p:cNvSpPr/>
          <p:nvPr/>
        </p:nvSpPr>
        <p:spPr>
          <a:xfrm>
            <a:off x="2738620" y="3961509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41 Rectángulo redondeado"/>
          <p:cNvSpPr/>
          <p:nvPr/>
        </p:nvSpPr>
        <p:spPr>
          <a:xfrm>
            <a:off x="4682836" y="3961509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42 Rectángulo redondeado"/>
          <p:cNvSpPr/>
          <p:nvPr/>
        </p:nvSpPr>
        <p:spPr>
          <a:xfrm>
            <a:off x="6627052" y="3961509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43 Rectángulo redondeado"/>
          <p:cNvSpPr/>
          <p:nvPr/>
        </p:nvSpPr>
        <p:spPr>
          <a:xfrm>
            <a:off x="8571268" y="3961509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44 Rectángulo redondeado"/>
          <p:cNvSpPr/>
          <p:nvPr/>
        </p:nvSpPr>
        <p:spPr>
          <a:xfrm>
            <a:off x="1641136" y="3961509"/>
            <a:ext cx="1097485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35 Rectángulo redondeado"/>
          <p:cNvSpPr/>
          <p:nvPr/>
        </p:nvSpPr>
        <p:spPr>
          <a:xfrm>
            <a:off x="1641135" y="302540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36 Rectángulo redondeado"/>
          <p:cNvSpPr/>
          <p:nvPr/>
        </p:nvSpPr>
        <p:spPr>
          <a:xfrm>
            <a:off x="3602716" y="302540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37 Rectángulo redondeado"/>
          <p:cNvSpPr/>
          <p:nvPr/>
        </p:nvSpPr>
        <p:spPr>
          <a:xfrm>
            <a:off x="5546932" y="302540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38 Rectángulo redondeado"/>
          <p:cNvSpPr/>
          <p:nvPr/>
        </p:nvSpPr>
        <p:spPr>
          <a:xfrm>
            <a:off x="7491148" y="302540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39 Rectángulo redondeado"/>
          <p:cNvSpPr/>
          <p:nvPr/>
        </p:nvSpPr>
        <p:spPr>
          <a:xfrm>
            <a:off x="9435365" y="3025405"/>
            <a:ext cx="1070489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2717780" y="2089301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4661996" y="2089301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6606212" y="2089301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8550428" y="2089301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1620296" y="2089301"/>
            <a:ext cx="1097485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1620295" y="115319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3581876" y="115319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5526092" y="115319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7470308" y="115319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9414524" y="1153197"/>
            <a:ext cx="1080120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4433660" y="141784"/>
            <a:ext cx="4700612" cy="85713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5400" b="1" dirty="0">
                <a:ln w="1905"/>
                <a:solidFill>
                  <a:srgbClr val="F7964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cs typeface="Aharoni" pitchFamily="2" charset="-79"/>
              </a:rPr>
              <a:t>b</a:t>
            </a:r>
            <a:r>
              <a:rPr kumimoji="0" lang="es-ES_tradnl" sz="5400" b="1" i="0" u="none" strike="noStrike" kern="1200" cap="none" spc="0" normalizeH="0" baseline="0" noProof="0" dirty="0" err="1">
                <a:ln w="1905"/>
                <a:solidFill>
                  <a:srgbClr val="F7964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uilding</a:t>
            </a:r>
            <a:r>
              <a:rPr kumimoji="0" lang="es-ES_tradnl" sz="5400" b="1" i="0" u="none" strike="noStrike" kern="1200" cap="none" spc="0" normalizeH="0" noProof="0" dirty="0">
                <a:ln w="1905"/>
                <a:solidFill>
                  <a:srgbClr val="F7964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 set</a:t>
            </a:r>
            <a:endParaRPr kumimoji="0" lang="es-ES" sz="5400" b="1" i="0" u="none" strike="noStrike" kern="1200" cap="none" spc="0" normalizeH="0" baseline="0" noProof="0" dirty="0">
              <a:ln w="1905"/>
              <a:solidFill>
                <a:srgbClr val="F7964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haroni" pitchFamily="2" charset="-79"/>
              <a:ea typeface="+mn-ea"/>
              <a:cs typeface="Aharoni" pitchFamily="2" charset="-79"/>
            </a:endParaRPr>
          </a:p>
        </p:txBody>
      </p:sp>
      <p:cxnSp>
        <p:nvCxnSpPr>
          <p:cNvPr id="57" name="56 Conector recto"/>
          <p:cNvCxnSpPr/>
          <p:nvPr/>
        </p:nvCxnSpPr>
        <p:spPr>
          <a:xfrm>
            <a:off x="1708820" y="1153197"/>
            <a:ext cx="8785825" cy="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fitskitz.com/wp-content/uploads/2012/03/shutterstock_83036221-Sneek-Peek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1708819" y="145086"/>
            <a:ext cx="2854796" cy="11377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128 Rectángulo redondeado"/>
          <p:cNvSpPr/>
          <p:nvPr/>
        </p:nvSpPr>
        <p:spPr>
          <a:xfrm>
            <a:off x="9414524" y="260648"/>
            <a:ext cx="1001956" cy="648072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4" name="1023 Flecha derecha">
            <a:hlinkClick r:id="" action="ppaction://hlinkshowjump?jump=nextslide"/>
          </p:cNvPr>
          <p:cNvSpPr/>
          <p:nvPr/>
        </p:nvSpPr>
        <p:spPr>
          <a:xfrm>
            <a:off x="9414524" y="145086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0" name="2.01">
            <a:hlinkClick r:id="" action="ppaction://media"/>
            <a:extLst>
              <a:ext uri="{FF2B5EF4-FFF2-40B4-BE49-F238E27FC236}">
                <a16:creationId xmlns:a16="http://schemas.microsoft.com/office/drawing/2014/main" id="{311D67EA-F7F7-C202-7A13-3382B7E806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47" end="556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66539" y="27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9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2" dur="2068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2568"/>
                            </p:stCondLst>
                            <p:childTnLst>
                              <p:par>
                                <p:cTn id="34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audio>
              <p:cMediaNode vol="80000">
                <p:cTn id="3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  <p:bldLst>
      <p:bldP spid="56" grpId="0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58" grpId="0"/>
      <p:bldP spid="129" grpId="0" animBg="1"/>
      <p:bldP spid="10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040F2236-DAB5-BC8F-250A-72380D668769}"/>
              </a:ext>
            </a:extLst>
          </p:cNvPr>
          <p:cNvSpPr/>
          <p:nvPr/>
        </p:nvSpPr>
        <p:spPr>
          <a:xfrm>
            <a:off x="741380" y="1074346"/>
            <a:ext cx="2526383" cy="709382"/>
          </a:xfrm>
          <a:prstGeom prst="wedgeRoundRectCallout">
            <a:avLst>
              <a:gd name="adj1" fmla="val 33352"/>
              <a:gd name="adj2" fmla="val 99845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It’s a </a:t>
            </a:r>
            <a:r>
              <a:rPr lang="en-US" sz="2600" b="1" u="sng" dirty="0"/>
              <a:t>dinosaur</a:t>
            </a:r>
            <a:r>
              <a:rPr lang="en-US" sz="2600" b="1" dirty="0"/>
              <a:t>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5AB33B1F-46B8-E6E1-76A9-80EB7CA2B0C3}"/>
              </a:ext>
            </a:extLst>
          </p:cNvPr>
          <p:cNvSpPr/>
          <p:nvPr/>
        </p:nvSpPr>
        <p:spPr>
          <a:xfrm>
            <a:off x="8232647" y="1147089"/>
            <a:ext cx="2100471" cy="714191"/>
          </a:xfrm>
          <a:prstGeom prst="wedgeRoundRectCallout">
            <a:avLst>
              <a:gd name="adj1" fmla="val 8196"/>
              <a:gd name="adj2" fmla="val 97945"/>
              <a:gd name="adj3" fmla="val 16667"/>
            </a:avLst>
          </a:prstGeom>
          <a:solidFill>
            <a:srgbClr val="92D050"/>
          </a:solidFill>
          <a:ln>
            <a:solidFill>
              <a:srgbClr val="A8CC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What’s this?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EBE020-9859-ADAC-FDCC-FD256284FE61}"/>
              </a:ext>
            </a:extLst>
          </p:cNvPr>
          <p:cNvGrpSpPr/>
          <p:nvPr/>
        </p:nvGrpSpPr>
        <p:grpSpPr>
          <a:xfrm>
            <a:off x="4087392" y="703117"/>
            <a:ext cx="4259855" cy="4139159"/>
            <a:chOff x="4107712" y="896157"/>
            <a:chExt cx="4259855" cy="413915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8A25365-AA42-EE5D-30B5-F400B9C89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712" y="896157"/>
              <a:ext cx="4259855" cy="413915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542B9D5-26C2-42ED-EFEA-EAF58B394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311" b="95979" l="9780" r="91932">
                          <a14:foregroundMark x1="27628" y1="8311" x2="27628" y2="8311"/>
                          <a14:foregroundMark x1="61614" y1="92225" x2="61614" y2="92225"/>
                          <a14:foregroundMark x1="91932" y1="85523" x2="91932" y2="85523"/>
                          <a14:foregroundMark x1="75306" y1="93029" x2="75306" y2="93029"/>
                          <a14:foregroundMark x1="55257" y1="93834" x2="55257" y2="93834"/>
                          <a14:foregroundMark x1="56479" y1="95979" x2="56479" y2="95979"/>
                          <a14:backgroundMark x1="31051" y1="93298" x2="37653" y2="93029"/>
                          <a14:backgroundMark x1="70416" y1="88740" x2="70416" y2="88740"/>
                          <a14:backgroundMark x1="87042" y1="86863" x2="86553" y2="8793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28092" y="2698769"/>
              <a:ext cx="1633940" cy="149012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152D0B9-5276-16DD-8937-5AC7723919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491" y="1596273"/>
            <a:ext cx="2100471" cy="2363587"/>
          </a:xfrm>
          <a:prstGeom prst="rect">
            <a:avLst/>
          </a:prstGeom>
        </p:spPr>
      </p:pic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7BA27088-34D3-DA2F-561B-DFBD42282CD1}"/>
              </a:ext>
            </a:extLst>
          </p:cNvPr>
          <p:cNvSpPr txBox="1">
            <a:spLocks/>
          </p:cNvSpPr>
          <p:nvPr/>
        </p:nvSpPr>
        <p:spPr>
          <a:xfrm>
            <a:off x="70612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GRAMMAR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AC2CBFE2-E5F5-5267-0F8B-576DEB8E6BCE}"/>
              </a:ext>
            </a:extLst>
          </p:cNvPr>
          <p:cNvSpPr/>
          <p:nvPr/>
        </p:nvSpPr>
        <p:spPr>
          <a:xfrm>
            <a:off x="751573" y="1074346"/>
            <a:ext cx="2526383" cy="709382"/>
          </a:xfrm>
          <a:prstGeom prst="wedgeRoundRectCallout">
            <a:avLst>
              <a:gd name="adj1" fmla="val 33352"/>
              <a:gd name="adj2" fmla="val 99845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Happy birthday, Sam!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1D76CE7B-50C6-5CDD-6567-14679A1971F0}"/>
              </a:ext>
            </a:extLst>
          </p:cNvPr>
          <p:cNvSpPr/>
          <p:nvPr/>
        </p:nvSpPr>
        <p:spPr>
          <a:xfrm>
            <a:off x="8232647" y="1147088"/>
            <a:ext cx="2100471" cy="714191"/>
          </a:xfrm>
          <a:prstGeom prst="wedgeRoundRectCallout">
            <a:avLst>
              <a:gd name="adj1" fmla="val 8196"/>
              <a:gd name="adj2" fmla="val 97945"/>
              <a:gd name="adj3" fmla="val 16667"/>
            </a:avLst>
          </a:prstGeom>
          <a:solidFill>
            <a:srgbClr val="92D050"/>
          </a:solidFill>
          <a:ln>
            <a:solidFill>
              <a:srgbClr val="A8CC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Thank you, Marie!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D749994-FAB7-4159-21D0-755B80DB8493}"/>
              </a:ext>
            </a:extLst>
          </p:cNvPr>
          <p:cNvSpPr/>
          <p:nvPr/>
        </p:nvSpPr>
        <p:spPr>
          <a:xfrm>
            <a:off x="8581648" y="5147596"/>
            <a:ext cx="1404595" cy="563315"/>
          </a:xfrm>
          <a:prstGeom prst="roundRect">
            <a:avLst/>
          </a:prstGeom>
          <a:solidFill>
            <a:schemeClr val="accent1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600" b="1" kern="0" noProof="0" dirty="0">
                <a:solidFill>
                  <a:srgbClr val="FFFFFF"/>
                </a:solidFill>
                <a:latin typeface="Arial"/>
                <a:sym typeface="Arial"/>
              </a:rPr>
              <a:t>Sam</a:t>
            </a:r>
            <a:endParaRPr kumimoji="0" lang="en-SG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3EE5733-51C0-F788-08BA-E44050812237}"/>
              </a:ext>
            </a:extLst>
          </p:cNvPr>
          <p:cNvSpPr/>
          <p:nvPr/>
        </p:nvSpPr>
        <p:spPr>
          <a:xfrm>
            <a:off x="2357044" y="5147596"/>
            <a:ext cx="1404595" cy="563315"/>
          </a:xfrm>
          <a:prstGeom prst="roundRect">
            <a:avLst/>
          </a:prstGeom>
          <a:solidFill>
            <a:srgbClr val="D96EAB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Marie</a:t>
            </a:r>
            <a:endParaRPr kumimoji="0" lang="en-SG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FD3431-421B-1288-BBC7-E66B89C0B4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913" y="2075062"/>
            <a:ext cx="1633940" cy="32050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B571171-89A1-0014-B8D9-AF56626899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742" y="2135020"/>
            <a:ext cx="1575200" cy="314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13399 0.0180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93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19" grpId="0" animBg="1"/>
      <p:bldP spid="19" grpId="1" animBg="1"/>
      <p:bldP spid="20" grpId="0" animBg="1"/>
      <p:bldP spid="2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A6C5D39-1DE6-4EC7-AC56-2E292B8DE929}"/>
              </a:ext>
            </a:extLst>
          </p:cNvPr>
          <p:cNvSpPr/>
          <p:nvPr/>
        </p:nvSpPr>
        <p:spPr>
          <a:xfrm>
            <a:off x="800985" y="249630"/>
            <a:ext cx="4664149" cy="762558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9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Lucky gifts</a:t>
            </a:r>
          </a:p>
        </p:txBody>
      </p:sp>
      <p:sp>
        <p:nvSpPr>
          <p:cNvPr id="2" name="Right Arrow 1">
            <a:hlinkClick r:id="rId3" action="ppaction://hlinksldjump"/>
            <a:extLst>
              <a:ext uri="{FF2B5EF4-FFF2-40B4-BE49-F238E27FC236}">
                <a16:creationId xmlns:a16="http://schemas.microsoft.com/office/drawing/2014/main" id="{5E501115-647B-4B1A-ABA6-E6248D2269FC}"/>
              </a:ext>
            </a:extLst>
          </p:cNvPr>
          <p:cNvSpPr/>
          <p:nvPr/>
        </p:nvSpPr>
        <p:spPr>
          <a:xfrm>
            <a:off x="7365513" y="4939049"/>
            <a:ext cx="1592805" cy="8956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/>
              <a:t>Continue</a:t>
            </a: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D94E287C-B846-42F5-9205-A4776FE8F5B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510" y="1112994"/>
            <a:ext cx="1328764" cy="1428779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707E9831-36F6-41BC-A662-F96B694D456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3765" y="948042"/>
            <a:ext cx="1494129" cy="1641900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7F988DB8-906A-4F38-BC41-67C742802BB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2481" y="2595734"/>
            <a:ext cx="1453526" cy="1707085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33CA99E1-50C6-46B1-A7C4-8251BFF39128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31135" y="2691649"/>
            <a:ext cx="1354531" cy="1544549"/>
          </a:xfrm>
          <a:prstGeom prst="rect">
            <a:avLst/>
          </a:prstGeom>
        </p:spPr>
      </p:pic>
      <p:pic>
        <p:nvPicPr>
          <p:cNvPr id="28" name="Picture 27">
            <a:hlinkClick r:id="rId12" action="ppaction://hlinksldjump"/>
            <a:extLst>
              <a:ext uri="{FF2B5EF4-FFF2-40B4-BE49-F238E27FC236}">
                <a16:creationId xmlns:a16="http://schemas.microsoft.com/office/drawing/2014/main" id="{5E858D94-5F7B-4D24-B10C-9A3D9B144056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85900" y="4177581"/>
            <a:ext cx="1733515" cy="1422411"/>
          </a:xfrm>
          <a:prstGeom prst="rect">
            <a:avLst/>
          </a:prstGeom>
        </p:spPr>
      </p:pic>
      <p:pic>
        <p:nvPicPr>
          <p:cNvPr id="30722" name="Picture 30721">
            <a:hlinkClick r:id="rId14" action="ppaction://hlinksldjump"/>
            <a:extLst>
              <a:ext uri="{FF2B5EF4-FFF2-40B4-BE49-F238E27FC236}">
                <a16:creationId xmlns:a16="http://schemas.microsoft.com/office/drawing/2014/main" id="{266B1DDB-D555-4222-8109-B9FBC4C7DAE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7954" y="4200456"/>
            <a:ext cx="1503362" cy="1544550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841923F2-B166-4E98-AC08-4A6811AA7F1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565" y="4152201"/>
            <a:ext cx="1592805" cy="1592805"/>
          </a:xfrm>
          <a:prstGeom prst="rect">
            <a:avLst/>
          </a:prstGeom>
        </p:spPr>
      </p:pic>
      <p:pic>
        <p:nvPicPr>
          <p:cNvPr id="17" name="Picture 16">
            <a:hlinkClick r:id="rId18" action="ppaction://hlinksldjump"/>
            <a:extLst>
              <a:ext uri="{FF2B5EF4-FFF2-40B4-BE49-F238E27FC236}">
                <a16:creationId xmlns:a16="http://schemas.microsoft.com/office/drawing/2014/main" id="{4B0C48EC-97D7-427A-A52F-8FC70DF9F1AB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4400" y="1258008"/>
            <a:ext cx="1460099" cy="142241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1F7BD5F-FD9C-458F-BC91-E871E63BA08E}"/>
              </a:ext>
            </a:extLst>
          </p:cNvPr>
          <p:cNvSpPr/>
          <p:nvPr/>
        </p:nvSpPr>
        <p:spPr>
          <a:xfrm>
            <a:off x="7095460" y="1288998"/>
            <a:ext cx="4859079" cy="27832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16646D0-B6C3-4496-9439-51F05F0F28A2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396" y="486598"/>
            <a:ext cx="1832841" cy="16048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CC35C5-499C-4D1C-A564-51376F47F60C}"/>
              </a:ext>
            </a:extLst>
          </p:cNvPr>
          <p:cNvSpPr txBox="1"/>
          <p:nvPr/>
        </p:nvSpPr>
        <p:spPr>
          <a:xfrm>
            <a:off x="7232606" y="1994457"/>
            <a:ext cx="48207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/>
              <a:t>Choose a gift by saying its </a:t>
            </a:r>
            <a:r>
              <a:rPr lang="en-US" sz="2000" dirty="0" err="1"/>
              <a:t>colour</a:t>
            </a:r>
            <a:r>
              <a:rPr lang="en-US" sz="2000" dirty="0"/>
              <a:t>/shape.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Click on the gift box to see the question.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Answer the question and check.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See your score.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Back to the main page to play more.</a:t>
            </a:r>
          </a:p>
        </p:txBody>
      </p:sp>
    </p:spTree>
    <p:extLst>
      <p:ext uri="{BB962C8B-B14F-4D97-AF65-F5344CB8AC3E}">
        <p14:creationId xmlns:p14="http://schemas.microsoft.com/office/powerpoint/2010/main" val="4094536509"/>
      </p:ext>
    </p:extLst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828030" y="150246"/>
            <a:ext cx="3183343" cy="4252479"/>
          </a:xfrm>
          <a:prstGeom prst="rect">
            <a:avLst/>
          </a:prstGeom>
        </p:spPr>
      </p:pic>
      <p:sp>
        <p:nvSpPr>
          <p:cNvPr id="5" name="5-Point Star 4">
            <a:extLst>
              <a:ext uri="{FF2B5EF4-FFF2-40B4-BE49-F238E27FC236}">
                <a16:creationId xmlns:a16="http://schemas.microsoft.com/office/drawing/2014/main" id="{BC61B3D9-B8F4-4F06-A41C-70A93D6A115E}"/>
              </a:ext>
            </a:extLst>
          </p:cNvPr>
          <p:cNvSpPr/>
          <p:nvPr/>
        </p:nvSpPr>
        <p:spPr bwMode="auto">
          <a:xfrm>
            <a:off x="4333237" y="3232959"/>
            <a:ext cx="3124200" cy="26670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rgbClr val="FFFF00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8" name="Action Button: Home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7C1A34A1-F385-4551-8F0D-443C10F5EBF5}"/>
              </a:ext>
            </a:extLst>
          </p:cNvPr>
          <p:cNvSpPr/>
          <p:nvPr/>
        </p:nvSpPr>
        <p:spPr>
          <a:xfrm>
            <a:off x="274833" y="269673"/>
            <a:ext cx="685800" cy="609600"/>
          </a:xfrm>
          <a:prstGeom prst="actionButtonHom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ounded Rectangular Callout 8">
            <a:extLst>
              <a:ext uri="{FF2B5EF4-FFF2-40B4-BE49-F238E27FC236}">
                <a16:creationId xmlns:a16="http://schemas.microsoft.com/office/drawing/2014/main" id="{D8B9B009-6950-4230-8EF3-F984C0F21C01}"/>
              </a:ext>
            </a:extLst>
          </p:cNvPr>
          <p:cNvSpPr/>
          <p:nvPr/>
        </p:nvSpPr>
        <p:spPr>
          <a:xfrm>
            <a:off x="6690360" y="2297430"/>
            <a:ext cx="3573780" cy="1173351"/>
          </a:xfrm>
          <a:prstGeom prst="wedgeRoundRectCallout">
            <a:avLst>
              <a:gd name="adj1" fmla="val -11503"/>
              <a:gd name="adj2" fmla="val 4909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It’s a </a:t>
            </a:r>
            <a:r>
              <a:rPr lang="en-US" sz="3200" b="1" dirty="0">
                <a:solidFill>
                  <a:srgbClr val="FF0000"/>
                </a:solidFill>
              </a:rPr>
              <a:t>car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A6CA1E-83E3-474C-ABA8-3258327056D4}"/>
              </a:ext>
            </a:extLst>
          </p:cNvPr>
          <p:cNvSpPr txBox="1"/>
          <p:nvPr/>
        </p:nvSpPr>
        <p:spPr>
          <a:xfrm>
            <a:off x="6690361" y="1599128"/>
            <a:ext cx="1645565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CHECK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44E97512-C2B0-4A03-BA9D-860A6B58616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958" y="3843751"/>
            <a:ext cx="861726" cy="8326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E74550-95DC-4315-9EE5-1C605CE03621}"/>
              </a:ext>
            </a:extLst>
          </p:cNvPr>
          <p:cNvSpPr txBox="1"/>
          <p:nvPr/>
        </p:nvSpPr>
        <p:spPr>
          <a:xfrm>
            <a:off x="1603306" y="4075418"/>
            <a:ext cx="169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See your points.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DA03F5-83AC-475A-ABC5-4E1D473C0C28}"/>
              </a:ext>
            </a:extLst>
          </p:cNvPr>
          <p:cNvSpPr txBox="1"/>
          <p:nvPr/>
        </p:nvSpPr>
        <p:spPr>
          <a:xfrm>
            <a:off x="170632" y="909083"/>
            <a:ext cx="1008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Get back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6DB77309-F510-4E19-9DF9-15D4507F31E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103" y="1599128"/>
            <a:ext cx="709280" cy="7401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D16D892-BF44-47D4-A6C7-FFC8928CE0D2}"/>
              </a:ext>
            </a:extLst>
          </p:cNvPr>
          <p:cNvSpPr txBox="1"/>
          <p:nvPr/>
        </p:nvSpPr>
        <p:spPr>
          <a:xfrm>
            <a:off x="6690360" y="801361"/>
            <a:ext cx="2747714" cy="584775"/>
          </a:xfrm>
          <a:prstGeom prst="rect">
            <a:avLst/>
          </a:prstGeom>
          <a:solidFill>
            <a:srgbClr val="9BC354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What’s</a:t>
            </a:r>
            <a:r>
              <a:rPr lang="en-US" sz="3200" b="1" dirty="0">
                <a:solidFill>
                  <a:schemeClr val="tx1"/>
                </a:solidFill>
              </a:rPr>
              <a:t> this?</a:t>
            </a:r>
          </a:p>
        </p:txBody>
      </p:sp>
    </p:spTree>
    <p:extLst>
      <p:ext uri="{BB962C8B-B14F-4D97-AF65-F5344CB8AC3E}">
        <p14:creationId xmlns:p14="http://schemas.microsoft.com/office/powerpoint/2010/main" val="44578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8;p3">
            <a:extLst>
              <a:ext uri="{FF2B5EF4-FFF2-40B4-BE49-F238E27FC236}">
                <a16:creationId xmlns:a16="http://schemas.microsoft.com/office/drawing/2014/main" id="{1BE9F606-58FB-48D3-53B9-BA02489C8E81}"/>
              </a:ext>
            </a:extLst>
          </p:cNvPr>
          <p:cNvSpPr/>
          <p:nvPr/>
        </p:nvSpPr>
        <p:spPr>
          <a:xfrm>
            <a:off x="8140752" y="614801"/>
            <a:ext cx="3745735" cy="5299547"/>
          </a:xfrm>
          <a:prstGeom prst="roundRect">
            <a:avLst>
              <a:gd name="adj" fmla="val 16667"/>
            </a:avLst>
          </a:prstGeom>
          <a:solidFill>
            <a:srgbClr val="C9E7F9"/>
          </a:solidFill>
          <a:ln w="12700" cap="flat" cmpd="sng">
            <a:solidFill>
              <a:srgbClr val="A4DBF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99;p3">
            <a:extLst>
              <a:ext uri="{FF2B5EF4-FFF2-40B4-BE49-F238E27FC236}">
                <a16:creationId xmlns:a16="http://schemas.microsoft.com/office/drawing/2014/main" id="{76AEB271-D159-97AB-A371-BDF13E30F9BC}"/>
              </a:ext>
            </a:extLst>
          </p:cNvPr>
          <p:cNvSpPr txBox="1"/>
          <p:nvPr/>
        </p:nvSpPr>
        <p:spPr>
          <a:xfrm>
            <a:off x="7993445" y="888031"/>
            <a:ext cx="4292713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2: LOOK AT MY TOYS</a:t>
            </a:r>
            <a:endParaRPr lang="en-US" sz="28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00;p3">
            <a:extLst>
              <a:ext uri="{FF2B5EF4-FFF2-40B4-BE49-F238E27FC236}">
                <a16:creationId xmlns:a16="http://schemas.microsoft.com/office/drawing/2014/main" id="{D3B4760C-7E79-78C5-6620-9F9191A74055}"/>
              </a:ext>
            </a:extLst>
          </p:cNvPr>
          <p:cNvSpPr txBox="1"/>
          <p:nvPr/>
        </p:nvSpPr>
        <p:spPr>
          <a:xfrm>
            <a:off x="8294989" y="1452435"/>
            <a:ext cx="276523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learning…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01;p3">
            <a:extLst>
              <a:ext uri="{FF2B5EF4-FFF2-40B4-BE49-F238E27FC236}">
                <a16:creationId xmlns:a16="http://schemas.microsoft.com/office/drawing/2014/main" id="{9898B7E6-2309-A808-8181-930C82AA3D71}"/>
              </a:ext>
            </a:extLst>
          </p:cNvPr>
          <p:cNvSpPr txBox="1"/>
          <p:nvPr/>
        </p:nvSpPr>
        <p:spPr>
          <a:xfrm>
            <a:off x="8328040" y="2052774"/>
            <a:ext cx="3382176" cy="1384954"/>
          </a:xfrm>
          <a:prstGeom prst="rect">
            <a:avLst/>
          </a:prstGeom>
          <a:solidFill>
            <a:srgbClr val="A4DBF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toys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to ask and answer about toys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027ABD-F8C5-3303-11D0-878E631D5BC2}"/>
              </a:ext>
            </a:extLst>
          </p:cNvPr>
          <p:cNvSpPr txBox="1"/>
          <p:nvPr/>
        </p:nvSpPr>
        <p:spPr>
          <a:xfrm>
            <a:off x="8328040" y="3781001"/>
            <a:ext cx="3415227" cy="523220"/>
          </a:xfrm>
          <a:prstGeom prst="rect">
            <a:avLst/>
          </a:prstGeom>
          <a:solidFill>
            <a:srgbClr val="A4DBF8"/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SB p.20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– 21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CCF736-5DD3-E959-DCA2-0BF896428A48}"/>
              </a:ext>
            </a:extLst>
          </p:cNvPr>
          <p:cNvGrpSpPr/>
          <p:nvPr/>
        </p:nvGrpSpPr>
        <p:grpSpPr>
          <a:xfrm>
            <a:off x="306261" y="601632"/>
            <a:ext cx="7489975" cy="5312716"/>
            <a:chOff x="1492408" y="601949"/>
            <a:chExt cx="7489975" cy="531271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517B15D-5631-4B5D-6FA1-CC384840B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3" r="-1"/>
            <a:stretch/>
          </p:blipFill>
          <p:spPr>
            <a:xfrm>
              <a:off x="1492408" y="602266"/>
              <a:ext cx="3745735" cy="5312399"/>
            </a:xfrm>
            <a:prstGeom prst="rect">
              <a:avLst/>
            </a:prstGeom>
            <a:ln>
              <a:solidFill>
                <a:srgbClr val="D96EAB"/>
              </a:solidFill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7904A53-BEAA-B78C-7D18-F8C52FD2D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8143" y="601949"/>
              <a:ext cx="3744240" cy="5312399"/>
            </a:xfrm>
            <a:prstGeom prst="rect">
              <a:avLst/>
            </a:prstGeom>
            <a:ln>
              <a:solidFill>
                <a:srgbClr val="D96EAB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7163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ction Button: Home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27C226B0-5095-43F8-B5F0-005F91E88911}"/>
              </a:ext>
            </a:extLst>
          </p:cNvPr>
          <p:cNvSpPr/>
          <p:nvPr/>
        </p:nvSpPr>
        <p:spPr>
          <a:xfrm>
            <a:off x="440843" y="610763"/>
            <a:ext cx="685800" cy="609600"/>
          </a:xfrm>
          <a:prstGeom prst="actionButtonHom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10F63C-E0CE-4A27-807B-6F343F90EA5B}"/>
              </a:ext>
            </a:extLst>
          </p:cNvPr>
          <p:cNvSpPr txBox="1"/>
          <p:nvPr/>
        </p:nvSpPr>
        <p:spPr>
          <a:xfrm>
            <a:off x="319416" y="1229796"/>
            <a:ext cx="1008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Get back</a:t>
            </a:r>
          </a:p>
        </p:txBody>
      </p:sp>
      <p:sp>
        <p:nvSpPr>
          <p:cNvPr id="15" name="Rounded Rectangular Callout 8">
            <a:extLst>
              <a:ext uri="{FF2B5EF4-FFF2-40B4-BE49-F238E27FC236}">
                <a16:creationId xmlns:a16="http://schemas.microsoft.com/office/drawing/2014/main" id="{F3D719B9-C656-4E8F-945E-BEA645192EE4}"/>
              </a:ext>
            </a:extLst>
          </p:cNvPr>
          <p:cNvSpPr/>
          <p:nvPr/>
        </p:nvSpPr>
        <p:spPr>
          <a:xfrm>
            <a:off x="6690360" y="2297430"/>
            <a:ext cx="3573780" cy="1173351"/>
          </a:xfrm>
          <a:prstGeom prst="wedgeRoundRectCallout">
            <a:avLst>
              <a:gd name="adj1" fmla="val -12722"/>
              <a:gd name="adj2" fmla="val 4724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It’s a </a:t>
            </a:r>
            <a:r>
              <a:rPr lang="en-US" sz="3200" b="1" dirty="0">
                <a:solidFill>
                  <a:srgbClr val="FF0000"/>
                </a:solidFill>
              </a:rPr>
              <a:t>plane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A74BC5-9437-44B9-9628-47373727412A}"/>
              </a:ext>
            </a:extLst>
          </p:cNvPr>
          <p:cNvSpPr txBox="1"/>
          <p:nvPr/>
        </p:nvSpPr>
        <p:spPr>
          <a:xfrm>
            <a:off x="6741259" y="1599128"/>
            <a:ext cx="1658462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CHECK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908B44D2-B329-4038-8CE5-4F46C2E781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958" y="4035141"/>
            <a:ext cx="861726" cy="83266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0DAB55F-CBB5-4B5C-B7ED-AE505D780048}"/>
              </a:ext>
            </a:extLst>
          </p:cNvPr>
          <p:cNvSpPr txBox="1"/>
          <p:nvPr/>
        </p:nvSpPr>
        <p:spPr>
          <a:xfrm>
            <a:off x="1603306" y="4266808"/>
            <a:ext cx="169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See your points.</a:t>
            </a: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3C279E8A-AC2A-4342-B78C-04FE8C0F7EB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103" y="1599128"/>
            <a:ext cx="709280" cy="74011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6957E54-F7D4-40B6-9A3B-91E93CC12848}"/>
              </a:ext>
            </a:extLst>
          </p:cNvPr>
          <p:cNvSpPr txBox="1"/>
          <p:nvPr/>
        </p:nvSpPr>
        <p:spPr>
          <a:xfrm>
            <a:off x="6741259" y="844037"/>
            <a:ext cx="2747714" cy="584775"/>
          </a:xfrm>
          <a:prstGeom prst="rect">
            <a:avLst/>
          </a:prstGeom>
          <a:solidFill>
            <a:srgbClr val="9BC354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What’s</a:t>
            </a:r>
            <a:r>
              <a:rPr lang="en-US" sz="3200" b="1" dirty="0">
                <a:solidFill>
                  <a:schemeClr val="tx1"/>
                </a:solidFill>
              </a:rPr>
              <a:t> this?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146696" y="-4899"/>
            <a:ext cx="3119190" cy="4755761"/>
          </a:xfrm>
          <a:prstGeom prst="rect">
            <a:avLst/>
          </a:prstGeom>
        </p:spPr>
      </p:pic>
      <p:sp>
        <p:nvSpPr>
          <p:cNvPr id="5" name="5-Point Star 4">
            <a:extLst>
              <a:ext uri="{FF2B5EF4-FFF2-40B4-BE49-F238E27FC236}">
                <a16:creationId xmlns:a16="http://schemas.microsoft.com/office/drawing/2014/main" id="{0FD4FE88-854B-4E02-A0D6-920157D7F9E3}"/>
              </a:ext>
            </a:extLst>
          </p:cNvPr>
          <p:cNvSpPr/>
          <p:nvPr/>
        </p:nvSpPr>
        <p:spPr bwMode="auto">
          <a:xfrm>
            <a:off x="5224303" y="3645863"/>
            <a:ext cx="2590800" cy="2106612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rgbClr val="FFFF00"/>
                </a:solidFill>
                <a:latin typeface="Comic Sans MS" pitchFamily="66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4562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ction Button: Home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4977A285-7184-4512-9DD4-A58FDC223772}"/>
              </a:ext>
            </a:extLst>
          </p:cNvPr>
          <p:cNvSpPr/>
          <p:nvPr/>
        </p:nvSpPr>
        <p:spPr>
          <a:xfrm>
            <a:off x="401707" y="579441"/>
            <a:ext cx="685800" cy="609600"/>
          </a:xfrm>
          <a:prstGeom prst="actionButtonHom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EFE63E-2E85-4EBF-8D0A-577F570D1E63}"/>
              </a:ext>
            </a:extLst>
          </p:cNvPr>
          <p:cNvSpPr txBox="1"/>
          <p:nvPr/>
        </p:nvSpPr>
        <p:spPr>
          <a:xfrm>
            <a:off x="299169" y="1181156"/>
            <a:ext cx="1008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Get back</a:t>
            </a:r>
          </a:p>
        </p:txBody>
      </p:sp>
      <p:sp>
        <p:nvSpPr>
          <p:cNvPr id="15" name="Rounded Rectangular Callout 8">
            <a:extLst>
              <a:ext uri="{FF2B5EF4-FFF2-40B4-BE49-F238E27FC236}">
                <a16:creationId xmlns:a16="http://schemas.microsoft.com/office/drawing/2014/main" id="{B42124B2-F7D0-434C-86F2-6F45FB76091D}"/>
              </a:ext>
            </a:extLst>
          </p:cNvPr>
          <p:cNvSpPr/>
          <p:nvPr/>
        </p:nvSpPr>
        <p:spPr>
          <a:xfrm>
            <a:off x="6690360" y="2851896"/>
            <a:ext cx="3573780" cy="1173351"/>
          </a:xfrm>
          <a:prstGeom prst="wedgeRoundRectCallout">
            <a:avLst>
              <a:gd name="adj1" fmla="val -24601"/>
              <a:gd name="adj2" fmla="val 4909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It’s a </a:t>
            </a:r>
            <a:r>
              <a:rPr lang="en-US" sz="3200" b="1" dirty="0">
                <a:solidFill>
                  <a:srgbClr val="FF0000"/>
                </a:solidFill>
              </a:rPr>
              <a:t>puzzle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FA3369-9575-4F5D-98A8-F992B75A3D36}"/>
              </a:ext>
            </a:extLst>
          </p:cNvPr>
          <p:cNvSpPr txBox="1"/>
          <p:nvPr/>
        </p:nvSpPr>
        <p:spPr>
          <a:xfrm>
            <a:off x="6690360" y="2027541"/>
            <a:ext cx="1751891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CHECK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410556-4905-49C6-9196-A1FF3354C941}"/>
              </a:ext>
            </a:extLst>
          </p:cNvPr>
          <p:cNvSpPr txBox="1"/>
          <p:nvPr/>
        </p:nvSpPr>
        <p:spPr>
          <a:xfrm>
            <a:off x="6644315" y="1258100"/>
            <a:ext cx="2747714" cy="584775"/>
          </a:xfrm>
          <a:prstGeom prst="rect">
            <a:avLst/>
          </a:prstGeom>
          <a:solidFill>
            <a:srgbClr val="9BC354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What’s</a:t>
            </a:r>
            <a:r>
              <a:rPr lang="en-US" sz="3200" b="1" dirty="0">
                <a:solidFill>
                  <a:schemeClr val="tx1"/>
                </a:solidFill>
              </a:rPr>
              <a:t> this?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5BC1956E-347C-4F70-AA13-900F4F5F8E7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09" y="4025247"/>
            <a:ext cx="861726" cy="83266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F52F5D9-0BFE-400B-BBD9-E5DCD1443FCF}"/>
              </a:ext>
            </a:extLst>
          </p:cNvPr>
          <p:cNvSpPr txBox="1"/>
          <p:nvPr/>
        </p:nvSpPr>
        <p:spPr>
          <a:xfrm>
            <a:off x="1580157" y="4256914"/>
            <a:ext cx="169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See your points.</a:t>
            </a: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291BB062-C2D9-4CAF-954A-B4E86B38CA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688" y="2044026"/>
            <a:ext cx="709280" cy="7401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160035" y="231629"/>
            <a:ext cx="3411752" cy="4124096"/>
          </a:xfrm>
          <a:prstGeom prst="rect">
            <a:avLst/>
          </a:prstGeom>
        </p:spPr>
      </p:pic>
      <p:sp>
        <p:nvSpPr>
          <p:cNvPr id="5" name="5-Point Star 4">
            <a:extLst>
              <a:ext uri="{FF2B5EF4-FFF2-40B4-BE49-F238E27FC236}">
                <a16:creationId xmlns:a16="http://schemas.microsoft.com/office/drawing/2014/main" id="{2067C1BE-781B-4B19-94CC-573FF18F8D7D}"/>
              </a:ext>
            </a:extLst>
          </p:cNvPr>
          <p:cNvSpPr/>
          <p:nvPr/>
        </p:nvSpPr>
        <p:spPr bwMode="auto">
          <a:xfrm>
            <a:off x="5082943" y="3715716"/>
            <a:ext cx="2362200" cy="21336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rgbClr val="FFFF00"/>
                </a:solidFill>
                <a:latin typeface="Comic Sans MS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1211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018159" y="201681"/>
            <a:ext cx="3282850" cy="4124972"/>
          </a:xfrm>
          <a:prstGeom prst="rect">
            <a:avLst/>
          </a:prstGeom>
        </p:spPr>
      </p:pic>
      <p:sp>
        <p:nvSpPr>
          <p:cNvPr id="8" name="Action Button: Home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6F9AD811-C3D1-4B28-A8AC-615B12D61C6F}"/>
              </a:ext>
            </a:extLst>
          </p:cNvPr>
          <p:cNvSpPr/>
          <p:nvPr/>
        </p:nvSpPr>
        <p:spPr>
          <a:xfrm>
            <a:off x="428177" y="495300"/>
            <a:ext cx="685800" cy="609600"/>
          </a:xfrm>
          <a:prstGeom prst="actionButtonHom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325461-E0ED-4E0A-92A5-AD88327CF4DB}"/>
              </a:ext>
            </a:extLst>
          </p:cNvPr>
          <p:cNvSpPr txBox="1"/>
          <p:nvPr/>
        </p:nvSpPr>
        <p:spPr>
          <a:xfrm>
            <a:off x="334931" y="1104900"/>
            <a:ext cx="1008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Get back</a:t>
            </a:r>
          </a:p>
        </p:txBody>
      </p:sp>
      <p:sp>
        <p:nvSpPr>
          <p:cNvPr id="15" name="Rounded Rectangular Callout 8">
            <a:extLst>
              <a:ext uri="{FF2B5EF4-FFF2-40B4-BE49-F238E27FC236}">
                <a16:creationId xmlns:a16="http://schemas.microsoft.com/office/drawing/2014/main" id="{7BE2711E-2AA2-44F6-ACA0-349C865D6204}"/>
              </a:ext>
            </a:extLst>
          </p:cNvPr>
          <p:cNvSpPr/>
          <p:nvPr/>
        </p:nvSpPr>
        <p:spPr>
          <a:xfrm>
            <a:off x="6737493" y="2609946"/>
            <a:ext cx="3573780" cy="1173351"/>
          </a:xfrm>
          <a:prstGeom prst="wedgeRoundRectCallout">
            <a:avLst>
              <a:gd name="adj1" fmla="val -44400"/>
              <a:gd name="adj2" fmla="val 5095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It’s a </a:t>
            </a:r>
            <a:r>
              <a:rPr lang="en-US" sz="3200" b="1" dirty="0">
                <a:solidFill>
                  <a:srgbClr val="FF0000"/>
                </a:solidFill>
              </a:rPr>
              <a:t>building set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BC7899-A9C8-467E-BCBB-FBF0163737B6}"/>
              </a:ext>
            </a:extLst>
          </p:cNvPr>
          <p:cNvSpPr txBox="1"/>
          <p:nvPr/>
        </p:nvSpPr>
        <p:spPr>
          <a:xfrm>
            <a:off x="6737493" y="1886689"/>
            <a:ext cx="1698728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CHECK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A791747A-8736-40A0-8584-EDF6E193B44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750" y="4125964"/>
            <a:ext cx="861726" cy="83266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363C94F-5090-47F5-9D4D-E0CB778A3AD0}"/>
              </a:ext>
            </a:extLst>
          </p:cNvPr>
          <p:cNvSpPr txBox="1"/>
          <p:nvPr/>
        </p:nvSpPr>
        <p:spPr>
          <a:xfrm>
            <a:off x="1597098" y="4357631"/>
            <a:ext cx="169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See your points.</a:t>
            </a: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6DF77D48-7FCE-462F-8D99-686D7EB3624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10" y="1886689"/>
            <a:ext cx="709280" cy="74011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6EF1FDC-624A-4132-BCB9-7BCCFD8EE95D}"/>
              </a:ext>
            </a:extLst>
          </p:cNvPr>
          <p:cNvSpPr txBox="1"/>
          <p:nvPr/>
        </p:nvSpPr>
        <p:spPr>
          <a:xfrm>
            <a:off x="6737493" y="1017307"/>
            <a:ext cx="2747714" cy="584775"/>
          </a:xfrm>
          <a:prstGeom prst="rect">
            <a:avLst/>
          </a:prstGeom>
          <a:solidFill>
            <a:srgbClr val="9BC354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What’s</a:t>
            </a:r>
            <a:r>
              <a:rPr lang="en-US" sz="3200" b="1" dirty="0">
                <a:solidFill>
                  <a:schemeClr val="tx1"/>
                </a:solidFill>
              </a:rPr>
              <a:t> this?</a:t>
            </a:r>
          </a:p>
        </p:txBody>
      </p:sp>
      <p:sp>
        <p:nvSpPr>
          <p:cNvPr id="5" name="5-Point Star 4">
            <a:extLst>
              <a:ext uri="{FF2B5EF4-FFF2-40B4-BE49-F238E27FC236}">
                <a16:creationId xmlns:a16="http://schemas.microsoft.com/office/drawing/2014/main" id="{F158CCF2-D54D-4C27-B7B7-272CB7456DBC}"/>
              </a:ext>
            </a:extLst>
          </p:cNvPr>
          <p:cNvSpPr/>
          <p:nvPr/>
        </p:nvSpPr>
        <p:spPr bwMode="auto">
          <a:xfrm>
            <a:off x="4673424" y="3983334"/>
            <a:ext cx="2382838" cy="19050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rgbClr val="FFFF00"/>
                </a:solidFill>
                <a:latin typeface="Comic Sans MS" pitchFamily="66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289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-Point Star 4">
            <a:extLst>
              <a:ext uri="{FF2B5EF4-FFF2-40B4-BE49-F238E27FC236}">
                <a16:creationId xmlns:a16="http://schemas.microsoft.com/office/drawing/2014/main" id="{06CEE91A-D90C-4365-9AE0-2253683EDC81}"/>
              </a:ext>
            </a:extLst>
          </p:cNvPr>
          <p:cNvSpPr/>
          <p:nvPr/>
        </p:nvSpPr>
        <p:spPr bwMode="auto">
          <a:xfrm>
            <a:off x="3955371" y="1606049"/>
            <a:ext cx="4281258" cy="3645902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rgbClr val="FFFF00"/>
                </a:solidFill>
                <a:latin typeface="Comic Sans MS" pitchFamily="66" charset="0"/>
              </a:rPr>
              <a:t>7</a:t>
            </a:r>
          </a:p>
        </p:txBody>
      </p:sp>
      <p:sp>
        <p:nvSpPr>
          <p:cNvPr id="8" name="Action Button: Home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A4AAE0A-F97F-4591-9683-C6A89E379E1A}"/>
              </a:ext>
            </a:extLst>
          </p:cNvPr>
          <p:cNvSpPr/>
          <p:nvPr/>
        </p:nvSpPr>
        <p:spPr>
          <a:xfrm>
            <a:off x="363279" y="299484"/>
            <a:ext cx="685800" cy="609600"/>
          </a:xfrm>
          <a:prstGeom prst="actionButtonHom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4A6A1F-C03B-46BF-BE0E-3934AD331767}"/>
              </a:ext>
            </a:extLst>
          </p:cNvPr>
          <p:cNvSpPr txBox="1"/>
          <p:nvPr/>
        </p:nvSpPr>
        <p:spPr>
          <a:xfrm>
            <a:off x="3241159" y="401252"/>
            <a:ext cx="57096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7030A0"/>
                </a:solidFill>
              </a:rPr>
              <a:t>LUCKY YOU!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8E2C38-6CF4-4AE2-956A-68BDA8B04769}"/>
              </a:ext>
            </a:extLst>
          </p:cNvPr>
          <p:cNvSpPr txBox="1"/>
          <p:nvPr/>
        </p:nvSpPr>
        <p:spPr>
          <a:xfrm>
            <a:off x="234430" y="909083"/>
            <a:ext cx="1008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Get back</a:t>
            </a:r>
          </a:p>
        </p:txBody>
      </p:sp>
    </p:spTree>
    <p:extLst>
      <p:ext uri="{BB962C8B-B14F-4D97-AF65-F5344CB8AC3E}">
        <p14:creationId xmlns:p14="http://schemas.microsoft.com/office/powerpoint/2010/main" val="267032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-Point Star 4">
            <a:extLst>
              <a:ext uri="{FF2B5EF4-FFF2-40B4-BE49-F238E27FC236}">
                <a16:creationId xmlns:a16="http://schemas.microsoft.com/office/drawing/2014/main" id="{06CEE91A-D90C-4365-9AE0-2253683EDC81}"/>
              </a:ext>
            </a:extLst>
          </p:cNvPr>
          <p:cNvSpPr/>
          <p:nvPr/>
        </p:nvSpPr>
        <p:spPr bwMode="auto">
          <a:xfrm>
            <a:off x="3955371" y="1606049"/>
            <a:ext cx="4281258" cy="3645902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rgbClr val="FFFF00"/>
                </a:solidFill>
                <a:latin typeface="Comic Sans MS" pitchFamily="66" charset="0"/>
              </a:rPr>
              <a:t>4</a:t>
            </a:r>
          </a:p>
        </p:txBody>
      </p:sp>
      <p:sp>
        <p:nvSpPr>
          <p:cNvPr id="8" name="Action Button: Home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A4AAE0A-F97F-4591-9683-C6A89E379E1A}"/>
              </a:ext>
            </a:extLst>
          </p:cNvPr>
          <p:cNvSpPr/>
          <p:nvPr/>
        </p:nvSpPr>
        <p:spPr>
          <a:xfrm>
            <a:off x="363279" y="299484"/>
            <a:ext cx="685800" cy="609600"/>
          </a:xfrm>
          <a:prstGeom prst="actionButtonHom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4A6A1F-C03B-46BF-BE0E-3934AD331767}"/>
              </a:ext>
            </a:extLst>
          </p:cNvPr>
          <p:cNvSpPr txBox="1"/>
          <p:nvPr/>
        </p:nvSpPr>
        <p:spPr>
          <a:xfrm>
            <a:off x="3241159" y="401252"/>
            <a:ext cx="57096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7030A0"/>
                </a:solidFill>
              </a:rPr>
              <a:t>LUCKY YOU!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8E2C38-6CF4-4AE2-956A-68BDA8B04769}"/>
              </a:ext>
            </a:extLst>
          </p:cNvPr>
          <p:cNvSpPr txBox="1"/>
          <p:nvPr/>
        </p:nvSpPr>
        <p:spPr>
          <a:xfrm>
            <a:off x="234430" y="909083"/>
            <a:ext cx="1008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Get back</a:t>
            </a:r>
          </a:p>
        </p:txBody>
      </p:sp>
    </p:spTree>
    <p:extLst>
      <p:ext uri="{BB962C8B-B14F-4D97-AF65-F5344CB8AC3E}">
        <p14:creationId xmlns:p14="http://schemas.microsoft.com/office/powerpoint/2010/main" val="6620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ction Button: Home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3BA4D963-E3CB-4274-8021-2AEF98D368CB}"/>
              </a:ext>
            </a:extLst>
          </p:cNvPr>
          <p:cNvSpPr/>
          <p:nvPr/>
        </p:nvSpPr>
        <p:spPr>
          <a:xfrm>
            <a:off x="343753" y="551167"/>
            <a:ext cx="685800" cy="609600"/>
          </a:xfrm>
          <a:prstGeom prst="actionButtonHom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2007DE-3754-468B-9F0E-54093FBDD70E}"/>
              </a:ext>
            </a:extLst>
          </p:cNvPr>
          <p:cNvSpPr txBox="1"/>
          <p:nvPr/>
        </p:nvSpPr>
        <p:spPr>
          <a:xfrm>
            <a:off x="203618" y="1147575"/>
            <a:ext cx="1008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Get back</a:t>
            </a:r>
          </a:p>
        </p:txBody>
      </p:sp>
      <p:sp>
        <p:nvSpPr>
          <p:cNvPr id="15" name="Rounded Rectangular Callout 8">
            <a:extLst>
              <a:ext uri="{FF2B5EF4-FFF2-40B4-BE49-F238E27FC236}">
                <a16:creationId xmlns:a16="http://schemas.microsoft.com/office/drawing/2014/main" id="{5D8C3A38-C7A5-4CD5-92C4-3AEDA66DA991}"/>
              </a:ext>
            </a:extLst>
          </p:cNvPr>
          <p:cNvSpPr/>
          <p:nvPr/>
        </p:nvSpPr>
        <p:spPr>
          <a:xfrm>
            <a:off x="6690360" y="2297430"/>
            <a:ext cx="3573780" cy="1173351"/>
          </a:xfrm>
          <a:prstGeom prst="wedgeRoundRectCallout">
            <a:avLst>
              <a:gd name="adj1" fmla="val -28561"/>
              <a:gd name="adj2" fmla="val 5002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It’s a </a:t>
            </a:r>
            <a:r>
              <a:rPr lang="en-US" sz="3200" b="1" dirty="0">
                <a:solidFill>
                  <a:srgbClr val="FF0000"/>
                </a:solidFill>
              </a:rPr>
              <a:t>dinosaur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6FDE43-3CC0-4552-BD76-3752546AE346}"/>
              </a:ext>
            </a:extLst>
          </p:cNvPr>
          <p:cNvSpPr txBox="1"/>
          <p:nvPr/>
        </p:nvSpPr>
        <p:spPr>
          <a:xfrm>
            <a:off x="6689651" y="1516907"/>
            <a:ext cx="1720702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CHECK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0E139726-1340-4F07-82A0-6977187B3DE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958" y="4271260"/>
            <a:ext cx="861726" cy="83266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B2CE119-6976-44E6-9ED6-1CFA4251987C}"/>
              </a:ext>
            </a:extLst>
          </p:cNvPr>
          <p:cNvSpPr txBox="1"/>
          <p:nvPr/>
        </p:nvSpPr>
        <p:spPr>
          <a:xfrm>
            <a:off x="1717336" y="4502927"/>
            <a:ext cx="169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See your points.</a:t>
            </a: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9FBEE599-2250-4643-B738-15BEC18DEDD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103" y="1599128"/>
            <a:ext cx="709280" cy="74011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D53BB48-9A78-464E-B46A-141A8619FCB4}"/>
              </a:ext>
            </a:extLst>
          </p:cNvPr>
          <p:cNvSpPr txBox="1"/>
          <p:nvPr/>
        </p:nvSpPr>
        <p:spPr>
          <a:xfrm>
            <a:off x="6689651" y="593314"/>
            <a:ext cx="2747714" cy="584775"/>
          </a:xfrm>
          <a:prstGeom prst="rect">
            <a:avLst/>
          </a:prstGeom>
          <a:solidFill>
            <a:srgbClr val="9BC354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What’s</a:t>
            </a:r>
            <a:r>
              <a:rPr lang="en-US" sz="3200" b="1" dirty="0">
                <a:solidFill>
                  <a:schemeClr val="tx1"/>
                </a:solidFill>
              </a:rPr>
              <a:t> this?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733269" y="57217"/>
            <a:ext cx="3522743" cy="4564057"/>
          </a:xfrm>
          <a:prstGeom prst="rect">
            <a:avLst/>
          </a:prstGeom>
        </p:spPr>
      </p:pic>
      <p:sp>
        <p:nvSpPr>
          <p:cNvPr id="5" name="5-Point Star 4">
            <a:extLst>
              <a:ext uri="{FF2B5EF4-FFF2-40B4-BE49-F238E27FC236}">
                <a16:creationId xmlns:a16="http://schemas.microsoft.com/office/drawing/2014/main" id="{B1C4D547-DEF9-4188-BC38-531485372288}"/>
              </a:ext>
            </a:extLst>
          </p:cNvPr>
          <p:cNvSpPr/>
          <p:nvPr/>
        </p:nvSpPr>
        <p:spPr bwMode="auto">
          <a:xfrm>
            <a:off x="5259886" y="3957859"/>
            <a:ext cx="2444750" cy="18288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rgbClr val="FFFF00"/>
                </a:solidFill>
                <a:latin typeface="Comic Sans MS" pitchFamily="66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5736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-Point Star 4">
            <a:extLst>
              <a:ext uri="{FF2B5EF4-FFF2-40B4-BE49-F238E27FC236}">
                <a16:creationId xmlns:a16="http://schemas.microsoft.com/office/drawing/2014/main" id="{06CEE91A-D90C-4365-9AE0-2253683EDC81}"/>
              </a:ext>
            </a:extLst>
          </p:cNvPr>
          <p:cNvSpPr/>
          <p:nvPr/>
        </p:nvSpPr>
        <p:spPr bwMode="auto">
          <a:xfrm>
            <a:off x="3955371" y="1606049"/>
            <a:ext cx="4281258" cy="3645902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rgbClr val="FFFF00"/>
                </a:solidFill>
                <a:latin typeface="Comic Sans MS" pitchFamily="66" charset="0"/>
              </a:rPr>
              <a:t>5</a:t>
            </a:r>
          </a:p>
        </p:txBody>
      </p:sp>
      <p:sp>
        <p:nvSpPr>
          <p:cNvPr id="8" name="Action Button: Home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A4AAE0A-F97F-4591-9683-C6A89E379E1A}"/>
              </a:ext>
            </a:extLst>
          </p:cNvPr>
          <p:cNvSpPr/>
          <p:nvPr/>
        </p:nvSpPr>
        <p:spPr>
          <a:xfrm>
            <a:off x="363279" y="299484"/>
            <a:ext cx="685800" cy="609600"/>
          </a:xfrm>
          <a:prstGeom prst="actionButtonHom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4A6A1F-C03B-46BF-BE0E-3934AD331767}"/>
              </a:ext>
            </a:extLst>
          </p:cNvPr>
          <p:cNvSpPr txBox="1"/>
          <p:nvPr/>
        </p:nvSpPr>
        <p:spPr>
          <a:xfrm>
            <a:off x="3241159" y="401252"/>
            <a:ext cx="57096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7030A0"/>
                </a:solidFill>
              </a:rPr>
              <a:t>LUCKY YOU!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8E2C38-6CF4-4AE2-956A-68BDA8B04769}"/>
              </a:ext>
            </a:extLst>
          </p:cNvPr>
          <p:cNvSpPr txBox="1"/>
          <p:nvPr/>
        </p:nvSpPr>
        <p:spPr>
          <a:xfrm>
            <a:off x="234430" y="909083"/>
            <a:ext cx="1008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Get back</a:t>
            </a:r>
          </a:p>
        </p:txBody>
      </p:sp>
    </p:spTree>
    <p:extLst>
      <p:ext uri="{BB962C8B-B14F-4D97-AF65-F5344CB8AC3E}">
        <p14:creationId xmlns:p14="http://schemas.microsoft.com/office/powerpoint/2010/main" val="93147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3B17ECD8-3CB4-9292-587A-15F4CCFA7327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(p.20)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5D476B-3B0C-AF7B-28E0-052C5E70C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3420" y="603316"/>
            <a:ext cx="5106537" cy="5320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7C17C3-8BCF-3CE7-9671-92CFFAAA60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86" b="95473" l="9719" r="89957">
                        <a14:foregroundMark x1="58099" y1="93775" x2="58099" y2="93775"/>
                        <a14:foregroundMark x1="55832" y1="95473" x2="55832" y2="95473"/>
                        <a14:foregroundMark x1="79806" y1="75344" x2="79806" y2="75344"/>
                        <a14:foregroundMark x1="71598" y1="11964" x2="71598" y2="11964"/>
                        <a14:foregroundMark x1="58855" y1="6386" x2="58855" y2="6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0475383" y="649130"/>
            <a:ext cx="945007" cy="12623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C483E9-1174-6F52-B984-302D1EF292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93" b="93526" l="9979" r="91202">
                        <a14:foregroundMark x1="36695" y1="93526" x2="36695" y2="93526"/>
                        <a14:foregroundMark x1="91202" y1="8093" x2="91202" y2="80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830480" y="278587"/>
            <a:ext cx="1167865" cy="1780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B111C0-1B88-C49C-4D83-FE79E27116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58" b="96364" l="8891" r="92008">
                        <a14:foregroundMark x1="42657" y1="88512" x2="42657" y2="88512"/>
                        <a14:foregroundMark x1="39461" y1="84215" x2="42058" y2="86364"/>
                        <a14:foregroundMark x1="44655" y1="85785" x2="48551" y2="93306"/>
                        <a14:foregroundMark x1="87413" y1="72397" x2="87413" y2="72397"/>
                        <a14:foregroundMark x1="89411" y1="67025" x2="89411" y2="67025"/>
                        <a14:foregroundMark x1="63437" y1="10083" x2="69331" y2="9504"/>
                        <a14:foregroundMark x1="70629" y1="3058" x2="71928" y2="5207"/>
                        <a14:foregroundMark x1="53746" y1="39587" x2="52448" y2="49835"/>
                        <a14:foregroundMark x1="49850" y1="42314" x2="55644" y2="50331"/>
                        <a14:foregroundMark x1="52448" y1="40661" x2="54346" y2="39091"/>
                        <a14:foregroundMark x1="50450" y1="42810" x2="56344" y2="48760"/>
                        <a14:foregroundMark x1="50450" y1="42810" x2="57642" y2="34793"/>
                        <a14:foregroundMark x1="84216" y1="71818" x2="85514" y2="68595"/>
                        <a14:foregroundMark x1="89411" y1="69669" x2="88112" y2="67025"/>
                        <a14:foregroundMark x1="92008" y1="68595" x2="92008" y2="64876"/>
                        <a14:foregroundMark x1="48551" y1="96364" x2="48551" y2="96364"/>
                        <a14:foregroundMark x1="8891" y1="42066" x2="8891" y2="420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79098" y="2243478"/>
            <a:ext cx="1089575" cy="13170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3EB6FB-3AC6-1E65-E8B9-2B516B1B84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2" b="94377" l="10000" r="90000">
                        <a14:foregroundMark x1="34239" y1="91955" x2="36630" y2="91955"/>
                        <a14:foregroundMark x1="66957" y1="92474" x2="68804" y2="92474"/>
                        <a14:foregroundMark x1="80870" y1="94377" x2="83913" y2="94377"/>
                        <a14:foregroundMark x1="36630" y1="94377" x2="42717" y2="94377"/>
                        <a14:foregroundMark x1="51848" y1="94377" x2="56630" y2="94377"/>
                        <a14:foregroundMark x1="25761" y1="27855" x2="26957" y2="21540"/>
                        <a14:foregroundMark x1="67609" y1="27336" x2="73587" y2="26384"/>
                        <a14:foregroundMark x1="75435" y1="12457" x2="80326" y2="12457"/>
                        <a14:foregroundMark x1="84565" y1="13841" x2="84565" y2="138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9645714" y="3911414"/>
            <a:ext cx="1167865" cy="14674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30E5E4-508C-2FF1-8398-E3B82120D8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686" b="95227" l="9644" r="90881">
                        <a14:foregroundMark x1="34591" y1="94417" x2="34591" y2="94417"/>
                        <a14:foregroundMark x1="43396" y1="93932" x2="43396" y2="93932"/>
                        <a14:foregroundMark x1="41509" y1="93447" x2="41509" y2="93447"/>
                        <a14:foregroundMark x1="41509" y1="95388" x2="43396" y2="90534"/>
                        <a14:foregroundMark x1="91090" y1="34790" x2="91090" y2="34790"/>
                        <a14:foregroundMark x1="29560" y1="92961" x2="35220" y2="94417"/>
                        <a14:foregroundMark x1="58491" y1="8657" x2="58491" y2="8657"/>
                        <a14:foregroundMark x1="55346" y1="7686" x2="55346" y2="76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0384384" y="2163237"/>
            <a:ext cx="1127002" cy="1460141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3D33DD6-3935-7503-8083-512DB2AF2C58}"/>
              </a:ext>
            </a:extLst>
          </p:cNvPr>
          <p:cNvSpPr/>
          <p:nvPr/>
        </p:nvSpPr>
        <p:spPr>
          <a:xfrm>
            <a:off x="539848" y="1517489"/>
            <a:ext cx="2595743" cy="714191"/>
          </a:xfrm>
          <a:prstGeom prst="wedgeRoundRectCallout">
            <a:avLst>
              <a:gd name="adj1" fmla="val 1426"/>
              <a:gd name="adj2" fmla="val 107903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Can you see a…?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ADA6117-DC14-BE66-A813-054076267BD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848" y="2336836"/>
            <a:ext cx="1633940" cy="32050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75347CE-6F69-D1A2-465A-6948F959EF75}"/>
              </a:ext>
            </a:extLst>
          </p:cNvPr>
          <p:cNvSpPr txBox="1"/>
          <p:nvPr/>
        </p:nvSpPr>
        <p:spPr>
          <a:xfrm>
            <a:off x="8818882" y="1597216"/>
            <a:ext cx="1016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plane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332D21-3F0F-EBE3-E084-735DAAB536F6}"/>
              </a:ext>
            </a:extLst>
          </p:cNvPr>
          <p:cNvSpPr txBox="1"/>
          <p:nvPr/>
        </p:nvSpPr>
        <p:spPr>
          <a:xfrm>
            <a:off x="10751847" y="1597216"/>
            <a:ext cx="639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car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5D6411-1862-908B-A857-BA4BE120E35D}"/>
              </a:ext>
            </a:extLst>
          </p:cNvPr>
          <p:cNvSpPr txBox="1"/>
          <p:nvPr/>
        </p:nvSpPr>
        <p:spPr>
          <a:xfrm>
            <a:off x="8818882" y="3404569"/>
            <a:ext cx="1124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puzzle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C5DFCF-B179-25C3-10BF-7107628662A8}"/>
              </a:ext>
            </a:extLst>
          </p:cNvPr>
          <p:cNvSpPr txBox="1"/>
          <p:nvPr/>
        </p:nvSpPr>
        <p:spPr>
          <a:xfrm>
            <a:off x="10217814" y="3429000"/>
            <a:ext cx="1491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dinosaur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6CD677-78AD-669E-61C8-EB38B299B708}"/>
              </a:ext>
            </a:extLst>
          </p:cNvPr>
          <p:cNvSpPr txBox="1"/>
          <p:nvPr/>
        </p:nvSpPr>
        <p:spPr>
          <a:xfrm>
            <a:off x="9271306" y="5231956"/>
            <a:ext cx="1916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buil</a:t>
            </a:r>
            <a:r>
              <a:rPr lang="en-US" sz="2800" b="1" dirty="0">
                <a:solidFill>
                  <a:schemeClr val="accent1"/>
                </a:solidFill>
              </a:rPr>
              <a:t>ding</a:t>
            </a:r>
            <a:r>
              <a:rPr lang="en-US" sz="2800" b="1" dirty="0">
                <a:solidFill>
                  <a:srgbClr val="C00000"/>
                </a:solidFill>
              </a:rPr>
              <a:t> set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2A6E108-14F3-AAB9-8148-13728FA4DDAE}"/>
              </a:ext>
            </a:extLst>
          </p:cNvPr>
          <p:cNvSpPr/>
          <p:nvPr/>
        </p:nvSpPr>
        <p:spPr>
          <a:xfrm>
            <a:off x="6826541" y="3108960"/>
            <a:ext cx="519139" cy="4311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91F931F-A90F-3B00-E698-AA881D1984D9}"/>
              </a:ext>
            </a:extLst>
          </p:cNvPr>
          <p:cNvSpPr/>
          <p:nvPr/>
        </p:nvSpPr>
        <p:spPr>
          <a:xfrm>
            <a:off x="4418621" y="3060569"/>
            <a:ext cx="519139" cy="4311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D91570A-ADB9-8EFF-52C8-050670D15996}"/>
              </a:ext>
            </a:extLst>
          </p:cNvPr>
          <p:cNvSpPr/>
          <p:nvPr/>
        </p:nvSpPr>
        <p:spPr>
          <a:xfrm>
            <a:off x="7398723" y="3952220"/>
            <a:ext cx="1178423" cy="8619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9518399-2EBD-AF19-5DDA-0DB53CDF23DC}"/>
              </a:ext>
            </a:extLst>
          </p:cNvPr>
          <p:cNvSpPr/>
          <p:nvPr/>
        </p:nvSpPr>
        <p:spPr>
          <a:xfrm>
            <a:off x="3239753" y="4061205"/>
            <a:ext cx="844567" cy="8619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BE2D1BB-B1E7-296B-9180-F3DAE4CF578C}"/>
              </a:ext>
            </a:extLst>
          </p:cNvPr>
          <p:cNvSpPr/>
          <p:nvPr/>
        </p:nvSpPr>
        <p:spPr>
          <a:xfrm>
            <a:off x="3229274" y="2716758"/>
            <a:ext cx="618804" cy="6077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8307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/>
      <p:bldP spid="19" grpId="0"/>
      <p:bldP spid="20" grpId="0"/>
      <p:bldP spid="21" grpId="0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B0B2AD-713B-9DD9-7352-668859E58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020" y="673711"/>
            <a:ext cx="8773959" cy="5170907"/>
          </a:xfrm>
          <a:prstGeom prst="rect">
            <a:avLst/>
          </a:prstGeom>
        </p:spPr>
      </p:pic>
      <p:pic>
        <p:nvPicPr>
          <p:cNvPr id="5" name="U2_01">
            <a:hlinkClick r:id="" action="ppaction://media"/>
            <a:extLst>
              <a:ext uri="{FF2B5EF4-FFF2-40B4-BE49-F238E27FC236}">
                <a16:creationId xmlns:a16="http://schemas.microsoft.com/office/drawing/2014/main" id="{63258CF7-0AD5-F6C0-7FD4-973BCB9A90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1657" y="799544"/>
            <a:ext cx="487363" cy="487363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3B17ECD8-3CB4-9292-587A-15F4CCFA7327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Pupils’ Book (p.21)</a:t>
            </a:r>
          </a:p>
        </p:txBody>
      </p:sp>
    </p:spTree>
    <p:extLst>
      <p:ext uri="{BB962C8B-B14F-4D97-AF65-F5344CB8AC3E}">
        <p14:creationId xmlns:p14="http://schemas.microsoft.com/office/powerpoint/2010/main" val="391053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9F8CF75-1810-689F-9B2B-C045F9266C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93" b="91111" l="10000" r="90000">
                        <a14:foregroundMark x1="31146" y1="9907" x2="31146" y2="9907"/>
                        <a14:foregroundMark x1="60208" y1="7593" x2="60208" y2="7593"/>
                        <a14:foregroundMark x1="40677" y1="91111" x2="40677" y2="91111"/>
                      </a14:backgroundRemoval>
                    </a14:imgEffect>
                  </a14:imgLayer>
                </a14:imgProps>
              </a:ext>
            </a:extLst>
          </a:blip>
          <a:srcRect l="16237" r="16186" b="2072"/>
          <a:stretch/>
        </p:blipFill>
        <p:spPr>
          <a:xfrm>
            <a:off x="6096000" y="1003207"/>
            <a:ext cx="3644721" cy="29709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939253-116B-7E54-9F3B-F445833A63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94" y="326499"/>
            <a:ext cx="6678845" cy="58627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E10D55-CCDB-44F5-CF99-1E77A9B50C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9" b="95287" l="2233" r="92663">
                        <a14:foregroundMark x1="8612" y1="27459" x2="8612" y2="27459"/>
                        <a14:foregroundMark x1="2392" y1="32992" x2="2392" y2="32992"/>
                        <a14:foregroundMark x1="30622" y1="95287" x2="30622" y2="95287"/>
                        <a14:foregroundMark x1="65550" y1="4508" x2="65550" y2="4508"/>
                        <a14:foregroundMark x1="19936" y1="4098" x2="19936" y2="4098"/>
                        <a14:foregroundMark x1="61722" y1="3279" x2="61722" y2="3279"/>
                        <a14:foregroundMark x1="92663" y1="64344" x2="92663" y2="643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5587" y="1138149"/>
            <a:ext cx="3595134" cy="2798126"/>
          </a:xfrm>
          <a:prstGeom prst="rect">
            <a:avLst/>
          </a:prstGeom>
        </p:spPr>
      </p:pic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FBE82A5B-E3F3-0973-A6A2-DF952CABC7EB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5D8881-CABA-4BD0-D372-542DA08E3B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76" y="2335682"/>
            <a:ext cx="1716028" cy="3426257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AFEEF237-A44F-BE95-0746-2BD2C9952BD6}"/>
              </a:ext>
            </a:extLst>
          </p:cNvPr>
          <p:cNvSpPr/>
          <p:nvPr/>
        </p:nvSpPr>
        <p:spPr>
          <a:xfrm>
            <a:off x="2256724" y="1753076"/>
            <a:ext cx="2714825" cy="971271"/>
          </a:xfrm>
          <a:prstGeom prst="wedgeRoundRectCallout">
            <a:avLst>
              <a:gd name="adj1" fmla="val -66855"/>
              <a:gd name="adj2" fmla="val 43164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Draw a toy.</a:t>
            </a:r>
          </a:p>
          <a:p>
            <a:pPr algn="ctr"/>
            <a:r>
              <a:rPr lang="en-US" sz="2600" b="1" dirty="0" err="1"/>
              <a:t>Colour</a:t>
            </a:r>
            <a:r>
              <a:rPr lang="en-US" sz="2600" b="1" dirty="0"/>
              <a:t> and write.</a:t>
            </a:r>
          </a:p>
        </p:txBody>
      </p:sp>
      <p:sp>
        <p:nvSpPr>
          <p:cNvPr id="20" name="Rounded Rectangular Callout 8">
            <a:extLst>
              <a:ext uri="{FF2B5EF4-FFF2-40B4-BE49-F238E27FC236}">
                <a16:creationId xmlns:a16="http://schemas.microsoft.com/office/drawing/2014/main" id="{ECA0648E-2143-1766-6514-A718B194A708}"/>
              </a:ext>
            </a:extLst>
          </p:cNvPr>
          <p:cNvSpPr/>
          <p:nvPr/>
        </p:nvSpPr>
        <p:spPr>
          <a:xfrm>
            <a:off x="5598213" y="4082099"/>
            <a:ext cx="5149461" cy="1160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</a:rPr>
              <a:t>It’s a </a:t>
            </a:r>
            <a:r>
              <a:rPr lang="en-US" sz="2800" b="1" dirty="0">
                <a:solidFill>
                  <a:srgbClr val="FF0000"/>
                </a:solidFill>
              </a:rPr>
              <a:t>________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</a:rPr>
              <a:t>It’s </a:t>
            </a:r>
            <a:r>
              <a:rPr lang="en-US" sz="2800" b="1" i="1" dirty="0">
                <a:solidFill>
                  <a:srgbClr val="FF0000"/>
                </a:solidFill>
              </a:rPr>
              <a:t>_______________________</a:t>
            </a:r>
            <a:r>
              <a:rPr lang="en-US" sz="2800" b="1" i="1" dirty="0">
                <a:solidFill>
                  <a:schemeClr val="tx1"/>
                </a:solidFill>
              </a:rPr>
              <a:t>.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0E284B-31D6-0D3A-B75C-6937A3C2F750}"/>
              </a:ext>
            </a:extLst>
          </p:cNvPr>
          <p:cNvSpPr txBox="1"/>
          <p:nvPr/>
        </p:nvSpPr>
        <p:spPr>
          <a:xfrm>
            <a:off x="8019456" y="4148092"/>
            <a:ext cx="1016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plane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71B00C-EC77-F091-4EB6-D314E4189863}"/>
              </a:ext>
            </a:extLst>
          </p:cNvPr>
          <p:cNvSpPr txBox="1"/>
          <p:nvPr/>
        </p:nvSpPr>
        <p:spPr>
          <a:xfrm>
            <a:off x="6264340" y="4671312"/>
            <a:ext cx="4816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yellow, red, blue and green</a:t>
            </a:r>
          </a:p>
        </p:txBody>
      </p:sp>
    </p:spTree>
    <p:extLst>
      <p:ext uri="{BB962C8B-B14F-4D97-AF65-F5344CB8AC3E}">
        <p14:creationId xmlns:p14="http://schemas.microsoft.com/office/powerpoint/2010/main" val="33640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05D6D-8314-FCC7-405A-F124E5815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492" y="233700"/>
            <a:ext cx="8630489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Song: Teddy Bear, Teddy Bear, Turn Around</a:t>
            </a:r>
            <a:endParaRPr lang="en-SG" sz="3600" b="1" dirty="0">
              <a:solidFill>
                <a:schemeClr val="accent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682543-9AD4-8B23-10D9-B6467A2DFF2F}"/>
              </a:ext>
            </a:extLst>
          </p:cNvPr>
          <p:cNvGrpSpPr/>
          <p:nvPr/>
        </p:nvGrpSpPr>
        <p:grpSpPr>
          <a:xfrm>
            <a:off x="288076" y="1182628"/>
            <a:ext cx="3218695" cy="3244198"/>
            <a:chOff x="288076" y="1182628"/>
            <a:chExt cx="3218695" cy="324419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7217AEE-88EC-BD48-A7C1-76F9063B057B}"/>
                </a:ext>
              </a:extLst>
            </p:cNvPr>
            <p:cNvSpPr/>
            <p:nvPr/>
          </p:nvSpPr>
          <p:spPr>
            <a:xfrm>
              <a:off x="288076" y="1643554"/>
              <a:ext cx="3218695" cy="278327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39DEF5-06B0-B476-C602-0F9B9FB7BA1E}"/>
                </a:ext>
              </a:extLst>
            </p:cNvPr>
            <p:cNvSpPr txBox="1"/>
            <p:nvPr/>
          </p:nvSpPr>
          <p:spPr>
            <a:xfrm>
              <a:off x="430746" y="2768657"/>
              <a:ext cx="29547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sz="2000" dirty="0"/>
                <a:t>All students stand up.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Listen to the song.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Dance along.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A1B75C7-92EC-C698-A581-23D4D79EB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8" b="90000" l="8000" r="90111">
                          <a14:foregroundMark x1="24111" y1="26935" x2="15889" y2="34355"/>
                          <a14:foregroundMark x1="23778" y1="15161" x2="14222" y2="45161"/>
                          <a14:foregroundMark x1="14222" y1="45161" x2="14111" y2="46129"/>
                          <a14:foregroundMark x1="15556" y1="20161" x2="25556" y2="34516"/>
                          <a14:foregroundMark x1="29778" y1="15645" x2="18333" y2="26935"/>
                          <a14:foregroundMark x1="35222" y1="13226" x2="28111" y2="12742"/>
                          <a14:foregroundMark x1="28111" y1="12742" x2="21222" y2="17419"/>
                          <a14:foregroundMark x1="16111" y1="23387" x2="11333" y2="48710"/>
                          <a14:foregroundMark x1="11333" y1="48710" x2="11444" y2="50161"/>
                          <a14:foregroundMark x1="8111" y1="52903" x2="10556" y2="69194"/>
                          <a14:foregroundMark x1="24111" y1="34194" x2="20889" y2="37742"/>
                          <a14:foregroundMark x1="20667" y1="32742" x2="18889" y2="39677"/>
                          <a14:foregroundMark x1="33778" y1="10645" x2="40333" y2="11774"/>
                          <a14:foregroundMark x1="40333" y1="11774" x2="47889" y2="10161"/>
                          <a14:foregroundMark x1="47889" y1="10161" x2="66778" y2="12742"/>
                          <a14:foregroundMark x1="66778" y1="12742" x2="75667" y2="21452"/>
                          <a14:foregroundMark x1="75667" y1="21452" x2="80556" y2="47419"/>
                          <a14:foregroundMark x1="81222" y1="20323" x2="84667" y2="33065"/>
                          <a14:foregroundMark x1="84667" y1="33065" x2="85889" y2="56129"/>
                          <a14:foregroundMark x1="85889" y1="56129" x2="85111" y2="60645"/>
                          <a14:foregroundMark x1="89333" y1="53548" x2="80222" y2="81129"/>
                          <a14:foregroundMark x1="80222" y1="81129" x2="79778" y2="81774"/>
                          <a14:foregroundMark x1="71667" y1="31290" x2="84778" y2="58710"/>
                          <a14:foregroundMark x1="84333" y1="28387" x2="90000" y2="45484"/>
                          <a14:foregroundMark x1="87333" y1="28871" x2="73667" y2="14032"/>
                          <a14:foregroundMark x1="73667" y1="14032" x2="61333" y2="12419"/>
                          <a14:foregroundMark x1="61333" y1="12419" x2="58889" y2="13548"/>
                          <a14:foregroundMark x1="74444" y1="17097" x2="79556" y2="29839"/>
                          <a14:foregroundMark x1="66889" y1="32581" x2="71444" y2="41290"/>
                          <a14:foregroundMark x1="73667" y1="25645" x2="65222" y2="37742"/>
                          <a14:foregroundMark x1="69111" y1="19194" x2="72000" y2="31774"/>
                          <a14:foregroundMark x1="76111" y1="22742" x2="82667" y2="27581"/>
                          <a14:foregroundMark x1="81667" y1="17258" x2="87000" y2="28710"/>
                          <a14:foregroundMark x1="87000" y1="28710" x2="87000" y2="29516"/>
                          <a14:foregroundMark x1="89556" y1="36129" x2="90333" y2="48065"/>
                          <a14:foregroundMark x1="90111" y1="54677" x2="86556" y2="74839"/>
                          <a14:foregroundMark x1="79889" y1="84355" x2="69000" y2="83710"/>
                          <a14:foregroundMark x1="71222" y1="85968" x2="57778" y2="83226"/>
                          <a14:foregroundMark x1="60556" y1="87097" x2="49333" y2="83710"/>
                          <a14:foregroundMark x1="69000" y1="88710" x2="59556" y2="86613"/>
                          <a14:foregroundMark x1="56889" y1="87742" x2="44444" y2="83548"/>
                          <a14:foregroundMark x1="51444" y1="88226" x2="40667" y2="86613"/>
                          <a14:foregroundMark x1="38333" y1="88710" x2="19333" y2="81290"/>
                          <a14:foregroundMark x1="29778" y1="89194" x2="20222" y2="84194"/>
                          <a14:foregroundMark x1="17222" y1="82742" x2="8333" y2="62258"/>
                          <a14:foregroundMark x1="11556" y1="58226" x2="18556" y2="38065"/>
                          <a14:foregroundMark x1="19889" y1="45000" x2="27889" y2="36613"/>
                          <a14:foregroundMark x1="28444" y1="42742" x2="30000" y2="24355"/>
                          <a14:foregroundMark x1="24222" y1="30161" x2="24667" y2="32097"/>
                          <a14:foregroundMark x1="24778" y1="32097" x2="29444" y2="22581"/>
                          <a14:foregroundMark x1="27778" y1="33710" x2="30556" y2="29032"/>
                          <a14:foregroundMark x1="8333" y1="47742" x2="13556" y2="30000"/>
                          <a14:foregroundMark x1="40111" y1="9839" x2="53333" y2="11774"/>
                          <a14:foregroundMark x1="60444" y1="9032" x2="43222" y2="8548"/>
                          <a14:foregroundMark x1="74889" y1="25161" x2="78778" y2="216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786" y="1182628"/>
              <a:ext cx="2290666" cy="1578014"/>
            </a:xfrm>
            <a:prstGeom prst="rect">
              <a:avLst/>
            </a:prstGeom>
          </p:spPr>
        </p:pic>
      </p:grpSp>
      <p:sp>
        <p:nvSpPr>
          <p:cNvPr id="9" name="Google Shape;281;p15">
            <a:extLst>
              <a:ext uri="{FF2B5EF4-FFF2-40B4-BE49-F238E27FC236}">
                <a16:creationId xmlns:a16="http://schemas.microsoft.com/office/drawing/2014/main" id="{68C6B195-3144-EA6C-DD65-E8F2E561F415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WARM-UP</a:t>
            </a:r>
          </a:p>
        </p:txBody>
      </p:sp>
      <p:pic>
        <p:nvPicPr>
          <p:cNvPr id="3" name="Teddy Bear, Teddy Bear, Turn Around - Kids Nursery Rhymes, with Marty Moose!">
            <a:hlinkClick r:id="" action="ppaction://media"/>
            <a:extLst>
              <a:ext uri="{FF2B5EF4-FFF2-40B4-BE49-F238E27FC236}">
                <a16:creationId xmlns:a16="http://schemas.microsoft.com/office/drawing/2014/main" id="{3C6957B0-F4C6-A89C-62ED-A85BEA4611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84186" y="1282046"/>
            <a:ext cx="8077068" cy="4543351"/>
          </a:xfrm>
          <a:prstGeom prst="rect">
            <a:avLst/>
          </a:prstGeom>
          <a:ln>
            <a:solidFill>
              <a:srgbClr val="D96EAB"/>
            </a:solidFill>
          </a:ln>
        </p:spPr>
      </p:pic>
    </p:spTree>
    <p:extLst>
      <p:ext uri="{BB962C8B-B14F-4D97-AF65-F5344CB8AC3E}">
        <p14:creationId xmlns:p14="http://schemas.microsoft.com/office/powerpoint/2010/main" val="337445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0D8FC49-E1B5-349F-25E0-D17CACC183C2}"/>
              </a:ext>
            </a:extLst>
          </p:cNvPr>
          <p:cNvGrpSpPr/>
          <p:nvPr/>
        </p:nvGrpSpPr>
        <p:grpSpPr>
          <a:xfrm>
            <a:off x="178760" y="619944"/>
            <a:ext cx="3110093" cy="2543077"/>
            <a:chOff x="178760" y="619944"/>
            <a:chExt cx="3110093" cy="2543077"/>
          </a:xfrm>
        </p:grpSpPr>
        <p:pic>
          <p:nvPicPr>
            <p:cNvPr id="2050" name="Picture 2" descr="Sticky Notes Images | Free Photos, PNG Stickers, Wallpapers &amp; Backgrounds -  rawpixel">
              <a:extLst>
                <a:ext uri="{FF2B5EF4-FFF2-40B4-BE49-F238E27FC236}">
                  <a16:creationId xmlns:a16="http://schemas.microsoft.com/office/drawing/2014/main" id="{F207E2C6-7C88-36D9-9046-67D82F17C4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000" b="93375" l="8625" r="90000">
                          <a14:foregroundMark x1="43875" y1="5000" x2="43875" y2="5000"/>
                          <a14:foregroundMark x1="8625" y1="17875" x2="8625" y2="17875"/>
                          <a14:foregroundMark x1="81375" y1="93375" x2="81375" y2="93375"/>
                          <a14:foregroundMark x1="51750" y1="7500" x2="51750" y2="7500"/>
                          <a14:foregroundMark x1="45375" y1="10875" x2="45375" y2="10875"/>
                          <a14:foregroundMark x1="52250" y1="11250" x2="52250" y2="11250"/>
                          <a14:foregroundMark x1="84000" y1="61875" x2="84000" y2="61875"/>
                          <a14:backgroundMark x1="91000" y1="67000" x2="91000" y2="6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73" y="619944"/>
              <a:ext cx="2920580" cy="2543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4211CD9-3100-A64B-AC01-2BE11080A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3050" y="1700343"/>
              <a:ext cx="717863" cy="140811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78C96A2-721D-C423-E3CE-3290A2022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60" y="1713515"/>
              <a:ext cx="692057" cy="1381775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433028F-C220-C3A3-A021-610FA1848F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2577131" y="2969198"/>
            <a:ext cx="1259162" cy="16820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C27317-6CF2-4B4B-3433-04AC1A0590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25" b="97544" l="9296" r="94085">
                        <a14:foregroundMark x1="94085" y1="44211" x2="94085" y2="44211"/>
                        <a14:foregroundMark x1="52394" y1="91579" x2="52394" y2="91579"/>
                        <a14:foregroundMark x1="53239" y1="96140" x2="53521" y2="975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6320" y="3485560"/>
            <a:ext cx="2879531" cy="23117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0C99B8-ABE3-A48B-C3A0-146AF78A8D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3534436" y="746607"/>
            <a:ext cx="1556107" cy="23725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D32B49-5AD9-445C-CCD4-0DA1F035B0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5850870" y="511159"/>
            <a:ext cx="1451792" cy="17549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7AFC28-8EDC-636E-DA32-35DF154A76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8911717" y="700453"/>
            <a:ext cx="1556110" cy="19552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86863D-9ABC-E75F-5CC0-9479F2689B9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400000">
            <a:off x="9455331" y="2782872"/>
            <a:ext cx="1501661" cy="1945549"/>
          </a:xfrm>
          <a:prstGeom prst="rect">
            <a:avLst/>
          </a:prstGeom>
        </p:spPr>
      </p:pic>
      <p:pic>
        <p:nvPicPr>
          <p:cNvPr id="1026" name="Picture 2" descr="Red line arrow, arrow, gules, line png | PNGWing">
            <a:extLst>
              <a:ext uri="{FF2B5EF4-FFF2-40B4-BE49-F238E27FC236}">
                <a16:creationId xmlns:a16="http://schemas.microsoft.com/office/drawing/2014/main" id="{6BC769AC-5184-346B-DA4A-BB97FFFF4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43" b="89675" l="7935" r="92609">
                        <a14:foregroundMark x1="8043" y1="49522" x2="8043" y2="49522"/>
                        <a14:foregroundMark x1="92609" y1="54685" x2="92609" y2="54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12787" y="2767342"/>
            <a:ext cx="997021" cy="56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D Red Line Arrow PNG | Citypng">
            <a:extLst>
              <a:ext uri="{FF2B5EF4-FFF2-40B4-BE49-F238E27FC236}">
                <a16:creationId xmlns:a16="http://schemas.microsoft.com/office/drawing/2014/main" id="{C8088827-A2B0-EB30-AF4A-6DF465AB8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112" y="2734563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D Red Line Arrow PNG | Citypng">
            <a:extLst>
              <a:ext uri="{FF2B5EF4-FFF2-40B4-BE49-F238E27FC236}">
                <a16:creationId xmlns:a16="http://schemas.microsoft.com/office/drawing/2014/main" id="{452A42FB-FD0C-B6EC-7813-CC28D1F28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4616">
            <a:off x="7919718" y="3508997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D Red Line Arrow PNG | Citypng">
            <a:extLst>
              <a:ext uri="{FF2B5EF4-FFF2-40B4-BE49-F238E27FC236}">
                <a16:creationId xmlns:a16="http://schemas.microsoft.com/office/drawing/2014/main" id="{92CCB9BD-95E0-BBF9-9519-BF638948D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37533" y="2734563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D Red Line Arrow PNG | Citypng">
            <a:extLst>
              <a:ext uri="{FF2B5EF4-FFF2-40B4-BE49-F238E27FC236}">
                <a16:creationId xmlns:a16="http://schemas.microsoft.com/office/drawing/2014/main" id="{3BCEFC89-9F7F-4659-BAE2-73F00AD2C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5384" flipH="1">
            <a:off x="4527335" y="3438473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3F3254-3F92-09BE-A8CA-3B1E59F6783D}"/>
              </a:ext>
            </a:extLst>
          </p:cNvPr>
          <p:cNvSpPr txBox="1"/>
          <p:nvPr/>
        </p:nvSpPr>
        <p:spPr>
          <a:xfrm>
            <a:off x="2793511" y="4457430"/>
            <a:ext cx="767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car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05794D-3947-9218-33BE-1F6F6A2BD331}"/>
              </a:ext>
            </a:extLst>
          </p:cNvPr>
          <p:cNvSpPr txBox="1"/>
          <p:nvPr/>
        </p:nvSpPr>
        <p:spPr>
          <a:xfrm>
            <a:off x="3478366" y="2357403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plane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4E0BFC-C80D-A373-4827-296C12715CB3}"/>
              </a:ext>
            </a:extLst>
          </p:cNvPr>
          <p:cNvSpPr txBox="1"/>
          <p:nvPr/>
        </p:nvSpPr>
        <p:spPr>
          <a:xfrm>
            <a:off x="6086782" y="2010202"/>
            <a:ext cx="1393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pu</a:t>
            </a:r>
            <a:r>
              <a:rPr lang="en-US" sz="3600" b="1" dirty="0">
                <a:solidFill>
                  <a:schemeClr val="accent1"/>
                </a:solidFill>
              </a:rPr>
              <a:t>zzle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D55341-0A3F-B60B-2A60-37207DAE0571}"/>
              </a:ext>
            </a:extLst>
          </p:cNvPr>
          <p:cNvSpPr txBox="1"/>
          <p:nvPr/>
        </p:nvSpPr>
        <p:spPr>
          <a:xfrm>
            <a:off x="8445107" y="2404403"/>
            <a:ext cx="2489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buil</a:t>
            </a:r>
            <a:r>
              <a:rPr lang="en-US" sz="3600" b="1" dirty="0">
                <a:solidFill>
                  <a:schemeClr val="accent1"/>
                </a:solidFill>
              </a:rPr>
              <a:t>ding </a:t>
            </a:r>
            <a:r>
              <a:rPr lang="en-US" sz="3600" b="1" dirty="0">
                <a:solidFill>
                  <a:srgbClr val="C00000"/>
                </a:solidFill>
              </a:rPr>
              <a:t>set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E19349-2E73-81C4-352A-C6AB95619395}"/>
              </a:ext>
            </a:extLst>
          </p:cNvPr>
          <p:cNvSpPr txBox="1"/>
          <p:nvPr/>
        </p:nvSpPr>
        <p:spPr>
          <a:xfrm>
            <a:off x="9526204" y="4457430"/>
            <a:ext cx="18678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di</a:t>
            </a:r>
            <a:r>
              <a:rPr lang="en-US" sz="3600" b="1" dirty="0">
                <a:solidFill>
                  <a:schemeClr val="accent1"/>
                </a:solidFill>
              </a:rPr>
              <a:t>nosaur</a:t>
            </a:r>
          </a:p>
        </p:txBody>
      </p:sp>
      <p:sp>
        <p:nvSpPr>
          <p:cNvPr id="24" name="Google Shape;281;p15">
            <a:extLst>
              <a:ext uri="{FF2B5EF4-FFF2-40B4-BE49-F238E27FC236}">
                <a16:creationId xmlns:a16="http://schemas.microsoft.com/office/drawing/2014/main" id="{2018E06D-2F48-49C9-0A40-2CA9973AAC5D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WRAP-UP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E0A96A-15E9-EF49-2456-A5E34E9C5181}"/>
              </a:ext>
            </a:extLst>
          </p:cNvPr>
          <p:cNvSpPr txBox="1"/>
          <p:nvPr/>
        </p:nvSpPr>
        <p:spPr>
          <a:xfrm>
            <a:off x="780333" y="1398567"/>
            <a:ext cx="20916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What’s this?</a:t>
            </a:r>
          </a:p>
          <a:p>
            <a:r>
              <a:rPr lang="en-US" sz="2800" b="1" dirty="0"/>
              <a:t>-&gt; It’s a…</a:t>
            </a:r>
            <a:endParaRPr lang="en-SG" sz="2800" b="1" dirty="0"/>
          </a:p>
        </p:txBody>
      </p:sp>
    </p:spTree>
    <p:extLst>
      <p:ext uri="{BB962C8B-B14F-4D97-AF65-F5344CB8AC3E}">
        <p14:creationId xmlns:p14="http://schemas.microsoft.com/office/powerpoint/2010/main" val="183629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C00284-5F8D-4519-98F3-1B96ECC8AE94}"/>
              </a:ext>
            </a:extLst>
          </p:cNvPr>
          <p:cNvSpPr/>
          <p:nvPr/>
        </p:nvSpPr>
        <p:spPr>
          <a:xfrm>
            <a:off x="6891293" y="610320"/>
            <a:ext cx="4508482" cy="5299547"/>
          </a:xfrm>
          <a:prstGeom prst="roundRect">
            <a:avLst/>
          </a:prstGeom>
          <a:solidFill>
            <a:srgbClr val="C9E7F9"/>
          </a:solidFill>
          <a:ln>
            <a:solidFill>
              <a:srgbClr val="A4DB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17A7AD5-9A4F-4454-A3E3-CA6951471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216" y="3508459"/>
            <a:ext cx="2581877" cy="25818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B9D0F7-ED16-4CD3-85BD-735EDC6E7B57}"/>
              </a:ext>
            </a:extLst>
          </p:cNvPr>
          <p:cNvSpPr txBox="1"/>
          <p:nvPr/>
        </p:nvSpPr>
        <p:spPr>
          <a:xfrm>
            <a:off x="7547181" y="672006"/>
            <a:ext cx="3382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UNIT 2: Lesson 1A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FC0BE4-6D3B-46E7-A507-F632E4B21D3C}"/>
              </a:ext>
            </a:extLst>
          </p:cNvPr>
          <p:cNvSpPr txBox="1"/>
          <p:nvPr/>
        </p:nvSpPr>
        <p:spPr>
          <a:xfrm>
            <a:off x="8027331" y="1161252"/>
            <a:ext cx="2765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We’ve learnt…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373" y="1746027"/>
            <a:ext cx="3377192" cy="19310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186018-60C4-9B07-B954-08BE380E08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225" y="591466"/>
            <a:ext cx="5348975" cy="5348975"/>
          </a:xfrm>
          <a:prstGeom prst="rect">
            <a:avLst/>
          </a:prstGeom>
          <a:ln>
            <a:solidFill>
              <a:srgbClr val="D96EAB"/>
            </a:solidFill>
          </a:ln>
        </p:spPr>
      </p:pic>
    </p:spTree>
    <p:extLst>
      <p:ext uri="{BB962C8B-B14F-4D97-AF65-F5344CB8AC3E}">
        <p14:creationId xmlns:p14="http://schemas.microsoft.com/office/powerpoint/2010/main" val="152613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6FF9F6-B440-7099-9E69-399CAF9F5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1512" y="589348"/>
            <a:ext cx="5348975" cy="5348975"/>
          </a:xfrm>
          <a:prstGeom prst="rect">
            <a:avLst/>
          </a:prstGeom>
        </p:spPr>
      </p:pic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3B4DD3B0-EFC9-6EFF-A311-23BEB1E75654}"/>
              </a:ext>
            </a:extLst>
          </p:cNvPr>
          <p:cNvSpPr txBox="1">
            <a:spLocks/>
          </p:cNvSpPr>
          <p:nvPr/>
        </p:nvSpPr>
        <p:spPr>
          <a:xfrm>
            <a:off x="717512" y="128787"/>
            <a:ext cx="9563887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LEAD-IN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DA4D9AFA-65DD-5BEE-5F36-3D1446BEE334}"/>
              </a:ext>
            </a:extLst>
          </p:cNvPr>
          <p:cNvSpPr/>
          <p:nvPr/>
        </p:nvSpPr>
        <p:spPr>
          <a:xfrm>
            <a:off x="1795897" y="1219594"/>
            <a:ext cx="1452069" cy="709382"/>
          </a:xfrm>
          <a:prstGeom prst="wedgeRoundRectCallout">
            <a:avLst>
              <a:gd name="adj1" fmla="val -35892"/>
              <a:gd name="adj2" fmla="val 94584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Wow! Toys!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8925252-D6B8-FAD7-1200-70E2593715E0}"/>
              </a:ext>
            </a:extLst>
          </p:cNvPr>
          <p:cNvSpPr/>
          <p:nvPr/>
        </p:nvSpPr>
        <p:spPr>
          <a:xfrm>
            <a:off x="8897442" y="1111623"/>
            <a:ext cx="2482202" cy="817353"/>
          </a:xfrm>
          <a:prstGeom prst="wedgeRoundRectCallout">
            <a:avLst>
              <a:gd name="adj1" fmla="val 1958"/>
              <a:gd name="adj2" fmla="val 89743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Name the toys you can see!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3953C0-9337-D8A3-21E2-1C8D82F33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949" y="2221132"/>
            <a:ext cx="1919187" cy="37645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8ED242-C188-6F6E-BC79-D4D1B5FC5B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87" y="2221132"/>
            <a:ext cx="1804420" cy="360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FA8A70-AB0C-4A8A-BC24-A609B7A73A22}"/>
              </a:ext>
            </a:extLst>
          </p:cNvPr>
          <p:cNvSpPr txBox="1"/>
          <p:nvPr/>
        </p:nvSpPr>
        <p:spPr>
          <a:xfrm>
            <a:off x="2360713" y="2962894"/>
            <a:ext cx="13494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</a:rPr>
              <a:t>car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477736" y="994523"/>
            <a:ext cx="3644826" cy="4868952"/>
          </a:xfrm>
          <a:prstGeom prst="rect">
            <a:avLst/>
          </a:prstGeom>
        </p:spPr>
      </p:pic>
      <p:pic>
        <p:nvPicPr>
          <p:cNvPr id="2" name="2.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57" end="1428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0814" y="3428999"/>
            <a:ext cx="609600" cy="609600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D3A9C317-6A64-A433-70CF-F2F4029F4838}"/>
              </a:ext>
            </a:extLst>
          </p:cNvPr>
          <p:cNvSpPr/>
          <p:nvPr/>
        </p:nvSpPr>
        <p:spPr>
          <a:xfrm>
            <a:off x="1880171" y="720505"/>
            <a:ext cx="2404154" cy="709382"/>
          </a:xfrm>
          <a:prstGeom prst="wedgeRoundRectCallout">
            <a:avLst>
              <a:gd name="adj1" fmla="val -71271"/>
              <a:gd name="adj2" fmla="val 34094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What’s this?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56D9AAE-54E7-2FE7-1E03-2183460EABA4}"/>
              </a:ext>
            </a:extLst>
          </p:cNvPr>
          <p:cNvSpPr/>
          <p:nvPr/>
        </p:nvSpPr>
        <p:spPr>
          <a:xfrm>
            <a:off x="2989618" y="1991835"/>
            <a:ext cx="1660749" cy="579833"/>
          </a:xfrm>
          <a:prstGeom prst="wedgeRoundRectCallout">
            <a:avLst>
              <a:gd name="adj1" fmla="val 70339"/>
              <a:gd name="adj2" fmla="val -53618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It’s a …</a:t>
            </a:r>
          </a:p>
        </p:txBody>
      </p:sp>
      <p:sp>
        <p:nvSpPr>
          <p:cNvPr id="20" name="Google Shape;281;p15">
            <a:extLst>
              <a:ext uri="{FF2B5EF4-FFF2-40B4-BE49-F238E27FC236}">
                <a16:creationId xmlns:a16="http://schemas.microsoft.com/office/drawing/2014/main" id="{870B8BCD-B1B6-979A-7D82-526F9D16B4AA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Toys</a:t>
            </a:r>
          </a:p>
        </p:txBody>
      </p:sp>
      <p:sp>
        <p:nvSpPr>
          <p:cNvPr id="16" name="Oval Callout 8">
            <a:extLst>
              <a:ext uri="{FF2B5EF4-FFF2-40B4-BE49-F238E27FC236}">
                <a16:creationId xmlns:a16="http://schemas.microsoft.com/office/drawing/2014/main" id="{289BB270-761D-FF5B-75ED-547030DD892D}"/>
              </a:ext>
            </a:extLst>
          </p:cNvPr>
          <p:cNvSpPr/>
          <p:nvPr/>
        </p:nvSpPr>
        <p:spPr>
          <a:xfrm rot="21300697">
            <a:off x="479270" y="3932103"/>
            <a:ext cx="1160101" cy="804815"/>
          </a:xfrm>
          <a:prstGeom prst="wedgeEllipseCallout">
            <a:avLst>
              <a:gd name="adj1" fmla="val 51582"/>
              <a:gd name="adj2" fmla="val 51563"/>
            </a:avLst>
          </a:prstGeom>
          <a:solidFill>
            <a:schemeClr val="bg1"/>
          </a:solidFill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Let’s spell! </a:t>
            </a: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DBAD8AE1-09FE-1ED2-4D3D-401DEFE17692}"/>
              </a:ext>
            </a:extLst>
          </p:cNvPr>
          <p:cNvSpPr/>
          <p:nvPr/>
        </p:nvSpPr>
        <p:spPr>
          <a:xfrm>
            <a:off x="2118926" y="463042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5E61E378-E146-14EF-DFDE-491324417721}"/>
              </a:ext>
            </a:extLst>
          </p:cNvPr>
          <p:cNvSpPr/>
          <p:nvPr/>
        </p:nvSpPr>
        <p:spPr>
          <a:xfrm>
            <a:off x="2776878" y="463042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8F41CA8C-7D9B-6943-3963-145EE4B0130D}"/>
              </a:ext>
            </a:extLst>
          </p:cNvPr>
          <p:cNvSpPr/>
          <p:nvPr/>
        </p:nvSpPr>
        <p:spPr>
          <a:xfrm>
            <a:off x="3430314" y="463042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r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4E75C74-9D1B-9390-EEE8-57890B4087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44" y="920067"/>
            <a:ext cx="1061409" cy="20819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AAB13F7-0AEA-C5F8-88E8-0F4A7749BD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17" y="678606"/>
            <a:ext cx="948133" cy="189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6" grpId="0" animBg="1"/>
      <p:bldP spid="18" grpId="0" animBg="1"/>
      <p:bldP spid="19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544F94-47E2-438F-A7A8-38517269FD95}"/>
              </a:ext>
            </a:extLst>
          </p:cNvPr>
          <p:cNvSpPr txBox="1"/>
          <p:nvPr/>
        </p:nvSpPr>
        <p:spPr>
          <a:xfrm>
            <a:off x="2671666" y="3002061"/>
            <a:ext cx="23214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</a:rPr>
              <a:t>plane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583671" y="792712"/>
            <a:ext cx="3378580" cy="5151247"/>
          </a:xfrm>
          <a:prstGeom prst="rect">
            <a:avLst/>
          </a:prstGeom>
        </p:spPr>
      </p:pic>
      <p:pic>
        <p:nvPicPr>
          <p:cNvPr id="2" name="2.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530" end="112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6813" y="3297425"/>
            <a:ext cx="609600" cy="609600"/>
          </a:xfrm>
          <a:prstGeom prst="rect">
            <a:avLst/>
          </a:prstGeom>
        </p:spPr>
      </p:pic>
      <p:sp>
        <p:nvSpPr>
          <p:cNvPr id="13" name="Google Shape;281;p15">
            <a:extLst>
              <a:ext uri="{FF2B5EF4-FFF2-40B4-BE49-F238E27FC236}">
                <a16:creationId xmlns:a16="http://schemas.microsoft.com/office/drawing/2014/main" id="{4697D0A7-DCD7-405B-21A7-2AB5A77F8EDF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Toys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CC3B4058-23BB-D654-CEF4-47916C58F41C}"/>
              </a:ext>
            </a:extLst>
          </p:cNvPr>
          <p:cNvSpPr/>
          <p:nvPr/>
        </p:nvSpPr>
        <p:spPr>
          <a:xfrm>
            <a:off x="1880171" y="720505"/>
            <a:ext cx="2404154" cy="709382"/>
          </a:xfrm>
          <a:prstGeom prst="wedgeRoundRectCallout">
            <a:avLst>
              <a:gd name="adj1" fmla="val -71271"/>
              <a:gd name="adj2" fmla="val 34094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What’s this?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E4F30D03-BB64-801F-94B4-FF19D2894524}"/>
              </a:ext>
            </a:extLst>
          </p:cNvPr>
          <p:cNvSpPr/>
          <p:nvPr/>
        </p:nvSpPr>
        <p:spPr>
          <a:xfrm>
            <a:off x="2989618" y="1991835"/>
            <a:ext cx="1660749" cy="579833"/>
          </a:xfrm>
          <a:prstGeom prst="wedgeRoundRectCallout">
            <a:avLst>
              <a:gd name="adj1" fmla="val 70339"/>
              <a:gd name="adj2" fmla="val -53618"/>
              <a:gd name="adj3" fmla="val 1666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It’s a …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E40AA85-849C-24DB-1215-058138C219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44" y="920067"/>
            <a:ext cx="1061409" cy="20819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13602A8-A96F-72E2-9750-647E97C912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17" y="678606"/>
            <a:ext cx="948133" cy="1893062"/>
          </a:xfrm>
          <a:prstGeom prst="rect">
            <a:avLst/>
          </a:prstGeom>
        </p:spPr>
      </p:pic>
      <p:sp>
        <p:nvSpPr>
          <p:cNvPr id="14" name="Freeform 7">
            <a:extLst>
              <a:ext uri="{FF2B5EF4-FFF2-40B4-BE49-F238E27FC236}">
                <a16:creationId xmlns:a16="http://schemas.microsoft.com/office/drawing/2014/main" id="{9F0F7B5E-9D02-EE25-0F62-29BEBA132098}"/>
              </a:ext>
            </a:extLst>
          </p:cNvPr>
          <p:cNvSpPr/>
          <p:nvPr/>
        </p:nvSpPr>
        <p:spPr>
          <a:xfrm>
            <a:off x="2118926" y="463042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p</a:t>
            </a:r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2982987B-77DC-D3DA-517F-ADB80C1C2ABD}"/>
              </a:ext>
            </a:extLst>
          </p:cNvPr>
          <p:cNvSpPr/>
          <p:nvPr/>
        </p:nvSpPr>
        <p:spPr>
          <a:xfrm>
            <a:off x="2776878" y="463042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01F59FFE-C27E-924C-1015-AA0BBA6BC0EE}"/>
              </a:ext>
            </a:extLst>
          </p:cNvPr>
          <p:cNvSpPr/>
          <p:nvPr/>
        </p:nvSpPr>
        <p:spPr>
          <a:xfrm>
            <a:off x="3430314" y="463042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74546CC0-ADCE-5DFB-4FA3-5F2827B9FBDC}"/>
              </a:ext>
            </a:extLst>
          </p:cNvPr>
          <p:cNvSpPr/>
          <p:nvPr/>
        </p:nvSpPr>
        <p:spPr>
          <a:xfrm>
            <a:off x="4079806" y="462953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23" name="Freeform 8">
            <a:extLst>
              <a:ext uri="{FF2B5EF4-FFF2-40B4-BE49-F238E27FC236}">
                <a16:creationId xmlns:a16="http://schemas.microsoft.com/office/drawing/2014/main" id="{1EB20326-2150-672F-E3D6-C91A5B32B292}"/>
              </a:ext>
            </a:extLst>
          </p:cNvPr>
          <p:cNvSpPr/>
          <p:nvPr/>
        </p:nvSpPr>
        <p:spPr>
          <a:xfrm>
            <a:off x="4737758" y="462953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25" name="Oval Callout 8">
            <a:extLst>
              <a:ext uri="{FF2B5EF4-FFF2-40B4-BE49-F238E27FC236}">
                <a16:creationId xmlns:a16="http://schemas.microsoft.com/office/drawing/2014/main" id="{6196B657-FDAF-8FF3-A1F9-D891186B061C}"/>
              </a:ext>
            </a:extLst>
          </p:cNvPr>
          <p:cNvSpPr/>
          <p:nvPr/>
        </p:nvSpPr>
        <p:spPr>
          <a:xfrm rot="21300697">
            <a:off x="479270" y="3932103"/>
            <a:ext cx="1160101" cy="804815"/>
          </a:xfrm>
          <a:prstGeom prst="wedgeEllipseCallout">
            <a:avLst>
              <a:gd name="adj1" fmla="val 51582"/>
              <a:gd name="adj2" fmla="val 51563"/>
            </a:avLst>
          </a:prstGeom>
          <a:solidFill>
            <a:schemeClr val="bg1"/>
          </a:solidFill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Let’s spell! </a:t>
            </a:r>
          </a:p>
        </p:txBody>
      </p:sp>
    </p:spTree>
    <p:extLst>
      <p:ext uri="{BB962C8B-B14F-4D97-AF65-F5344CB8AC3E}">
        <p14:creationId xmlns:p14="http://schemas.microsoft.com/office/powerpoint/2010/main" val="167077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4" grpId="0" animBg="1"/>
      <p:bldP spid="15" grpId="0" animBg="1"/>
      <p:bldP spid="17" grpId="0" animBg="1"/>
      <p:bldP spid="18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EC0EAB-FBE5-4572-A407-3D5C7FECC408}"/>
              </a:ext>
            </a:extLst>
          </p:cNvPr>
          <p:cNvSpPr txBox="1"/>
          <p:nvPr/>
        </p:nvSpPr>
        <p:spPr>
          <a:xfrm>
            <a:off x="2274843" y="2870276"/>
            <a:ext cx="26003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</a:rPr>
              <a:t>pu</a:t>
            </a:r>
            <a:r>
              <a:rPr lang="en-US" sz="7200" b="1" dirty="0">
                <a:solidFill>
                  <a:schemeClr val="accent1"/>
                </a:solidFill>
              </a:rPr>
              <a:t>zzle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244069" y="967095"/>
            <a:ext cx="4009581" cy="4846747"/>
          </a:xfrm>
          <a:prstGeom prst="rect">
            <a:avLst/>
          </a:prstGeom>
        </p:spPr>
      </p:pic>
      <p:pic>
        <p:nvPicPr>
          <p:cNvPr id="2" name="2.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403" end="854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65916" y="3278675"/>
            <a:ext cx="609600" cy="609600"/>
          </a:xfrm>
          <a:prstGeom prst="rect">
            <a:avLst/>
          </a:prstGeom>
        </p:spPr>
      </p:pic>
      <p:sp>
        <p:nvSpPr>
          <p:cNvPr id="14" name="Google Shape;281;p15">
            <a:extLst>
              <a:ext uri="{FF2B5EF4-FFF2-40B4-BE49-F238E27FC236}">
                <a16:creationId xmlns:a16="http://schemas.microsoft.com/office/drawing/2014/main" id="{3107113A-AD5A-D7F7-83A6-FF4098B86C29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Toys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BED9E423-09A7-6730-7B01-AC43C3CD45B8}"/>
              </a:ext>
            </a:extLst>
          </p:cNvPr>
          <p:cNvSpPr/>
          <p:nvPr/>
        </p:nvSpPr>
        <p:spPr>
          <a:xfrm>
            <a:off x="1880171" y="720505"/>
            <a:ext cx="2404154" cy="709382"/>
          </a:xfrm>
          <a:prstGeom prst="wedgeRoundRectCallout">
            <a:avLst>
              <a:gd name="adj1" fmla="val -71271"/>
              <a:gd name="adj2" fmla="val 34094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What’s this?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7C107761-1058-5502-03E4-68BB151792C7}"/>
              </a:ext>
            </a:extLst>
          </p:cNvPr>
          <p:cNvSpPr/>
          <p:nvPr/>
        </p:nvSpPr>
        <p:spPr>
          <a:xfrm>
            <a:off x="2989618" y="1991835"/>
            <a:ext cx="1660749" cy="579833"/>
          </a:xfrm>
          <a:prstGeom prst="wedgeRoundRectCallout">
            <a:avLst>
              <a:gd name="adj1" fmla="val 70339"/>
              <a:gd name="adj2" fmla="val -53618"/>
              <a:gd name="adj3" fmla="val 1666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It’s a …</a:t>
            </a: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B1E6D59B-6308-C746-197F-E89642E498C7}"/>
              </a:ext>
            </a:extLst>
          </p:cNvPr>
          <p:cNvSpPr/>
          <p:nvPr/>
        </p:nvSpPr>
        <p:spPr>
          <a:xfrm>
            <a:off x="1803966" y="463042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p</a:t>
            </a:r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A9514A80-78C7-91BF-9946-BD957FDB57D0}"/>
              </a:ext>
            </a:extLst>
          </p:cNvPr>
          <p:cNvSpPr/>
          <p:nvPr/>
        </p:nvSpPr>
        <p:spPr>
          <a:xfrm>
            <a:off x="2461918" y="463042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u</a:t>
            </a: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106B303-9419-539A-6DAE-76776C7AA0F8}"/>
              </a:ext>
            </a:extLst>
          </p:cNvPr>
          <p:cNvSpPr/>
          <p:nvPr/>
        </p:nvSpPr>
        <p:spPr>
          <a:xfrm>
            <a:off x="3115354" y="463042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z</a:t>
            </a: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5F90F54D-7001-5299-DAAE-9D617DED1DC2}"/>
              </a:ext>
            </a:extLst>
          </p:cNvPr>
          <p:cNvSpPr/>
          <p:nvPr/>
        </p:nvSpPr>
        <p:spPr>
          <a:xfrm>
            <a:off x="3764846" y="462953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z</a:t>
            </a:r>
          </a:p>
        </p:txBody>
      </p:sp>
      <p:sp>
        <p:nvSpPr>
          <p:cNvPr id="23" name="Freeform 8">
            <a:extLst>
              <a:ext uri="{FF2B5EF4-FFF2-40B4-BE49-F238E27FC236}">
                <a16:creationId xmlns:a16="http://schemas.microsoft.com/office/drawing/2014/main" id="{64A8BDC6-F0D1-EA20-824D-4378A6C3EC43}"/>
              </a:ext>
            </a:extLst>
          </p:cNvPr>
          <p:cNvSpPr/>
          <p:nvPr/>
        </p:nvSpPr>
        <p:spPr>
          <a:xfrm>
            <a:off x="4422798" y="462953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48B75124-CEB3-529E-D303-4A7557512283}"/>
              </a:ext>
            </a:extLst>
          </p:cNvPr>
          <p:cNvSpPr/>
          <p:nvPr/>
        </p:nvSpPr>
        <p:spPr>
          <a:xfrm>
            <a:off x="5076234" y="462953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31" name="Oval Callout 8">
            <a:extLst>
              <a:ext uri="{FF2B5EF4-FFF2-40B4-BE49-F238E27FC236}">
                <a16:creationId xmlns:a16="http://schemas.microsoft.com/office/drawing/2014/main" id="{413AA44E-D416-CE3F-B356-C2A378CCB268}"/>
              </a:ext>
            </a:extLst>
          </p:cNvPr>
          <p:cNvSpPr/>
          <p:nvPr/>
        </p:nvSpPr>
        <p:spPr>
          <a:xfrm rot="21300697">
            <a:off x="479270" y="3932103"/>
            <a:ext cx="1160101" cy="804815"/>
          </a:xfrm>
          <a:prstGeom prst="wedgeEllipseCallout">
            <a:avLst>
              <a:gd name="adj1" fmla="val 51582"/>
              <a:gd name="adj2" fmla="val 51563"/>
            </a:avLst>
          </a:prstGeom>
          <a:solidFill>
            <a:schemeClr val="bg1"/>
          </a:solidFill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Let’s spell!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1D960E6-6E2D-6935-685F-0414045F36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44" y="920067"/>
            <a:ext cx="1061409" cy="208199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6F4A78F-7214-DFE3-2D69-42D8706C0B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17" y="678606"/>
            <a:ext cx="948133" cy="189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5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5" grpId="0" animBg="1"/>
      <p:bldP spid="16" grpId="0" animBg="1"/>
      <p:bldP spid="17" grpId="0" animBg="1"/>
      <p:bldP spid="18" grpId="0" animBg="1"/>
      <p:bldP spid="23" grpId="0" animBg="1"/>
      <p:bldP spid="24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53BC4B-3A9D-4589-B49D-9A4336169AAF}"/>
              </a:ext>
            </a:extLst>
          </p:cNvPr>
          <p:cNvSpPr txBox="1"/>
          <p:nvPr/>
        </p:nvSpPr>
        <p:spPr>
          <a:xfrm>
            <a:off x="1333871" y="2852258"/>
            <a:ext cx="5292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</a:rPr>
              <a:t>buil</a:t>
            </a:r>
            <a:r>
              <a:rPr lang="en-US" sz="7200" b="1" dirty="0">
                <a:solidFill>
                  <a:schemeClr val="accent1"/>
                </a:solidFill>
              </a:rPr>
              <a:t>ding </a:t>
            </a:r>
            <a:r>
              <a:rPr lang="en-US" sz="7200" b="1" dirty="0">
                <a:solidFill>
                  <a:srgbClr val="C00000"/>
                </a:solidFill>
              </a:rPr>
              <a:t>set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372278" y="1027642"/>
            <a:ext cx="3822230" cy="4802714"/>
          </a:xfrm>
          <a:prstGeom prst="rect">
            <a:avLst/>
          </a:prstGeom>
        </p:spPr>
      </p:pic>
      <p:pic>
        <p:nvPicPr>
          <p:cNvPr id="2" name="2.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47" end="556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4431" y="3147622"/>
            <a:ext cx="609600" cy="609600"/>
          </a:xfrm>
          <a:prstGeom prst="rect">
            <a:avLst/>
          </a:prstGeom>
        </p:spPr>
      </p:pic>
      <p:sp>
        <p:nvSpPr>
          <p:cNvPr id="14" name="Google Shape;281;p15">
            <a:extLst>
              <a:ext uri="{FF2B5EF4-FFF2-40B4-BE49-F238E27FC236}">
                <a16:creationId xmlns:a16="http://schemas.microsoft.com/office/drawing/2014/main" id="{5D8B6FFD-931A-72D6-41D3-BF264537FCFB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Toys</a:t>
            </a:r>
          </a:p>
        </p:txBody>
      </p:sp>
      <p:sp>
        <p:nvSpPr>
          <p:cNvPr id="37" name="Freeform 7">
            <a:extLst>
              <a:ext uri="{FF2B5EF4-FFF2-40B4-BE49-F238E27FC236}">
                <a16:creationId xmlns:a16="http://schemas.microsoft.com/office/drawing/2014/main" id="{CB45F2F4-DC22-DF8B-9CBD-5F4D36FD3E18}"/>
              </a:ext>
            </a:extLst>
          </p:cNvPr>
          <p:cNvSpPr/>
          <p:nvPr/>
        </p:nvSpPr>
        <p:spPr>
          <a:xfrm>
            <a:off x="1861461" y="4256514"/>
            <a:ext cx="524466" cy="513078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38" name="Freeform 8">
            <a:extLst>
              <a:ext uri="{FF2B5EF4-FFF2-40B4-BE49-F238E27FC236}">
                <a16:creationId xmlns:a16="http://schemas.microsoft.com/office/drawing/2014/main" id="{89F38AF9-6FB3-320E-0535-F46BC9ED8348}"/>
              </a:ext>
            </a:extLst>
          </p:cNvPr>
          <p:cNvSpPr/>
          <p:nvPr/>
        </p:nvSpPr>
        <p:spPr>
          <a:xfrm>
            <a:off x="2385927" y="4256513"/>
            <a:ext cx="524466" cy="513078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u</a:t>
            </a:r>
          </a:p>
        </p:txBody>
      </p:sp>
      <p:sp>
        <p:nvSpPr>
          <p:cNvPr id="39" name="Freeform 17">
            <a:extLst>
              <a:ext uri="{FF2B5EF4-FFF2-40B4-BE49-F238E27FC236}">
                <a16:creationId xmlns:a16="http://schemas.microsoft.com/office/drawing/2014/main" id="{1ECCBF1D-23FF-26ED-A662-EA76D6F26AAE}"/>
              </a:ext>
            </a:extLst>
          </p:cNvPr>
          <p:cNvSpPr/>
          <p:nvPr/>
        </p:nvSpPr>
        <p:spPr>
          <a:xfrm>
            <a:off x="2910393" y="4256513"/>
            <a:ext cx="524466" cy="513078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 err="1">
                <a:solidFill>
                  <a:prstClr val="white"/>
                </a:solidFill>
              </a:rPr>
              <a:t>i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44" name="Freeform 7">
            <a:extLst>
              <a:ext uri="{FF2B5EF4-FFF2-40B4-BE49-F238E27FC236}">
                <a16:creationId xmlns:a16="http://schemas.microsoft.com/office/drawing/2014/main" id="{1CCFC06D-40E0-6E78-6478-9DC72644A76E}"/>
              </a:ext>
            </a:extLst>
          </p:cNvPr>
          <p:cNvSpPr/>
          <p:nvPr/>
        </p:nvSpPr>
        <p:spPr>
          <a:xfrm>
            <a:off x="3434859" y="4256513"/>
            <a:ext cx="524466" cy="513078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45" name="Freeform 8">
            <a:extLst>
              <a:ext uri="{FF2B5EF4-FFF2-40B4-BE49-F238E27FC236}">
                <a16:creationId xmlns:a16="http://schemas.microsoft.com/office/drawing/2014/main" id="{8A811AEC-0B24-DE6A-193F-8722630D82B4}"/>
              </a:ext>
            </a:extLst>
          </p:cNvPr>
          <p:cNvSpPr/>
          <p:nvPr/>
        </p:nvSpPr>
        <p:spPr>
          <a:xfrm>
            <a:off x="3959325" y="4256512"/>
            <a:ext cx="524466" cy="513078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46" name="Freeform 17">
            <a:extLst>
              <a:ext uri="{FF2B5EF4-FFF2-40B4-BE49-F238E27FC236}">
                <a16:creationId xmlns:a16="http://schemas.microsoft.com/office/drawing/2014/main" id="{7695FD04-A063-7B0D-9312-3CC8A91EC5BF}"/>
              </a:ext>
            </a:extLst>
          </p:cNvPr>
          <p:cNvSpPr/>
          <p:nvPr/>
        </p:nvSpPr>
        <p:spPr>
          <a:xfrm>
            <a:off x="4483791" y="4256512"/>
            <a:ext cx="524466" cy="513078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 err="1">
                <a:solidFill>
                  <a:prstClr val="white"/>
                </a:solidFill>
              </a:rPr>
              <a:t>i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47" name="Freeform 8">
            <a:extLst>
              <a:ext uri="{FF2B5EF4-FFF2-40B4-BE49-F238E27FC236}">
                <a16:creationId xmlns:a16="http://schemas.microsoft.com/office/drawing/2014/main" id="{BB4C0506-2246-0CF9-EB31-05219F7C7A72}"/>
              </a:ext>
            </a:extLst>
          </p:cNvPr>
          <p:cNvSpPr/>
          <p:nvPr/>
        </p:nvSpPr>
        <p:spPr>
          <a:xfrm>
            <a:off x="5008257" y="4256512"/>
            <a:ext cx="524466" cy="513078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48" name="Freeform 17">
            <a:extLst>
              <a:ext uri="{FF2B5EF4-FFF2-40B4-BE49-F238E27FC236}">
                <a16:creationId xmlns:a16="http://schemas.microsoft.com/office/drawing/2014/main" id="{103E8E72-4028-A7FE-2BDE-A893304E9287}"/>
              </a:ext>
            </a:extLst>
          </p:cNvPr>
          <p:cNvSpPr/>
          <p:nvPr/>
        </p:nvSpPr>
        <p:spPr>
          <a:xfrm>
            <a:off x="5532723" y="4256512"/>
            <a:ext cx="524466" cy="513078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g</a:t>
            </a:r>
          </a:p>
        </p:txBody>
      </p:sp>
      <p:sp>
        <p:nvSpPr>
          <p:cNvPr id="49" name="Oval Callout 8">
            <a:extLst>
              <a:ext uri="{FF2B5EF4-FFF2-40B4-BE49-F238E27FC236}">
                <a16:creationId xmlns:a16="http://schemas.microsoft.com/office/drawing/2014/main" id="{E02F1C10-F141-1A01-F3D3-525F915B80FA}"/>
              </a:ext>
            </a:extLst>
          </p:cNvPr>
          <p:cNvSpPr/>
          <p:nvPr/>
        </p:nvSpPr>
        <p:spPr>
          <a:xfrm rot="21300697">
            <a:off x="485259" y="3930769"/>
            <a:ext cx="1160101" cy="804815"/>
          </a:xfrm>
          <a:prstGeom prst="wedgeEllipseCallout">
            <a:avLst>
              <a:gd name="adj1" fmla="val 51582"/>
              <a:gd name="adj2" fmla="val 51563"/>
            </a:avLst>
          </a:prstGeom>
          <a:solidFill>
            <a:schemeClr val="bg1"/>
          </a:solidFill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Let’s spell! </a:t>
            </a:r>
          </a:p>
        </p:txBody>
      </p:sp>
      <p:sp>
        <p:nvSpPr>
          <p:cNvPr id="51" name="Freeform 17">
            <a:extLst>
              <a:ext uri="{FF2B5EF4-FFF2-40B4-BE49-F238E27FC236}">
                <a16:creationId xmlns:a16="http://schemas.microsoft.com/office/drawing/2014/main" id="{EF592CA7-0E2F-74F6-607E-165F35B5B0FD}"/>
              </a:ext>
            </a:extLst>
          </p:cNvPr>
          <p:cNvSpPr/>
          <p:nvPr/>
        </p:nvSpPr>
        <p:spPr>
          <a:xfrm>
            <a:off x="3172626" y="5083575"/>
            <a:ext cx="524466" cy="513078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52" name="Freeform 8">
            <a:extLst>
              <a:ext uri="{FF2B5EF4-FFF2-40B4-BE49-F238E27FC236}">
                <a16:creationId xmlns:a16="http://schemas.microsoft.com/office/drawing/2014/main" id="{F7C9B493-4D50-3409-0B41-8D7AA909F0ED}"/>
              </a:ext>
            </a:extLst>
          </p:cNvPr>
          <p:cNvSpPr/>
          <p:nvPr/>
        </p:nvSpPr>
        <p:spPr>
          <a:xfrm>
            <a:off x="3697092" y="5083575"/>
            <a:ext cx="524466" cy="513078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53" name="Freeform 17">
            <a:extLst>
              <a:ext uri="{FF2B5EF4-FFF2-40B4-BE49-F238E27FC236}">
                <a16:creationId xmlns:a16="http://schemas.microsoft.com/office/drawing/2014/main" id="{ADC1E9A2-5478-21DE-6112-2BDD29548BCF}"/>
              </a:ext>
            </a:extLst>
          </p:cNvPr>
          <p:cNvSpPr/>
          <p:nvPr/>
        </p:nvSpPr>
        <p:spPr>
          <a:xfrm>
            <a:off x="4221558" y="5083575"/>
            <a:ext cx="524466" cy="513078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t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6E5C6ED2-B7B8-F1FC-E2AF-1D56C0E62C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44" y="920067"/>
            <a:ext cx="1061409" cy="208199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61ACED4-A731-A164-A30E-A2477C5AE0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17" y="678606"/>
            <a:ext cx="948133" cy="1893062"/>
          </a:xfrm>
          <a:prstGeom prst="rect">
            <a:avLst/>
          </a:prstGeom>
        </p:spPr>
      </p:pic>
      <p:sp>
        <p:nvSpPr>
          <p:cNvPr id="58" name="Speech Bubble: Rectangle with Corners Rounded 57">
            <a:extLst>
              <a:ext uri="{FF2B5EF4-FFF2-40B4-BE49-F238E27FC236}">
                <a16:creationId xmlns:a16="http://schemas.microsoft.com/office/drawing/2014/main" id="{07917232-4F23-C74C-3AE6-8A6DDA3ACE9C}"/>
              </a:ext>
            </a:extLst>
          </p:cNvPr>
          <p:cNvSpPr/>
          <p:nvPr/>
        </p:nvSpPr>
        <p:spPr>
          <a:xfrm>
            <a:off x="1880171" y="720505"/>
            <a:ext cx="2404154" cy="709382"/>
          </a:xfrm>
          <a:prstGeom prst="wedgeRoundRectCallout">
            <a:avLst>
              <a:gd name="adj1" fmla="val -71271"/>
              <a:gd name="adj2" fmla="val 34094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What’s this?</a:t>
            </a:r>
          </a:p>
        </p:txBody>
      </p:sp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0CDAAD12-F968-C503-6B62-BFC1C813ADEF}"/>
              </a:ext>
            </a:extLst>
          </p:cNvPr>
          <p:cNvSpPr/>
          <p:nvPr/>
        </p:nvSpPr>
        <p:spPr>
          <a:xfrm>
            <a:off x="2989618" y="1991835"/>
            <a:ext cx="1660749" cy="579833"/>
          </a:xfrm>
          <a:prstGeom prst="wedgeRoundRectCallout">
            <a:avLst>
              <a:gd name="adj1" fmla="val 70339"/>
              <a:gd name="adj2" fmla="val -53618"/>
              <a:gd name="adj3" fmla="val 1666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It’s a …</a:t>
            </a:r>
          </a:p>
        </p:txBody>
      </p:sp>
    </p:spTree>
    <p:extLst>
      <p:ext uri="{BB962C8B-B14F-4D97-AF65-F5344CB8AC3E}">
        <p14:creationId xmlns:p14="http://schemas.microsoft.com/office/powerpoint/2010/main" val="8590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37" grpId="0" animBg="1"/>
      <p:bldP spid="38" grpId="0" animBg="1"/>
      <p:bldP spid="39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1" grpId="0" animBg="1"/>
      <p:bldP spid="52" grpId="0" animBg="1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ED2874-6ACD-48C2-AD71-3E6146484BC7}"/>
              </a:ext>
            </a:extLst>
          </p:cNvPr>
          <p:cNvSpPr txBox="1"/>
          <p:nvPr/>
        </p:nvSpPr>
        <p:spPr>
          <a:xfrm>
            <a:off x="1748224" y="2693231"/>
            <a:ext cx="35461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</a:rPr>
              <a:t>di</a:t>
            </a:r>
            <a:r>
              <a:rPr lang="en-US" sz="7200" b="1" dirty="0">
                <a:solidFill>
                  <a:schemeClr val="accent1"/>
                </a:solidFill>
              </a:rPr>
              <a:t>nosaur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369497" y="990599"/>
            <a:ext cx="3764132" cy="4876800"/>
          </a:xfrm>
          <a:prstGeom prst="rect">
            <a:avLst/>
          </a:prstGeom>
        </p:spPr>
      </p:pic>
      <p:pic>
        <p:nvPicPr>
          <p:cNvPr id="2" name="2.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269" end="240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8469" y="3113305"/>
            <a:ext cx="609600" cy="609600"/>
          </a:xfrm>
          <a:prstGeom prst="rect">
            <a:avLst/>
          </a:prstGeom>
        </p:spPr>
      </p:pic>
      <p:sp>
        <p:nvSpPr>
          <p:cNvPr id="14" name="Google Shape;281;p15">
            <a:extLst>
              <a:ext uri="{FF2B5EF4-FFF2-40B4-BE49-F238E27FC236}">
                <a16:creationId xmlns:a16="http://schemas.microsoft.com/office/drawing/2014/main" id="{40E013FD-30B6-CF0C-C78F-ABE8F9D45754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Toys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84FB771-11B3-C402-CFAB-35EBFFCBB9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44" y="920067"/>
            <a:ext cx="1061409" cy="208199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A6B3188-1351-69DD-39ED-DAA016F26B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17" y="678606"/>
            <a:ext cx="948133" cy="1893062"/>
          </a:xfrm>
          <a:prstGeom prst="rect">
            <a:avLst/>
          </a:prstGeom>
        </p:spPr>
      </p:pic>
      <p:sp>
        <p:nvSpPr>
          <p:cNvPr id="31" name="Oval Callout 8">
            <a:extLst>
              <a:ext uri="{FF2B5EF4-FFF2-40B4-BE49-F238E27FC236}">
                <a16:creationId xmlns:a16="http://schemas.microsoft.com/office/drawing/2014/main" id="{4F8E05C6-9CB5-C84A-3CC1-1392CACD30FF}"/>
              </a:ext>
            </a:extLst>
          </p:cNvPr>
          <p:cNvSpPr/>
          <p:nvPr/>
        </p:nvSpPr>
        <p:spPr>
          <a:xfrm rot="21300697">
            <a:off x="555329" y="3787688"/>
            <a:ext cx="1160101" cy="804815"/>
          </a:xfrm>
          <a:prstGeom prst="wedgeEllipseCallout">
            <a:avLst>
              <a:gd name="adj1" fmla="val 51582"/>
              <a:gd name="adj2" fmla="val 51563"/>
            </a:avLst>
          </a:prstGeom>
          <a:solidFill>
            <a:schemeClr val="bg1"/>
          </a:solidFill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Let’s spell! 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8977463D-1044-9CEF-6E6D-589CEA380B36}"/>
              </a:ext>
            </a:extLst>
          </p:cNvPr>
          <p:cNvSpPr/>
          <p:nvPr/>
        </p:nvSpPr>
        <p:spPr>
          <a:xfrm>
            <a:off x="1880171" y="720505"/>
            <a:ext cx="2404154" cy="709382"/>
          </a:xfrm>
          <a:prstGeom prst="wedgeRoundRectCallout">
            <a:avLst>
              <a:gd name="adj1" fmla="val -71271"/>
              <a:gd name="adj2" fmla="val 34094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What’s this?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69722313-562F-F95A-9291-7832F59050E2}"/>
              </a:ext>
            </a:extLst>
          </p:cNvPr>
          <p:cNvSpPr/>
          <p:nvPr/>
        </p:nvSpPr>
        <p:spPr>
          <a:xfrm>
            <a:off x="2989618" y="1991835"/>
            <a:ext cx="1660749" cy="579833"/>
          </a:xfrm>
          <a:prstGeom prst="wedgeRoundRectCallout">
            <a:avLst>
              <a:gd name="adj1" fmla="val 70339"/>
              <a:gd name="adj2" fmla="val -53618"/>
              <a:gd name="adj3" fmla="val 1666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It’s a …</a:t>
            </a: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00749C98-AE36-95EE-91F7-860C142A008D}"/>
              </a:ext>
            </a:extLst>
          </p:cNvPr>
          <p:cNvSpPr/>
          <p:nvPr/>
        </p:nvSpPr>
        <p:spPr>
          <a:xfrm>
            <a:off x="985488" y="477611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159CBE2D-5B60-B327-C968-6D4C115D0459}"/>
              </a:ext>
            </a:extLst>
          </p:cNvPr>
          <p:cNvSpPr/>
          <p:nvPr/>
        </p:nvSpPr>
        <p:spPr>
          <a:xfrm>
            <a:off x="1643440" y="477611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 err="1">
                <a:solidFill>
                  <a:prstClr val="white"/>
                </a:solidFill>
              </a:rPr>
              <a:t>i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22" name="Freeform 17">
            <a:extLst>
              <a:ext uri="{FF2B5EF4-FFF2-40B4-BE49-F238E27FC236}">
                <a16:creationId xmlns:a16="http://schemas.microsoft.com/office/drawing/2014/main" id="{53BE177D-6973-5983-BAAB-2AA4D23AF22E}"/>
              </a:ext>
            </a:extLst>
          </p:cNvPr>
          <p:cNvSpPr/>
          <p:nvPr/>
        </p:nvSpPr>
        <p:spPr>
          <a:xfrm>
            <a:off x="2296876" y="477611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A327FC17-7054-ED69-A743-08BBDB15D25C}"/>
              </a:ext>
            </a:extLst>
          </p:cNvPr>
          <p:cNvSpPr/>
          <p:nvPr/>
        </p:nvSpPr>
        <p:spPr>
          <a:xfrm>
            <a:off x="2946368" y="477522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o</a:t>
            </a:r>
          </a:p>
        </p:txBody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BC2EF17F-6DEC-2165-D899-479C35390024}"/>
              </a:ext>
            </a:extLst>
          </p:cNvPr>
          <p:cNvSpPr/>
          <p:nvPr/>
        </p:nvSpPr>
        <p:spPr>
          <a:xfrm>
            <a:off x="3604320" y="477522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8FE6A096-90AA-FC59-F30A-E4B689FCEDBF}"/>
              </a:ext>
            </a:extLst>
          </p:cNvPr>
          <p:cNvSpPr/>
          <p:nvPr/>
        </p:nvSpPr>
        <p:spPr>
          <a:xfrm>
            <a:off x="4257756" y="477522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26" name="Freeform 8">
            <a:extLst>
              <a:ext uri="{FF2B5EF4-FFF2-40B4-BE49-F238E27FC236}">
                <a16:creationId xmlns:a16="http://schemas.microsoft.com/office/drawing/2014/main" id="{02551D3A-4D0E-BB09-39D2-349C73CDECDE}"/>
              </a:ext>
            </a:extLst>
          </p:cNvPr>
          <p:cNvSpPr/>
          <p:nvPr/>
        </p:nvSpPr>
        <p:spPr>
          <a:xfrm>
            <a:off x="4911734" y="477522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u</a:t>
            </a:r>
          </a:p>
        </p:txBody>
      </p:sp>
      <p:sp>
        <p:nvSpPr>
          <p:cNvPr id="27" name="Freeform 8">
            <a:extLst>
              <a:ext uri="{FF2B5EF4-FFF2-40B4-BE49-F238E27FC236}">
                <a16:creationId xmlns:a16="http://schemas.microsoft.com/office/drawing/2014/main" id="{B0D6E173-9CBF-0B22-B942-0FA7397EF1E0}"/>
              </a:ext>
            </a:extLst>
          </p:cNvPr>
          <p:cNvSpPr/>
          <p:nvPr/>
        </p:nvSpPr>
        <p:spPr>
          <a:xfrm>
            <a:off x="5565170" y="477522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89253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31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1519</TotalTime>
  <Words>666</Words>
  <Application>Microsoft Macintosh PowerPoint</Application>
  <PresentationFormat>Widescreen</PresentationFormat>
  <Paragraphs>208</Paragraphs>
  <Slides>31</Slides>
  <Notes>5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Aharoni</vt:lpstr>
      <vt:lpstr>Arial</vt:lpstr>
      <vt:lpstr>Arial Black</vt:lpstr>
      <vt:lpstr>Calibri</vt:lpstr>
      <vt:lpstr>Calibri Light</vt:lpstr>
      <vt:lpstr>Comic Sans MS</vt:lpstr>
      <vt:lpstr>Office Theme</vt:lpstr>
      <vt:lpstr>Tema de Office</vt:lpstr>
      <vt:lpstr>PowerPoint Presentation</vt:lpstr>
      <vt:lpstr>PowerPoint Presentation</vt:lpstr>
      <vt:lpstr>Song: Teddy Bear, Teddy Bear, Turn Around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 Teachers</dc:creator>
  <cp:lastModifiedBy>Microsoft Office User</cp:lastModifiedBy>
  <cp:revision>322</cp:revision>
  <dcterms:created xsi:type="dcterms:W3CDTF">2021-05-20T08:47:48Z</dcterms:created>
  <dcterms:modified xsi:type="dcterms:W3CDTF">2023-10-10T02:11:55Z</dcterms:modified>
</cp:coreProperties>
</file>