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258" r:id="rId3"/>
    <p:sldId id="343" r:id="rId4"/>
    <p:sldId id="346" r:id="rId5"/>
    <p:sldId id="348" r:id="rId6"/>
    <p:sldId id="344" r:id="rId7"/>
    <p:sldId id="360" r:id="rId8"/>
    <p:sldId id="347" r:id="rId9"/>
    <p:sldId id="259" r:id="rId10"/>
    <p:sldId id="260" r:id="rId11"/>
    <p:sldId id="382" r:id="rId12"/>
    <p:sldId id="336" r:id="rId13"/>
    <p:sldId id="383" r:id="rId14"/>
    <p:sldId id="376" r:id="rId15"/>
    <p:sldId id="262" r:id="rId16"/>
    <p:sldId id="263" r:id="rId17"/>
    <p:sldId id="282" r:id="rId18"/>
    <p:sldId id="283" r:id="rId19"/>
    <p:sldId id="284" r:id="rId20"/>
    <p:sldId id="384" r:id="rId21"/>
    <p:sldId id="264" r:id="rId22"/>
    <p:sldId id="372" r:id="rId23"/>
    <p:sldId id="355" r:id="rId24"/>
    <p:sldId id="350" r:id="rId25"/>
    <p:sldId id="385" r:id="rId26"/>
    <p:sldId id="356" r:id="rId27"/>
    <p:sldId id="308" r:id="rId28"/>
    <p:sldId id="342" r:id="rId29"/>
    <p:sldId id="294" r:id="rId30"/>
    <p:sldId id="377" r:id="rId31"/>
    <p:sldId id="268" r:id="rId32"/>
    <p:sldId id="279" r:id="rId33"/>
    <p:sldId id="367" r:id="rId34"/>
    <p:sldId id="286" r:id="rId35"/>
    <p:sldId id="359" r:id="rId36"/>
    <p:sldId id="386" r:id="rId37"/>
    <p:sldId id="387" r:id="rId38"/>
    <p:sldId id="314" r:id="rId39"/>
    <p:sldId id="272" r:id="rId40"/>
    <p:sldId id="338" r:id="rId41"/>
    <p:sldId id="339" r:id="rId42"/>
    <p:sldId id="326" r:id="rId43"/>
    <p:sldId id="274" r:id="rId44"/>
    <p:sldId id="275" r:id="rId45"/>
    <p:sldId id="389" r:id="rId46"/>
    <p:sldId id="277" r:id="rId47"/>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389"/>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64" autoAdjust="0"/>
    <p:restoredTop sz="90214" autoAdjust="0"/>
  </p:normalViewPr>
  <p:slideViewPr>
    <p:cSldViewPr>
      <p:cViewPr>
        <p:scale>
          <a:sx n="50" d="100"/>
          <a:sy n="50" d="100"/>
        </p:scale>
        <p:origin x="-972" y="-280"/>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26-Nov-23</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Hay còn</a:t>
            </a:r>
            <a:r>
              <a:rPr lang="en-US" baseline="0" smtClean="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17</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18</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19</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20</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22</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23</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25</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26</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Đến</a:t>
            </a:r>
            <a:r>
              <a:rPr lang="en-US" baseline="0" smtClean="0"/>
              <a:t> đây HS viết thành thạo rồi nên người soạn không tạo video đồ chữ nữa nhé!</a:t>
            </a:r>
          </a:p>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27</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28</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Chim bìm</a:t>
            </a:r>
            <a:r>
              <a:rPr lang="en-US" baseline="0" smtClean="0"/>
              <a:t> bịp</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6</a:t>
            </a:fld>
            <a:endParaRPr lang="en-US"/>
          </a:p>
        </p:txBody>
      </p:sp>
    </p:spTree>
    <p:extLst>
      <p:ext uri="{BB962C8B-B14F-4D97-AF65-F5344CB8AC3E}">
        <p14:creationId xmlns:p14="http://schemas.microsoft.com/office/powerpoint/2010/main" val="3677006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29</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30</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31</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32</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33</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35</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36</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37</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39</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7</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40</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41</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Thầy</a:t>
            </a:r>
            <a:r>
              <a:rPr lang="en-US" baseline="0" smtClean="0"/>
              <a:t> cô nên chiếu slide lên rồi mới chỉnh nhé. Nhìn lệch vậy chứ chiếu lên mới biết ạ</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9</a:t>
            </a:fld>
            <a:endParaRPr lang="en-US"/>
          </a:p>
        </p:txBody>
      </p:sp>
    </p:spTree>
    <p:extLst>
      <p:ext uri="{BB962C8B-B14F-4D97-AF65-F5344CB8AC3E}">
        <p14:creationId xmlns:p14="http://schemas.microsoft.com/office/powerpoint/2010/main" val="853899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10</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12</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13</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14</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16</a:t>
            </a:fld>
            <a:endParaRPr lang="en-US"/>
          </a:p>
        </p:txBody>
      </p:sp>
    </p:spTree>
    <p:extLst>
      <p:ext uri="{BB962C8B-B14F-4D97-AF65-F5344CB8AC3E}">
        <p14:creationId xmlns:p14="http://schemas.microsoft.com/office/powerpoint/2010/main" val="67674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26-Nov-23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26-Nov-23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26-Nov-23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26-Nov-23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26-Nov-23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D0918-B3BC-4D15-9AF8-385E8378AD06}" type="datetimeFigureOut">
              <a:rPr lang="en-US" smtClean="0"/>
              <a:t>26-Nov-23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D0918-B3BC-4D15-9AF8-385E8378AD06}" type="datetimeFigureOut">
              <a:rPr lang="en-US" smtClean="0"/>
              <a:t>26-Nov-23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D0918-B3BC-4D15-9AF8-385E8378AD06}" type="datetimeFigureOut">
              <a:rPr lang="en-US" smtClean="0"/>
              <a:t>26-Nov-23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26-Nov-23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26-Nov-23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26-Nov-23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26-Nov-23</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6.jpeg"/><Relationship Id="rId12" Type="http://schemas.openxmlformats.org/officeDocument/2006/relationships/slide" Target="slide9.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8.jpeg"/><Relationship Id="rId5" Type="http://schemas.openxmlformats.org/officeDocument/2006/relationships/image" Target="../media/image5.jpeg"/><Relationship Id="rId15" Type="http://schemas.openxmlformats.org/officeDocument/2006/relationships/image" Target="../media/image10.jpeg"/><Relationship Id="rId10" Type="http://schemas.openxmlformats.org/officeDocument/2006/relationships/slide" Target="slide7.xml"/><Relationship Id="rId4" Type="http://schemas.openxmlformats.org/officeDocument/2006/relationships/slide" Target="slide3.xml"/><Relationship Id="rId9" Type="http://schemas.openxmlformats.org/officeDocument/2006/relationships/image" Target="../media/image7.jpeg"/><Relationship Id="rId14" Type="http://schemas.openxmlformats.org/officeDocument/2006/relationships/slide" Target="slide8.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a:t>
            </a:r>
            <a:r>
              <a:rPr lang="en-US" sz="10600" b="1" smtClean="0">
                <a:solidFill>
                  <a:schemeClr val="bg1"/>
                </a:solidFill>
                <a:latin typeface="AvantGarde" pitchFamily="2" charset="0"/>
                <a:ea typeface="AvantGarde" pitchFamily="2" charset="0"/>
                <a:cs typeface="AvantGarde" pitchFamily="2" charset="0"/>
              </a:rPr>
              <a:t>VIỆT </a:t>
            </a:r>
            <a:r>
              <a:rPr lang="en-US" sz="10600" b="1" smtClean="0">
                <a:solidFill>
                  <a:schemeClr val="bg1"/>
                </a:solidFill>
                <a:latin typeface=".VnArial" pitchFamily="34" charset="0"/>
                <a:ea typeface="AvantGarde" pitchFamily="2" charset="0"/>
                <a:cs typeface="AvantGarde" pitchFamily="2" charset="0"/>
              </a:rPr>
              <a:t>1</a:t>
            </a:r>
            <a:endParaRPr lang="en-US" sz="10600" b="1">
              <a:solidFill>
                <a:schemeClr val="bg1"/>
              </a:solidFill>
              <a:latin typeface=".VnArial" pitchFamily="34" charset="0"/>
              <a:ea typeface="AvantGarde" pitchFamily="2" charset="0"/>
              <a:cs typeface="AvantGarde" pitchFamily="2" charset="0"/>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24431"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n</a:t>
            </a:r>
            <a:endParaRPr lang="en-US" sz="88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6121244"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ep</a:t>
            </a:r>
            <a:endParaRPr lang="en-US" sz="880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3925738" y="4271442"/>
            <a:ext cx="4295089" cy="1432470"/>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n</a:t>
            </a:r>
            <a:r>
              <a:rPr lang="en-US" sz="8800">
                <a:solidFill>
                  <a:srgbClr val="FF0000"/>
                </a:solidFill>
                <a:latin typeface="Arial-Rounded" pitchFamily="34" charset="0"/>
                <a:ea typeface="Arial-Rounded" pitchFamily="34" charset="0"/>
                <a:cs typeface="Arial-Rounded" pitchFamily="34" charset="0"/>
              </a:rPr>
              <a:t>e</a:t>
            </a:r>
            <a:r>
              <a:rPr lang="en-US" sz="8800" smtClean="0">
                <a:solidFill>
                  <a:srgbClr val="FF0000"/>
                </a:solidFill>
                <a:latin typeface="Arial-Rounded" pitchFamily="34" charset="0"/>
                <a:ea typeface="Arial-Rounded" pitchFamily="34" charset="0"/>
                <a:cs typeface="Arial-Rounded" pitchFamily="34" charset="0"/>
              </a:rPr>
              <a:t>p</a:t>
            </a:r>
            <a:endParaRPr lang="en-US" sz="8800">
              <a:solidFill>
                <a:srgbClr val="FF0000"/>
              </a:solidFill>
              <a:latin typeface="Arial-Rounded" pitchFamily="34" charset="0"/>
              <a:ea typeface="Arial-Rounded" pitchFamily="34" charset="0"/>
              <a:cs typeface="Arial-Rounded" pitchFamily="34" charset="0"/>
            </a:endParaRP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Đọc</a:t>
              </a:r>
              <a:endParaRPr lang="en-US" sz="4800">
                <a:latin typeface="Arial-Rounded" pitchFamily="34" charset="0"/>
                <a:ea typeface="Arial-Rounded" pitchFamily="34" charset="0"/>
                <a:cs typeface="Arial-Rounded" pitchFamily="34" charset="0"/>
              </a:endParaRPr>
            </a:p>
          </p:txBody>
        </p:sp>
        <p:sp>
          <p:nvSpPr>
            <p:cNvPr id="36" name="Oval 3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3</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24" name="Title 1"/>
          <p:cNvSpPr txBox="1">
            <a:spLocks/>
          </p:cNvSpPr>
          <p:nvPr/>
        </p:nvSpPr>
        <p:spPr>
          <a:xfrm>
            <a:off x="1963787"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ep</a:t>
            </a:r>
            <a:endParaRPr lang="en-US" sz="88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4145872"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ê</a:t>
            </a:r>
            <a:r>
              <a:rPr lang="en-US" sz="8800" smtClean="0">
                <a:solidFill>
                  <a:srgbClr val="FF0000"/>
                </a:solidFill>
                <a:latin typeface="Arial-Rounded" pitchFamily="34" charset="0"/>
                <a:ea typeface="Arial-Rounded" pitchFamily="34" charset="0"/>
                <a:cs typeface="Arial-Rounded" pitchFamily="34" charset="0"/>
              </a:rPr>
              <a:t>p</a:t>
            </a:r>
            <a:endParaRPr lang="en-US" sz="88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105656" y="4519075"/>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dirty="0" smtClean="0">
                <a:solidFill>
                  <a:srgbClr val="0070C0"/>
                </a:solidFill>
                <a:latin typeface="Arial-Rounded"/>
                <a:ea typeface="Arial-Rounded"/>
                <a:cs typeface="Arial-Rounded"/>
              </a:rPr>
              <a:t>́</a:t>
            </a:r>
            <a:endParaRPr lang="en-US" sz="8800" dirty="0">
              <a:solidFill>
                <a:srgbClr val="0070C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6246228"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i</a:t>
            </a:r>
            <a:r>
              <a:rPr lang="en-US" sz="8800" smtClean="0">
                <a:solidFill>
                  <a:srgbClr val="FF0000"/>
                </a:solidFill>
                <a:latin typeface="Arial-Rounded" pitchFamily="34" charset="0"/>
                <a:ea typeface="Arial-Rounded" pitchFamily="34" charset="0"/>
                <a:cs typeface="Arial-Rounded" pitchFamily="34" charset="0"/>
              </a:rPr>
              <a:t>p</a:t>
            </a:r>
            <a:endParaRPr lang="en-US" sz="88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8076839"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up</a:t>
            </a:r>
            <a:endParaRPr lang="en-US" sz="88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2519" y="1143000"/>
            <a:ext cx="5105400" cy="1323439"/>
          </a:xfrm>
          <a:prstGeom prst="rect">
            <a:avLst/>
          </a:prstGeom>
          <a:solidFill>
            <a:srgbClr val="FFC000"/>
          </a:solidFill>
        </p:spPr>
        <p:txBody>
          <a:bodyPr wrap="square" rtlCol="0">
            <a:spAutoFit/>
          </a:bodyPr>
          <a:lstStyle/>
          <a:p>
            <a:pPr algn="ctr"/>
            <a:r>
              <a:rPr lang="en-US" sz="8000" smtClean="0">
                <a:latin typeface="Arial-Rounded" pitchFamily="34" charset="0"/>
                <a:ea typeface="Arial-Rounded" pitchFamily="34" charset="0"/>
                <a:cs typeface="Arial-Rounded" pitchFamily="34" charset="0"/>
              </a:rPr>
              <a:t>So sánh</a:t>
            </a:r>
            <a:endParaRPr lang="en-US" sz="8000">
              <a:latin typeface="Arial-Rounded" pitchFamily="34" charset="0"/>
              <a:ea typeface="Arial-Rounded" pitchFamily="34" charset="0"/>
              <a:cs typeface="Arial-Rounded" pitchFamily="34" charset="0"/>
            </a:endParaRPr>
          </a:p>
        </p:txBody>
      </p:sp>
      <p:sp>
        <p:nvSpPr>
          <p:cNvPr id="5" name="TextBox 4"/>
          <p:cNvSpPr txBox="1"/>
          <p:nvPr/>
        </p:nvSpPr>
        <p:spPr>
          <a:xfrm>
            <a:off x="480219" y="3546768"/>
            <a:ext cx="2552700" cy="1862048"/>
          </a:xfrm>
          <a:prstGeom prst="rect">
            <a:avLst/>
          </a:prstGeom>
          <a:solidFill>
            <a:schemeClr val="accent5">
              <a:lumMod val="20000"/>
              <a:lumOff val="80000"/>
            </a:schemeClr>
          </a:solidFill>
        </p:spPr>
        <p:txBody>
          <a:bodyPr wrap="square" rtlCol="0">
            <a:spAutoFit/>
          </a:bodyPr>
          <a:lstStyle/>
          <a:p>
            <a:pPr algn="ctr"/>
            <a:r>
              <a:rPr lang="en-US" sz="11500" smtClean="0">
                <a:latin typeface="Arial-Rounded" pitchFamily="34" charset="0"/>
                <a:ea typeface="Arial-Rounded" pitchFamily="34" charset="0"/>
                <a:cs typeface="Arial-Rounded" pitchFamily="34" charset="0"/>
              </a:rPr>
              <a:t>ep</a:t>
            </a:r>
            <a:endParaRPr lang="en-US" sz="11500">
              <a:latin typeface="Arial-Rounded" pitchFamily="34" charset="0"/>
              <a:ea typeface="Arial-Rounded" pitchFamily="34" charset="0"/>
              <a:cs typeface="Arial-Rounded" pitchFamily="34" charset="0"/>
            </a:endParaRPr>
          </a:p>
        </p:txBody>
      </p:sp>
      <p:sp>
        <p:nvSpPr>
          <p:cNvPr id="6" name="TextBox 5"/>
          <p:cNvSpPr txBox="1"/>
          <p:nvPr/>
        </p:nvSpPr>
        <p:spPr>
          <a:xfrm>
            <a:off x="3356769" y="3546768"/>
            <a:ext cx="2552700" cy="1862048"/>
          </a:xfrm>
          <a:prstGeom prst="rect">
            <a:avLst/>
          </a:prstGeom>
          <a:solidFill>
            <a:schemeClr val="accent5">
              <a:lumMod val="20000"/>
              <a:lumOff val="80000"/>
            </a:schemeClr>
          </a:solidFill>
        </p:spPr>
        <p:txBody>
          <a:bodyPr wrap="square" rtlCol="0">
            <a:spAutoFit/>
          </a:bodyPr>
          <a:lstStyle/>
          <a:p>
            <a:pPr algn="ctr"/>
            <a:r>
              <a:rPr lang="en-US" sz="11500" smtClean="0">
                <a:latin typeface="Arial-Rounded" pitchFamily="34" charset="0"/>
                <a:ea typeface="Arial-Rounded" pitchFamily="34" charset="0"/>
                <a:cs typeface="Arial-Rounded" pitchFamily="34" charset="0"/>
              </a:rPr>
              <a:t>êp</a:t>
            </a:r>
            <a:endParaRPr lang="en-US" sz="11500">
              <a:latin typeface="Arial-Rounded" pitchFamily="34" charset="0"/>
              <a:ea typeface="Arial-Rounded" pitchFamily="34" charset="0"/>
              <a:cs typeface="Arial-Rounded" pitchFamily="34" charset="0"/>
            </a:endParaRPr>
          </a:p>
        </p:txBody>
      </p:sp>
      <p:sp>
        <p:nvSpPr>
          <p:cNvPr id="7" name="TextBox 6"/>
          <p:cNvSpPr txBox="1"/>
          <p:nvPr/>
        </p:nvSpPr>
        <p:spPr>
          <a:xfrm>
            <a:off x="6237288" y="3546768"/>
            <a:ext cx="2552700" cy="1862048"/>
          </a:xfrm>
          <a:prstGeom prst="rect">
            <a:avLst/>
          </a:prstGeom>
          <a:solidFill>
            <a:schemeClr val="accent5">
              <a:lumMod val="20000"/>
              <a:lumOff val="80000"/>
            </a:schemeClr>
          </a:solidFill>
        </p:spPr>
        <p:txBody>
          <a:bodyPr wrap="square" rtlCol="0">
            <a:spAutoFit/>
          </a:bodyPr>
          <a:lstStyle/>
          <a:p>
            <a:pPr algn="ctr"/>
            <a:r>
              <a:rPr lang="en-US" sz="11500" smtClean="0">
                <a:latin typeface="Arial-Rounded" pitchFamily="34" charset="0"/>
                <a:ea typeface="Arial-Rounded" pitchFamily="34" charset="0"/>
                <a:cs typeface="Arial-Rounded" pitchFamily="34" charset="0"/>
              </a:rPr>
              <a:t>ip</a:t>
            </a:r>
            <a:endParaRPr lang="en-US" sz="11500">
              <a:latin typeface="Arial-Rounded" pitchFamily="34" charset="0"/>
              <a:ea typeface="Arial-Rounded" pitchFamily="34" charset="0"/>
              <a:cs typeface="Arial-Rounded" pitchFamily="34" charset="0"/>
            </a:endParaRPr>
          </a:p>
        </p:txBody>
      </p:sp>
      <p:sp>
        <p:nvSpPr>
          <p:cNvPr id="8" name="TextBox 7"/>
          <p:cNvSpPr txBox="1"/>
          <p:nvPr/>
        </p:nvSpPr>
        <p:spPr>
          <a:xfrm>
            <a:off x="846229" y="3546768"/>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p</a:t>
            </a:r>
            <a:endParaRPr lang="en-US" sz="11500">
              <a:solidFill>
                <a:srgbClr val="FF0000"/>
              </a:solidFill>
              <a:latin typeface="Arial-Rounded" pitchFamily="34" charset="0"/>
              <a:ea typeface="Arial-Rounded" pitchFamily="34" charset="0"/>
              <a:cs typeface="Arial-Rounded" pitchFamily="34" charset="0"/>
            </a:endParaRPr>
          </a:p>
        </p:txBody>
      </p:sp>
      <p:sp>
        <p:nvSpPr>
          <p:cNvPr id="9" name="TextBox 8"/>
          <p:cNvSpPr txBox="1"/>
          <p:nvPr/>
        </p:nvSpPr>
        <p:spPr>
          <a:xfrm>
            <a:off x="3726839" y="3546768"/>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p</a:t>
            </a:r>
            <a:endParaRPr lang="en-US" sz="11500">
              <a:solidFill>
                <a:srgbClr val="FF0000"/>
              </a:solidFill>
              <a:latin typeface="Arial-Rounded" pitchFamily="34" charset="0"/>
              <a:ea typeface="Arial-Rounded" pitchFamily="34" charset="0"/>
              <a:cs typeface="Arial-Rounded" pitchFamily="34" charset="0"/>
            </a:endParaRPr>
          </a:p>
        </p:txBody>
      </p:sp>
      <p:sp>
        <p:nvSpPr>
          <p:cNvPr id="10" name="TextBox 9"/>
          <p:cNvSpPr txBox="1"/>
          <p:nvPr/>
        </p:nvSpPr>
        <p:spPr>
          <a:xfrm>
            <a:off x="6382508" y="3546768"/>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p</a:t>
            </a:r>
            <a:endParaRPr lang="en-US" sz="11500">
              <a:solidFill>
                <a:srgbClr val="FF0000"/>
              </a:solidFill>
              <a:latin typeface="Arial-Rounded" pitchFamily="34" charset="0"/>
              <a:ea typeface="Arial-Rounded" pitchFamily="34" charset="0"/>
              <a:cs typeface="Arial-Rounded" pitchFamily="34" charset="0"/>
            </a:endParaRPr>
          </a:p>
        </p:txBody>
      </p:sp>
      <p:sp>
        <p:nvSpPr>
          <p:cNvPr id="11" name="TextBox 10"/>
          <p:cNvSpPr txBox="1"/>
          <p:nvPr/>
        </p:nvSpPr>
        <p:spPr>
          <a:xfrm>
            <a:off x="76109" y="3546768"/>
            <a:ext cx="2552700" cy="1862048"/>
          </a:xfrm>
          <a:prstGeom prst="rect">
            <a:avLst/>
          </a:prstGeom>
          <a:noFill/>
        </p:spPr>
        <p:txBody>
          <a:bodyPr wrap="square" rtlCol="0">
            <a:spAutoFit/>
          </a:bodyPr>
          <a:lstStyle/>
          <a:p>
            <a:pPr algn="ctr"/>
            <a:r>
              <a:rPr lang="en-US" sz="11500" smtClean="0">
                <a:solidFill>
                  <a:srgbClr val="7030A0"/>
                </a:solidFill>
                <a:latin typeface="Arial-Rounded" pitchFamily="34" charset="0"/>
                <a:ea typeface="Arial-Rounded" pitchFamily="34" charset="0"/>
                <a:cs typeface="Arial-Rounded" pitchFamily="34" charset="0"/>
              </a:rPr>
              <a:t>e</a:t>
            </a:r>
            <a:endParaRPr lang="en-US" sz="11500">
              <a:solidFill>
                <a:srgbClr val="7030A0"/>
              </a:solidFill>
              <a:latin typeface="Arial-Rounded" pitchFamily="34" charset="0"/>
              <a:ea typeface="Arial-Rounded" pitchFamily="34" charset="0"/>
              <a:cs typeface="Arial-Rounded" pitchFamily="34" charset="0"/>
            </a:endParaRPr>
          </a:p>
        </p:txBody>
      </p:sp>
      <p:sp>
        <p:nvSpPr>
          <p:cNvPr id="12" name="TextBox 11"/>
          <p:cNvSpPr txBox="1"/>
          <p:nvPr/>
        </p:nvSpPr>
        <p:spPr>
          <a:xfrm>
            <a:off x="2952659" y="3546768"/>
            <a:ext cx="2552700" cy="1862048"/>
          </a:xfrm>
          <a:prstGeom prst="rect">
            <a:avLst/>
          </a:prstGeom>
          <a:noFill/>
        </p:spPr>
        <p:txBody>
          <a:bodyPr wrap="square" rtlCol="0">
            <a:spAutoFit/>
          </a:bodyPr>
          <a:lstStyle/>
          <a:p>
            <a:pPr algn="ctr"/>
            <a:r>
              <a:rPr lang="en-US" sz="11500">
                <a:solidFill>
                  <a:srgbClr val="00B0F0"/>
                </a:solidFill>
                <a:latin typeface="Arial-Rounded" pitchFamily="34" charset="0"/>
                <a:ea typeface="Arial-Rounded" pitchFamily="34" charset="0"/>
                <a:cs typeface="Arial-Rounded" pitchFamily="34" charset="0"/>
              </a:rPr>
              <a:t>ê</a:t>
            </a:r>
          </a:p>
        </p:txBody>
      </p:sp>
      <p:sp>
        <p:nvSpPr>
          <p:cNvPr id="13" name="TextBox 12"/>
          <p:cNvSpPr txBox="1"/>
          <p:nvPr/>
        </p:nvSpPr>
        <p:spPr>
          <a:xfrm>
            <a:off x="5829209" y="3546768"/>
            <a:ext cx="2552700" cy="1862048"/>
          </a:xfrm>
          <a:prstGeom prst="rect">
            <a:avLst/>
          </a:prstGeom>
          <a:noFill/>
        </p:spPr>
        <p:txBody>
          <a:bodyPr wrap="square" rtlCol="0">
            <a:spAutoFit/>
          </a:bodyPr>
          <a:lstStyle/>
          <a:p>
            <a:pPr algn="ctr"/>
            <a:r>
              <a:rPr lang="en-US" sz="11500" smtClean="0">
                <a:solidFill>
                  <a:srgbClr val="FFFF00"/>
                </a:solidFill>
                <a:latin typeface="Arial-Rounded" pitchFamily="34" charset="0"/>
                <a:ea typeface="Arial-Rounded" pitchFamily="34" charset="0"/>
                <a:cs typeface="Arial-Rounded" pitchFamily="34" charset="0"/>
              </a:rPr>
              <a:t>i</a:t>
            </a:r>
            <a:endParaRPr lang="en-US" sz="11500">
              <a:solidFill>
                <a:srgbClr val="FFFF00"/>
              </a:solidFill>
              <a:latin typeface="Arial-Rounded" pitchFamily="34" charset="0"/>
              <a:ea typeface="Arial-Rounded" pitchFamily="34" charset="0"/>
              <a:cs typeface="Arial-Rounded" pitchFamily="34" charset="0"/>
            </a:endParaRPr>
          </a:p>
        </p:txBody>
      </p:sp>
      <p:sp>
        <p:nvSpPr>
          <p:cNvPr id="14" name="TextBox 13"/>
          <p:cNvSpPr txBox="1"/>
          <p:nvPr/>
        </p:nvSpPr>
        <p:spPr>
          <a:xfrm>
            <a:off x="9151938" y="3546768"/>
            <a:ext cx="2552700" cy="1862048"/>
          </a:xfrm>
          <a:prstGeom prst="rect">
            <a:avLst/>
          </a:prstGeom>
          <a:solidFill>
            <a:schemeClr val="accent5">
              <a:lumMod val="20000"/>
              <a:lumOff val="80000"/>
            </a:schemeClr>
          </a:solidFill>
        </p:spPr>
        <p:txBody>
          <a:bodyPr wrap="square" rtlCol="0">
            <a:spAutoFit/>
          </a:bodyPr>
          <a:lstStyle/>
          <a:p>
            <a:pPr algn="ctr"/>
            <a:r>
              <a:rPr lang="en-US" sz="11500" smtClean="0">
                <a:latin typeface="Arial-Rounded" pitchFamily="34" charset="0"/>
                <a:ea typeface="Arial-Rounded" pitchFamily="34" charset="0"/>
                <a:cs typeface="Arial-Rounded" pitchFamily="34" charset="0"/>
              </a:rPr>
              <a:t>up</a:t>
            </a:r>
            <a:endParaRPr lang="en-US" sz="11500">
              <a:latin typeface="Arial-Rounded" pitchFamily="34" charset="0"/>
              <a:ea typeface="Arial-Rounded" pitchFamily="34" charset="0"/>
              <a:cs typeface="Arial-Rounded" pitchFamily="34" charset="0"/>
            </a:endParaRPr>
          </a:p>
        </p:txBody>
      </p:sp>
      <p:sp>
        <p:nvSpPr>
          <p:cNvPr id="15" name="TextBox 14"/>
          <p:cNvSpPr txBox="1"/>
          <p:nvPr/>
        </p:nvSpPr>
        <p:spPr>
          <a:xfrm>
            <a:off x="9551988" y="3546768"/>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p</a:t>
            </a:r>
            <a:endParaRPr lang="en-US" sz="11500">
              <a:solidFill>
                <a:srgbClr val="FF0000"/>
              </a:solidFill>
              <a:latin typeface="Arial-Rounded" pitchFamily="34" charset="0"/>
              <a:ea typeface="Arial-Rounded" pitchFamily="34" charset="0"/>
              <a:cs typeface="Arial-Rounded" pitchFamily="34" charset="0"/>
            </a:endParaRPr>
          </a:p>
        </p:txBody>
      </p:sp>
      <p:sp>
        <p:nvSpPr>
          <p:cNvPr id="16" name="TextBox 15"/>
          <p:cNvSpPr txBox="1"/>
          <p:nvPr/>
        </p:nvSpPr>
        <p:spPr>
          <a:xfrm>
            <a:off x="8736716" y="3546768"/>
            <a:ext cx="2552700" cy="1862048"/>
          </a:xfrm>
          <a:prstGeom prst="rect">
            <a:avLst/>
          </a:prstGeom>
          <a:noFill/>
        </p:spPr>
        <p:txBody>
          <a:bodyPr wrap="square" rtlCol="0">
            <a:spAutoFit/>
          </a:bodyPr>
          <a:lstStyle/>
          <a:p>
            <a:pPr algn="ctr"/>
            <a:r>
              <a:rPr lang="en-US" sz="11500" smtClean="0">
                <a:solidFill>
                  <a:srgbClr val="00B050"/>
                </a:solidFill>
                <a:latin typeface="Arial-Rounded" pitchFamily="34" charset="0"/>
                <a:ea typeface="Arial-Rounded" pitchFamily="34" charset="0"/>
                <a:cs typeface="Arial-Rounded" pitchFamily="34" charset="0"/>
              </a:rPr>
              <a:t>u</a:t>
            </a:r>
            <a:endParaRPr lang="en-US" sz="11500">
              <a:solidFill>
                <a:srgbClr val="00B05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59565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p:bldP spid="13" grpId="0"/>
      <p:bldP spid="14" grpId="0" animBg="1"/>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78104" y="533736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kẹp</a:t>
            </a:r>
            <a:endParaRPr lang="en-US" sz="6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602836" y="535887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nẹp</a:t>
            </a:r>
            <a:endParaRPr lang="en-US" sz="6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5981289"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nếp</a:t>
            </a:r>
            <a:endParaRPr lang="en-US" sz="66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1624926" y="516108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ep</a:t>
            </a:r>
            <a:endParaRPr lang="en-US" sz="66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4077558"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ep</a:t>
            </a:r>
            <a:endParaRPr lang="en-US" sz="66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6562169"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êp</a:t>
            </a:r>
            <a:endParaRPr lang="en-US" sz="6600">
              <a:solidFill>
                <a:srgbClr val="FF0000"/>
              </a:solidFill>
              <a:latin typeface="Arial-Rounded" pitchFamily="34" charset="0"/>
              <a:ea typeface="Arial-Rounded" pitchFamily="34" charset="0"/>
              <a:cs typeface="Arial-Rounded" pitchFamily="34" charset="0"/>
            </a:endParaRPr>
          </a:p>
        </p:txBody>
      </p:sp>
      <p:sp>
        <p:nvSpPr>
          <p:cNvPr id="14" name="Title 1"/>
          <p:cNvSpPr txBox="1">
            <a:spLocks/>
          </p:cNvSpPr>
          <p:nvPr/>
        </p:nvSpPr>
        <p:spPr>
          <a:xfrm>
            <a:off x="8545704" y="5357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xếp</a:t>
            </a:r>
            <a:endParaRPr lang="en-US" sz="6600">
              <a:solidFill>
                <a:srgbClr val="0070C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9111594"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êp</a:t>
            </a:r>
            <a:endParaRPr lang="en-US" sz="6600">
              <a:solidFill>
                <a:srgbClr val="FF0000"/>
              </a:solidFill>
              <a:latin typeface="Arial-Rounded" pitchFamily="34" charset="0"/>
              <a:ea typeface="Arial-Rounded" pitchFamily="34" charset="0"/>
              <a:cs typeface="Arial-Rounded" pitchFamily="34" charset="0"/>
            </a:endParaRPr>
          </a:p>
        </p:txBody>
      </p:sp>
      <p:pic>
        <p:nvPicPr>
          <p:cNvPr id="3074" name="Picture 2" descr="Kẹp sắt đen 51mm – Văn Phòng Xan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3944" y="457200"/>
            <a:ext cx="4406759" cy="44067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ẸP NHỰA PVC CHỮ V ỐP GÓ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2889" y="914400"/>
            <a:ext cx="48768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ơ lược về nếp sáp và nếp cái hoa vàng | Cung cấp nếp từ nhà má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6644" y="547117"/>
            <a:ext cx="5341527" cy="400614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ách gấp quần áo không bị nhăn khi đi du lịch cực đơn giản – Phan Nguyễ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4093" y="557760"/>
            <a:ext cx="62865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074"/>
                                        </p:tgtEl>
                                      </p:cBhvr>
                                    </p:animEffect>
                                    <p:set>
                                      <p:cBhvr>
                                        <p:cTn id="17" dur="1" fill="hold">
                                          <p:stCondLst>
                                            <p:cond delay="499"/>
                                          </p:stCondLst>
                                        </p:cTn>
                                        <p:tgtEl>
                                          <p:spTgt spid="307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6"/>
                                        </p:tgtEl>
                                        <p:attrNameLst>
                                          <p:attrName>style.visibility</p:attrName>
                                        </p:attrNameLst>
                                      </p:cBhvr>
                                      <p:to>
                                        <p:strVal val="visible"/>
                                      </p:to>
                                    </p:set>
                                    <p:animEffect transition="in" filter="fade">
                                      <p:cBhvr>
                                        <p:cTn id="27" dur="500"/>
                                        <p:tgtEl>
                                          <p:spTgt spid="307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076"/>
                                        </p:tgtEl>
                                      </p:cBhvr>
                                    </p:animEffect>
                                    <p:set>
                                      <p:cBhvr>
                                        <p:cTn id="32" dur="1" fill="hold">
                                          <p:stCondLst>
                                            <p:cond delay="499"/>
                                          </p:stCondLst>
                                        </p:cTn>
                                        <p:tgtEl>
                                          <p:spTgt spid="307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078"/>
                                        </p:tgtEl>
                                        <p:attrNameLst>
                                          <p:attrName>style.visibility</p:attrName>
                                        </p:attrNameLst>
                                      </p:cBhvr>
                                      <p:to>
                                        <p:strVal val="visible"/>
                                      </p:to>
                                    </p:set>
                                    <p:animEffect transition="in" filter="fade">
                                      <p:cBhvr>
                                        <p:cTn id="50" dur="500"/>
                                        <p:tgtEl>
                                          <p:spTgt spid="307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3078"/>
                                        </p:tgtEl>
                                      </p:cBhvr>
                                    </p:animEffect>
                                    <p:set>
                                      <p:cBhvr>
                                        <p:cTn id="55" dur="1" fill="hold">
                                          <p:stCondLst>
                                            <p:cond delay="499"/>
                                          </p:stCondLst>
                                        </p:cTn>
                                        <p:tgtEl>
                                          <p:spTgt spid="3078"/>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080"/>
                                        </p:tgtEl>
                                        <p:attrNameLst>
                                          <p:attrName>style.visibility</p:attrName>
                                        </p:attrNameLst>
                                      </p:cBhvr>
                                      <p:to>
                                        <p:strVal val="visible"/>
                                      </p:to>
                                    </p:set>
                                    <p:animEffect transition="in" filter="fade">
                                      <p:cBhvr>
                                        <p:cTn id="65" dur="500"/>
                                        <p:tgtEl>
                                          <p:spTgt spid="308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3080"/>
                                        </p:tgtEl>
                                      </p:cBhvr>
                                    </p:animEffect>
                                    <p:set>
                                      <p:cBhvr>
                                        <p:cTn id="70" dur="1" fill="hold">
                                          <p:stCondLst>
                                            <p:cond delay="499"/>
                                          </p:stCondLst>
                                        </p:cTn>
                                        <p:tgtEl>
                                          <p:spTgt spid="308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78104" y="533736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kịp</a:t>
            </a:r>
            <a:endParaRPr lang="en-US" sz="6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602836" y="535887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nhịp</a:t>
            </a:r>
            <a:endParaRPr lang="en-US" sz="6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5981289"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búp</a:t>
            </a:r>
            <a:endParaRPr lang="en-US" sz="66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1624926" y="516108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ip</a:t>
            </a:r>
            <a:endParaRPr lang="en-US" sz="66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4318136"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ip</a:t>
            </a:r>
            <a:endParaRPr lang="en-US" sz="66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6592149"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up</a:t>
            </a:r>
            <a:endParaRPr lang="en-US" sz="6600">
              <a:solidFill>
                <a:srgbClr val="FF0000"/>
              </a:solidFill>
              <a:latin typeface="Arial-Rounded" pitchFamily="34" charset="0"/>
              <a:ea typeface="Arial-Rounded" pitchFamily="34" charset="0"/>
              <a:cs typeface="Arial-Rounded" pitchFamily="34" charset="0"/>
            </a:endParaRPr>
          </a:p>
        </p:txBody>
      </p:sp>
      <p:sp>
        <p:nvSpPr>
          <p:cNvPr id="14" name="Title 1"/>
          <p:cNvSpPr txBox="1">
            <a:spLocks/>
          </p:cNvSpPr>
          <p:nvPr/>
        </p:nvSpPr>
        <p:spPr>
          <a:xfrm>
            <a:off x="8545704" y="5357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giúp</a:t>
            </a:r>
            <a:endParaRPr lang="en-US" sz="6600">
              <a:solidFill>
                <a:srgbClr val="0070C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9231514"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up</a:t>
            </a:r>
            <a:endParaRPr lang="en-US" sz="6600">
              <a:solidFill>
                <a:srgbClr val="FF0000"/>
              </a:solidFill>
              <a:latin typeface="Arial-Rounded" pitchFamily="34" charset="0"/>
              <a:ea typeface="Arial-Rounded" pitchFamily="34" charset="0"/>
              <a:cs typeface="Arial-Rounded" pitchFamily="34" charset="0"/>
            </a:endParaRPr>
          </a:p>
        </p:txBody>
      </p:sp>
      <p:pic>
        <p:nvPicPr>
          <p:cNvPr id="5122" name="Picture 2" descr="Nối nhịp cầu vu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919" y="424435"/>
            <a:ext cx="5445044" cy="404223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oa Sen Nụ Búp - Ảnh miễn phí trên Pixab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1347" y="207041"/>
            <a:ext cx="5687658" cy="426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22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122"/>
                                        </p:tgtEl>
                                      </p:cBhvr>
                                    </p:animEffect>
                                    <p:set>
                                      <p:cBhvr>
                                        <p:cTn id="22" dur="1" fill="hold">
                                          <p:stCondLst>
                                            <p:cond delay="499"/>
                                          </p:stCondLst>
                                        </p:cTn>
                                        <p:tgtEl>
                                          <p:spTgt spid="51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124"/>
                                        </p:tgtEl>
                                        <p:attrNameLst>
                                          <p:attrName>style.visibility</p:attrName>
                                        </p:attrNameLst>
                                      </p:cBhvr>
                                      <p:to>
                                        <p:strVal val="visible"/>
                                      </p:to>
                                    </p:set>
                                    <p:animEffect transition="in" filter="fade">
                                      <p:cBhvr>
                                        <p:cTn id="40" dur="500"/>
                                        <p:tgtEl>
                                          <p:spTgt spid="512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5124"/>
                                        </p:tgtEl>
                                      </p:cBhvr>
                                    </p:animEffect>
                                    <p:set>
                                      <p:cBhvr>
                                        <p:cTn id="45" dur="1" fill="hold">
                                          <p:stCondLst>
                                            <p:cond delay="499"/>
                                          </p:stCondLst>
                                        </p:cTn>
                                        <p:tgtEl>
                                          <p:spTgt spid="5124"/>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descr="Vẹt Sun Conure - PetXinh.net Nhím Kiểng Hamster Thỏ Bọ Ú giá rẻ"/>
          <p:cNvSpPr>
            <a:spLocks noChangeAspect="1" noChangeArrowheads="1"/>
          </p:cNvSpPr>
          <p:nvPr/>
        </p:nvSpPr>
        <p:spPr bwMode="auto">
          <a:xfrm>
            <a:off x="155575" y="-14478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12954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Title 1"/>
          <p:cNvSpPr txBox="1">
            <a:spLocks/>
          </p:cNvSpPr>
          <p:nvPr/>
        </p:nvSpPr>
        <p:spPr>
          <a:xfrm>
            <a:off x="1078104" y="406024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kịp</a:t>
            </a:r>
            <a:endParaRPr lang="en-US" sz="6600">
              <a:solidFill>
                <a:srgbClr val="0070C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3602836" y="4081758"/>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nhịp</a:t>
            </a:r>
            <a:endParaRPr lang="en-US" sz="6600">
              <a:solidFill>
                <a:srgbClr val="0070C0"/>
              </a:solidFill>
              <a:latin typeface="Arial-Rounded" pitchFamily="34" charset="0"/>
              <a:ea typeface="Arial-Rounded" pitchFamily="34" charset="0"/>
              <a:cs typeface="Arial-Rounded" pitchFamily="34" charset="0"/>
            </a:endParaRPr>
          </a:p>
        </p:txBody>
      </p:sp>
      <p:sp>
        <p:nvSpPr>
          <p:cNvPr id="27" name="Title 1"/>
          <p:cNvSpPr txBox="1">
            <a:spLocks/>
          </p:cNvSpPr>
          <p:nvPr/>
        </p:nvSpPr>
        <p:spPr>
          <a:xfrm>
            <a:off x="5981289" y="40780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búp</a:t>
            </a:r>
            <a:endParaRPr lang="en-US" sz="6600">
              <a:solidFill>
                <a:srgbClr val="0070C0"/>
              </a:solidFill>
              <a:latin typeface="Arial-Rounded" pitchFamily="34" charset="0"/>
              <a:ea typeface="Arial-Rounded" pitchFamily="34" charset="0"/>
              <a:cs typeface="Arial-Rounded" pitchFamily="34" charset="0"/>
            </a:endParaRPr>
          </a:p>
        </p:txBody>
      </p:sp>
      <p:sp>
        <p:nvSpPr>
          <p:cNvPr id="43" name="Title 1"/>
          <p:cNvSpPr txBox="1">
            <a:spLocks/>
          </p:cNvSpPr>
          <p:nvPr/>
        </p:nvSpPr>
        <p:spPr>
          <a:xfrm>
            <a:off x="1624926" y="38839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ip</a:t>
            </a:r>
            <a:endParaRPr lang="en-US" sz="6600">
              <a:solidFill>
                <a:srgbClr val="FF0000"/>
              </a:solidFill>
              <a:latin typeface="Arial-Rounded" pitchFamily="34" charset="0"/>
              <a:ea typeface="Arial-Rounded" pitchFamily="34" charset="0"/>
              <a:cs typeface="Arial-Rounded" pitchFamily="34" charset="0"/>
            </a:endParaRPr>
          </a:p>
        </p:txBody>
      </p:sp>
      <p:sp>
        <p:nvSpPr>
          <p:cNvPr id="44" name="Title 1"/>
          <p:cNvSpPr txBox="1">
            <a:spLocks/>
          </p:cNvSpPr>
          <p:nvPr/>
        </p:nvSpPr>
        <p:spPr>
          <a:xfrm>
            <a:off x="4318136" y="39054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ip</a:t>
            </a:r>
            <a:endParaRPr lang="en-US" sz="6600">
              <a:solidFill>
                <a:srgbClr val="FF0000"/>
              </a:solidFill>
              <a:latin typeface="Arial-Rounded" pitchFamily="34" charset="0"/>
              <a:ea typeface="Arial-Rounded" pitchFamily="34" charset="0"/>
              <a:cs typeface="Arial-Rounded" pitchFamily="34" charset="0"/>
            </a:endParaRPr>
          </a:p>
        </p:txBody>
      </p:sp>
      <p:sp>
        <p:nvSpPr>
          <p:cNvPr id="45" name="Title 1"/>
          <p:cNvSpPr txBox="1">
            <a:spLocks/>
          </p:cNvSpPr>
          <p:nvPr/>
        </p:nvSpPr>
        <p:spPr>
          <a:xfrm>
            <a:off x="6592149" y="39017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up</a:t>
            </a:r>
            <a:endParaRPr lang="en-US" sz="6600">
              <a:solidFill>
                <a:srgbClr val="FF0000"/>
              </a:solidFill>
              <a:latin typeface="Arial-Rounded" pitchFamily="34" charset="0"/>
              <a:ea typeface="Arial-Rounded" pitchFamily="34" charset="0"/>
              <a:cs typeface="Arial-Rounded" pitchFamily="34" charset="0"/>
            </a:endParaRPr>
          </a:p>
        </p:txBody>
      </p:sp>
      <p:sp>
        <p:nvSpPr>
          <p:cNvPr id="46" name="Title 1"/>
          <p:cNvSpPr txBox="1">
            <a:spLocks/>
          </p:cNvSpPr>
          <p:nvPr/>
        </p:nvSpPr>
        <p:spPr>
          <a:xfrm>
            <a:off x="8545704" y="408076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giúp</a:t>
            </a:r>
            <a:endParaRPr lang="en-US" sz="6600">
              <a:solidFill>
                <a:srgbClr val="0070C0"/>
              </a:solidFill>
              <a:latin typeface="Arial-Rounded" pitchFamily="34" charset="0"/>
              <a:ea typeface="Arial-Rounded" pitchFamily="34" charset="0"/>
              <a:cs typeface="Arial-Rounded" pitchFamily="34" charset="0"/>
            </a:endParaRPr>
          </a:p>
        </p:txBody>
      </p:sp>
      <p:sp>
        <p:nvSpPr>
          <p:cNvPr id="47" name="Title 1"/>
          <p:cNvSpPr txBox="1">
            <a:spLocks/>
          </p:cNvSpPr>
          <p:nvPr/>
        </p:nvSpPr>
        <p:spPr>
          <a:xfrm>
            <a:off x="9231514" y="390448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up</a:t>
            </a:r>
            <a:endParaRPr lang="en-US" sz="6600">
              <a:solidFill>
                <a:srgbClr val="FF0000"/>
              </a:solidFill>
              <a:latin typeface="Arial-Rounded" pitchFamily="34" charset="0"/>
              <a:ea typeface="Arial-Rounded" pitchFamily="34" charset="0"/>
              <a:cs typeface="Arial-Rounded" pitchFamily="34" charset="0"/>
            </a:endParaRPr>
          </a:p>
        </p:txBody>
      </p:sp>
      <p:sp>
        <p:nvSpPr>
          <p:cNvPr id="48" name="Title 1"/>
          <p:cNvSpPr txBox="1">
            <a:spLocks/>
          </p:cNvSpPr>
          <p:nvPr/>
        </p:nvSpPr>
        <p:spPr>
          <a:xfrm>
            <a:off x="1078104" y="258470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kẹp</a:t>
            </a:r>
            <a:endParaRPr lang="en-US" sz="6600">
              <a:solidFill>
                <a:srgbClr val="0070C0"/>
              </a:solidFill>
              <a:latin typeface="Arial-Rounded" pitchFamily="34" charset="0"/>
              <a:ea typeface="Arial-Rounded" pitchFamily="34" charset="0"/>
              <a:cs typeface="Arial-Rounded" pitchFamily="34" charset="0"/>
            </a:endParaRPr>
          </a:p>
        </p:txBody>
      </p:sp>
      <p:sp>
        <p:nvSpPr>
          <p:cNvPr id="49" name="Title 1"/>
          <p:cNvSpPr txBox="1">
            <a:spLocks/>
          </p:cNvSpPr>
          <p:nvPr/>
        </p:nvSpPr>
        <p:spPr>
          <a:xfrm>
            <a:off x="3602836" y="260621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nẹp</a:t>
            </a:r>
            <a:endParaRPr lang="en-US" sz="6600">
              <a:solidFill>
                <a:srgbClr val="0070C0"/>
              </a:solidFill>
              <a:latin typeface="Arial-Rounded" pitchFamily="34" charset="0"/>
              <a:ea typeface="Arial-Rounded" pitchFamily="34" charset="0"/>
              <a:cs typeface="Arial-Rounded" pitchFamily="34" charset="0"/>
            </a:endParaRPr>
          </a:p>
        </p:txBody>
      </p:sp>
      <p:sp>
        <p:nvSpPr>
          <p:cNvPr id="50" name="Title 1"/>
          <p:cNvSpPr txBox="1">
            <a:spLocks/>
          </p:cNvSpPr>
          <p:nvPr/>
        </p:nvSpPr>
        <p:spPr>
          <a:xfrm>
            <a:off x="5981289" y="260246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nếp</a:t>
            </a:r>
            <a:endParaRPr lang="en-US" sz="6600">
              <a:solidFill>
                <a:srgbClr val="0070C0"/>
              </a:solidFill>
              <a:latin typeface="Arial-Rounded" pitchFamily="34" charset="0"/>
              <a:ea typeface="Arial-Rounded" pitchFamily="34" charset="0"/>
              <a:cs typeface="Arial-Rounded" pitchFamily="34" charset="0"/>
            </a:endParaRPr>
          </a:p>
        </p:txBody>
      </p:sp>
      <p:sp>
        <p:nvSpPr>
          <p:cNvPr id="51" name="Title 1"/>
          <p:cNvSpPr txBox="1">
            <a:spLocks/>
          </p:cNvSpPr>
          <p:nvPr/>
        </p:nvSpPr>
        <p:spPr>
          <a:xfrm>
            <a:off x="1624926" y="240842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ep</a:t>
            </a:r>
            <a:endParaRPr lang="en-US" sz="6600">
              <a:solidFill>
                <a:srgbClr val="FF0000"/>
              </a:solidFill>
              <a:latin typeface="Arial-Rounded" pitchFamily="34" charset="0"/>
              <a:ea typeface="Arial-Rounded" pitchFamily="34" charset="0"/>
              <a:cs typeface="Arial-Rounded" pitchFamily="34" charset="0"/>
            </a:endParaRPr>
          </a:p>
        </p:txBody>
      </p:sp>
      <p:sp>
        <p:nvSpPr>
          <p:cNvPr id="52" name="Title 1"/>
          <p:cNvSpPr txBox="1">
            <a:spLocks/>
          </p:cNvSpPr>
          <p:nvPr/>
        </p:nvSpPr>
        <p:spPr>
          <a:xfrm>
            <a:off x="4077558" y="242992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ep</a:t>
            </a:r>
            <a:endParaRPr lang="en-US" sz="6600">
              <a:solidFill>
                <a:srgbClr val="FF0000"/>
              </a:solidFill>
              <a:latin typeface="Arial-Rounded" pitchFamily="34" charset="0"/>
              <a:ea typeface="Arial-Rounded" pitchFamily="34" charset="0"/>
              <a:cs typeface="Arial-Rounded" pitchFamily="34" charset="0"/>
            </a:endParaRPr>
          </a:p>
        </p:txBody>
      </p:sp>
      <p:sp>
        <p:nvSpPr>
          <p:cNvPr id="53" name="Title 1"/>
          <p:cNvSpPr txBox="1">
            <a:spLocks/>
          </p:cNvSpPr>
          <p:nvPr/>
        </p:nvSpPr>
        <p:spPr>
          <a:xfrm>
            <a:off x="6562169" y="242617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êp</a:t>
            </a:r>
            <a:endParaRPr lang="en-US" sz="6600">
              <a:solidFill>
                <a:srgbClr val="FF0000"/>
              </a:solidFill>
              <a:latin typeface="Arial-Rounded" pitchFamily="34" charset="0"/>
              <a:ea typeface="Arial-Rounded" pitchFamily="34" charset="0"/>
              <a:cs typeface="Arial-Rounded" pitchFamily="34" charset="0"/>
            </a:endParaRPr>
          </a:p>
        </p:txBody>
      </p:sp>
      <p:sp>
        <p:nvSpPr>
          <p:cNvPr id="54" name="Title 1"/>
          <p:cNvSpPr txBox="1">
            <a:spLocks/>
          </p:cNvSpPr>
          <p:nvPr/>
        </p:nvSpPr>
        <p:spPr>
          <a:xfrm>
            <a:off x="8545704" y="260522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xếp</a:t>
            </a:r>
            <a:endParaRPr lang="en-US" sz="6600">
              <a:solidFill>
                <a:srgbClr val="0070C0"/>
              </a:solidFill>
              <a:latin typeface="Arial-Rounded" pitchFamily="34" charset="0"/>
              <a:ea typeface="Arial-Rounded" pitchFamily="34" charset="0"/>
              <a:cs typeface="Arial-Rounded" pitchFamily="34" charset="0"/>
            </a:endParaRPr>
          </a:p>
        </p:txBody>
      </p:sp>
      <p:sp>
        <p:nvSpPr>
          <p:cNvPr id="55" name="Title 1"/>
          <p:cNvSpPr txBox="1">
            <a:spLocks/>
          </p:cNvSpPr>
          <p:nvPr/>
        </p:nvSpPr>
        <p:spPr>
          <a:xfrm>
            <a:off x="9111594" y="242893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êp</a:t>
            </a:r>
            <a:endParaRPr lang="en-US" sz="66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266652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4"/>
          <p:cNvSpPr txBox="1">
            <a:spLocks/>
          </p:cNvSpPr>
          <p:nvPr/>
        </p:nvSpPr>
        <p:spPr>
          <a:xfrm>
            <a:off x="5739913" y="2408237"/>
            <a:ext cx="6513206" cy="13255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smtClean="0">
                <a:solidFill>
                  <a:srgbClr val="0070C0"/>
                </a:solidFill>
                <a:latin typeface="DomCasual" pitchFamily="18" charset="0"/>
                <a:ea typeface="DomCasual" pitchFamily="18" charset="0"/>
                <a:cs typeface="DomCasual" pitchFamily="18" charset="0"/>
              </a:rPr>
              <a:t>Thư giãn nào!</a:t>
            </a:r>
            <a:endParaRPr lang="en-US" sz="9600" b="1">
              <a:solidFill>
                <a:srgbClr val="0070C0"/>
              </a:solidFill>
              <a:latin typeface="DomCasual" pitchFamily="18" charset="0"/>
              <a:ea typeface="DomCasual" pitchFamily="18" charset="0"/>
              <a:cs typeface="DomCasual" pitchFamily="18" charset="0"/>
            </a:endParaRPr>
          </a:p>
        </p:txBody>
      </p:sp>
    </p:spTree>
    <p:extLst>
      <p:ext uri="{BB962C8B-B14F-4D97-AF65-F5344CB8AC3E}">
        <p14:creationId xmlns:p14="http://schemas.microsoft.com/office/powerpoint/2010/main" val="2943438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971924" y="581284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kịp</a:t>
            </a:r>
            <a:endParaRPr lang="en-US" sz="6600">
              <a:solidFill>
                <a:srgbClr val="0070C0"/>
              </a:solidFill>
              <a:latin typeface="Arial-Rounded" pitchFamily="34" charset="0"/>
              <a:ea typeface="Arial-Rounded" pitchFamily="34" charset="0"/>
              <a:cs typeface="Arial-Rounded" pitchFamily="34" charset="0"/>
            </a:endParaRPr>
          </a:p>
        </p:txBody>
      </p:sp>
      <p:sp>
        <p:nvSpPr>
          <p:cNvPr id="19" name="Title 1"/>
          <p:cNvSpPr txBox="1">
            <a:spLocks/>
          </p:cNvSpPr>
          <p:nvPr/>
        </p:nvSpPr>
        <p:spPr>
          <a:xfrm>
            <a:off x="3602836" y="5834358"/>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nhịp</a:t>
            </a:r>
            <a:endParaRPr lang="en-US" sz="6600">
              <a:solidFill>
                <a:srgbClr val="0070C0"/>
              </a:solidFill>
              <a:latin typeface="Arial-Rounded" pitchFamily="34" charset="0"/>
              <a:ea typeface="Arial-Rounded" pitchFamily="34" charset="0"/>
              <a:cs typeface="Arial-Rounded" pitchFamily="34" charset="0"/>
            </a:endParaRPr>
          </a:p>
        </p:txBody>
      </p:sp>
      <p:sp>
        <p:nvSpPr>
          <p:cNvPr id="20" name="Title 1"/>
          <p:cNvSpPr txBox="1">
            <a:spLocks/>
          </p:cNvSpPr>
          <p:nvPr/>
        </p:nvSpPr>
        <p:spPr>
          <a:xfrm>
            <a:off x="5981289" y="58306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búp</a:t>
            </a:r>
            <a:endParaRPr lang="en-US" sz="6600">
              <a:solidFill>
                <a:srgbClr val="0070C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1518746" y="56365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ip</a:t>
            </a:r>
            <a:endParaRPr lang="en-US" sz="6600">
              <a:solidFill>
                <a:srgbClr val="FF000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4318136" y="56580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ip</a:t>
            </a:r>
            <a:endParaRPr lang="en-US" sz="6600">
              <a:solidFill>
                <a:srgbClr val="FF000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6592149" y="56543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up</a:t>
            </a:r>
            <a:endParaRPr lang="en-US" sz="6600">
              <a:solidFill>
                <a:srgbClr val="FF000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8545704" y="583336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giúp</a:t>
            </a:r>
            <a:endParaRPr lang="en-US" sz="6600">
              <a:solidFill>
                <a:srgbClr val="0070C0"/>
              </a:solidFill>
              <a:latin typeface="Arial-Rounded" pitchFamily="34" charset="0"/>
              <a:ea typeface="Arial-Rounded" pitchFamily="34" charset="0"/>
              <a:cs typeface="Arial-Rounded" pitchFamily="34" charset="0"/>
            </a:endParaRPr>
          </a:p>
        </p:txBody>
      </p:sp>
      <p:sp>
        <p:nvSpPr>
          <p:cNvPr id="28" name="Title 1"/>
          <p:cNvSpPr txBox="1">
            <a:spLocks/>
          </p:cNvSpPr>
          <p:nvPr/>
        </p:nvSpPr>
        <p:spPr>
          <a:xfrm>
            <a:off x="9231514" y="565708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up</a:t>
            </a:r>
            <a:endParaRPr lang="en-US" sz="6600">
              <a:solidFill>
                <a:srgbClr val="FF0000"/>
              </a:solidFill>
              <a:latin typeface="Arial-Rounded" pitchFamily="34" charset="0"/>
              <a:ea typeface="Arial-Rounded" pitchFamily="34" charset="0"/>
              <a:cs typeface="Arial-Rounded" pitchFamily="34" charset="0"/>
            </a:endParaRPr>
          </a:p>
        </p:txBody>
      </p:sp>
      <p:sp>
        <p:nvSpPr>
          <p:cNvPr id="29" name="Title 1"/>
          <p:cNvSpPr txBox="1">
            <a:spLocks/>
          </p:cNvSpPr>
          <p:nvPr/>
        </p:nvSpPr>
        <p:spPr>
          <a:xfrm>
            <a:off x="1078104" y="474604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kẹp</a:t>
            </a:r>
            <a:endParaRPr lang="en-US" sz="6600">
              <a:solidFill>
                <a:srgbClr val="0070C0"/>
              </a:solidFill>
              <a:latin typeface="Arial-Rounded" pitchFamily="34" charset="0"/>
              <a:ea typeface="Arial-Rounded" pitchFamily="34" charset="0"/>
              <a:cs typeface="Arial-Rounded" pitchFamily="34" charset="0"/>
            </a:endParaRPr>
          </a:p>
        </p:txBody>
      </p:sp>
      <p:sp>
        <p:nvSpPr>
          <p:cNvPr id="30" name="Title 1"/>
          <p:cNvSpPr txBox="1">
            <a:spLocks/>
          </p:cNvSpPr>
          <p:nvPr/>
        </p:nvSpPr>
        <p:spPr>
          <a:xfrm>
            <a:off x="3602836" y="4767558"/>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nẹp</a:t>
            </a:r>
            <a:endParaRPr lang="en-US" sz="6600">
              <a:solidFill>
                <a:srgbClr val="0070C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5981289" y="47638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nếp</a:t>
            </a:r>
            <a:endParaRPr lang="en-US" sz="6600">
              <a:solidFill>
                <a:srgbClr val="0070C0"/>
              </a:solidFill>
              <a:latin typeface="Arial-Rounded" pitchFamily="34" charset="0"/>
              <a:ea typeface="Arial-Rounded" pitchFamily="34" charset="0"/>
              <a:cs typeface="Arial-Rounded" pitchFamily="34" charset="0"/>
            </a:endParaRPr>
          </a:p>
        </p:txBody>
      </p:sp>
      <p:sp>
        <p:nvSpPr>
          <p:cNvPr id="32" name="Title 1"/>
          <p:cNvSpPr txBox="1">
            <a:spLocks/>
          </p:cNvSpPr>
          <p:nvPr/>
        </p:nvSpPr>
        <p:spPr>
          <a:xfrm>
            <a:off x="1624926" y="45697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ep</a:t>
            </a:r>
            <a:endParaRPr lang="en-US" sz="6600">
              <a:solidFill>
                <a:srgbClr val="FF0000"/>
              </a:solidFill>
              <a:latin typeface="Arial-Rounded" pitchFamily="34" charset="0"/>
              <a:ea typeface="Arial-Rounded" pitchFamily="34" charset="0"/>
              <a:cs typeface="Arial-Rounded" pitchFamily="34" charset="0"/>
            </a:endParaRPr>
          </a:p>
        </p:txBody>
      </p:sp>
      <p:sp>
        <p:nvSpPr>
          <p:cNvPr id="33" name="Title 1"/>
          <p:cNvSpPr txBox="1">
            <a:spLocks/>
          </p:cNvSpPr>
          <p:nvPr/>
        </p:nvSpPr>
        <p:spPr>
          <a:xfrm>
            <a:off x="4077558" y="45912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ep</a:t>
            </a:r>
            <a:endParaRPr lang="en-US" sz="6600">
              <a:solidFill>
                <a:srgbClr val="FF0000"/>
              </a:solidFill>
              <a:latin typeface="Arial-Rounded" pitchFamily="34" charset="0"/>
              <a:ea typeface="Arial-Rounded" pitchFamily="34" charset="0"/>
              <a:cs typeface="Arial-Rounded" pitchFamily="34" charset="0"/>
            </a:endParaRPr>
          </a:p>
        </p:txBody>
      </p:sp>
      <p:sp>
        <p:nvSpPr>
          <p:cNvPr id="34" name="Title 1"/>
          <p:cNvSpPr txBox="1">
            <a:spLocks/>
          </p:cNvSpPr>
          <p:nvPr/>
        </p:nvSpPr>
        <p:spPr>
          <a:xfrm>
            <a:off x="6562169" y="45875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êp</a:t>
            </a:r>
            <a:endParaRPr lang="en-US" sz="6600">
              <a:solidFill>
                <a:srgbClr val="FF000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8545704" y="476656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xếp</a:t>
            </a:r>
            <a:endParaRPr lang="en-US" sz="6600">
              <a:solidFill>
                <a:srgbClr val="0070C0"/>
              </a:solidFill>
              <a:latin typeface="Arial-Rounded" pitchFamily="34" charset="0"/>
              <a:ea typeface="Arial-Rounded" pitchFamily="34" charset="0"/>
              <a:cs typeface="Arial-Rounded" pitchFamily="34" charset="0"/>
            </a:endParaRPr>
          </a:p>
        </p:txBody>
      </p:sp>
      <p:sp>
        <p:nvSpPr>
          <p:cNvPr id="36" name="Title 1"/>
          <p:cNvSpPr txBox="1">
            <a:spLocks/>
          </p:cNvSpPr>
          <p:nvPr/>
        </p:nvSpPr>
        <p:spPr>
          <a:xfrm>
            <a:off x="9111594" y="459028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êp</a:t>
            </a:r>
            <a:endParaRPr lang="en-US" sz="6600">
              <a:solidFill>
                <a:srgbClr val="FF0000"/>
              </a:solidFill>
              <a:latin typeface="Arial-Rounded" pitchFamily="34" charset="0"/>
              <a:ea typeface="Arial-Rounded" pitchFamily="34" charset="0"/>
              <a:cs typeface="Arial-Rounded" pitchFamily="34" charset="0"/>
            </a:endParaRP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726" y="-54013"/>
            <a:ext cx="7881215" cy="507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718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130077"/>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đôi dép</a:t>
            </a:r>
            <a:endParaRPr lang="en-US" sz="9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6268949" y="5127724"/>
            <a:ext cx="1950202"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ep</a:t>
            </a:r>
            <a:endParaRPr lang="en-US" sz="9600">
              <a:solidFill>
                <a:srgbClr val="FF0000"/>
              </a:solidFill>
              <a:latin typeface="Arial-Rounded" pitchFamily="34" charset="0"/>
              <a:ea typeface="Arial-Rounded" pitchFamily="34" charset="0"/>
              <a:cs typeface="Arial-Rounded" pitchFamily="34" charset="0"/>
            </a:endParaRP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2" descr="1 Đôi Dép Đi Trong Nhà Chống Trượt Hình Ngựa Một Sừng | Shopee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5817" y="135659"/>
            <a:ext cx="4301292" cy="4301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66319" y="54395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đ</a:t>
            </a:r>
            <a:r>
              <a:rPr lang="en-US" sz="9600" smtClean="0">
                <a:solidFill>
                  <a:srgbClr val="0070C0"/>
                </a:solidFill>
                <a:latin typeface="Arial-Rounded" pitchFamily="34" charset="0"/>
                <a:ea typeface="Arial-Rounded" pitchFamily="34" charset="0"/>
                <a:cs typeface="Arial-Rounded" pitchFamily="34" charset="0"/>
              </a:rPr>
              <a:t>ầu bếp</a:t>
            </a:r>
            <a:endParaRPr lang="en-US" sz="9600">
              <a:solidFill>
                <a:srgbClr val="0070C0"/>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6544965" y="5452570"/>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ê</a:t>
            </a:r>
            <a:r>
              <a:rPr lang="en-US" sz="9600" smtClean="0">
                <a:solidFill>
                  <a:srgbClr val="FF0000"/>
                </a:solidFill>
                <a:latin typeface="Arial-Rounded" pitchFamily="34" charset="0"/>
                <a:ea typeface="Arial-Rounded" pitchFamily="34" charset="0"/>
                <a:cs typeface="Arial-Rounded" pitchFamily="34" charset="0"/>
              </a:rPr>
              <a:t>p</a:t>
            </a:r>
            <a:endParaRPr lang="en-US" sz="9600">
              <a:solidFill>
                <a:srgbClr val="FF0000"/>
              </a:solidFill>
              <a:latin typeface="Arial-Rounded" pitchFamily="34" charset="0"/>
              <a:ea typeface="Arial-Rounded" pitchFamily="34" charset="0"/>
              <a:cs typeface="Arial-Rounded" pitchFamily="34" charset="0"/>
            </a:endParaRPr>
          </a:p>
        </p:txBody>
      </p:sp>
      <p:pic>
        <p:nvPicPr>
          <p:cNvPr id="5" name="Picture 2" descr="Đầu bếp Võ Quốc và niềm đam mê bất tận với món ăn Việt - Sài Gòn Tiếp Th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052" y="381000"/>
            <a:ext cx="7285312" cy="4484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46338" y="55644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bìm bịp</a:t>
            </a:r>
            <a:endParaRPr lang="en-US" sz="96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6358261" y="5561425"/>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i</a:t>
            </a:r>
            <a:r>
              <a:rPr lang="en-US" sz="9600" smtClean="0">
                <a:solidFill>
                  <a:srgbClr val="FF0000"/>
                </a:solidFill>
                <a:latin typeface="Arial-Rounded" pitchFamily="34" charset="0"/>
                <a:ea typeface="Arial-Rounded" pitchFamily="34" charset="0"/>
                <a:cs typeface="Arial-Rounded" pitchFamily="34" charset="0"/>
              </a:rPr>
              <a:t>p</a:t>
            </a:r>
            <a:endParaRPr lang="en-US" sz="9600">
              <a:solidFill>
                <a:srgbClr val="FF0000"/>
              </a:solidFill>
              <a:latin typeface="Arial-Rounded" pitchFamily="34" charset="0"/>
              <a:ea typeface="Arial-Rounded" pitchFamily="34" charset="0"/>
              <a:cs typeface="Arial-Rounded" pitchFamily="34" charset="0"/>
            </a:endParaRPr>
          </a:p>
        </p:txBody>
      </p:sp>
      <p:pic>
        <p:nvPicPr>
          <p:cNvPr id="5" name="Picture 2" descr="Cần bán chim bìm bịp tự nhiên làm thuốc hoặc ăn thịt | 5gi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9950" y="328534"/>
            <a:ext cx="4999173" cy="4763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22656" t="15495" b="10314"/>
          <a:stretch/>
        </p:blipFill>
        <p:spPr>
          <a:xfrm>
            <a:off x="6119754" y="3786533"/>
            <a:ext cx="2257734" cy="2777836"/>
          </a:xfrm>
          <a:prstGeom prst="rect">
            <a:avLst/>
          </a:prstGeom>
        </p:spPr>
      </p:pic>
      <p:pic>
        <p:nvPicPr>
          <p:cNvPr id="13" name="Picture 12">
            <a:hlinkClick r:id="rId4" action="ppaction://hlinksldjump"/>
          </p:cNvPr>
          <p:cNvPicPr>
            <a:picLocks noChangeAspect="1"/>
          </p:cNvPicPr>
          <p:nvPr/>
        </p:nvPicPr>
        <p:blipFill rotWithShape="1">
          <a:blip r:embed="rId5" cstate="print">
            <a:extLst>
              <a:ext uri="{28A0092B-C50C-407E-A947-70E740481C1C}">
                <a14:useLocalDpi xmlns:a14="http://schemas.microsoft.com/office/drawing/2010/main" val="0"/>
              </a:ext>
            </a:extLst>
          </a:blip>
          <a:srcRect b="8529"/>
          <a:stretch/>
        </p:blipFill>
        <p:spPr>
          <a:xfrm>
            <a:off x="3694630" y="1375860"/>
            <a:ext cx="1928094" cy="2194400"/>
          </a:xfrm>
          <a:prstGeom prst="rect">
            <a:avLst/>
          </a:prstGeom>
        </p:spPr>
      </p:pic>
      <p:pic>
        <p:nvPicPr>
          <p:cNvPr id="16" name="Picture 15">
            <a:hlinkClick r:id="rId6" action="ppaction://hlinksldjump"/>
          </p:cNvPr>
          <p:cNvPicPr>
            <a:picLocks noChangeAspect="1"/>
          </p:cNvPicPr>
          <p:nvPr/>
        </p:nvPicPr>
        <p:blipFill rotWithShape="1">
          <a:blip r:embed="rId7" cstate="print">
            <a:extLst>
              <a:ext uri="{28A0092B-C50C-407E-A947-70E740481C1C}">
                <a14:useLocalDpi xmlns:a14="http://schemas.microsoft.com/office/drawing/2010/main" val="0"/>
              </a:ext>
            </a:extLst>
          </a:blip>
          <a:srcRect b="9664"/>
          <a:stretch/>
        </p:blipFill>
        <p:spPr>
          <a:xfrm>
            <a:off x="3197601" y="3803548"/>
            <a:ext cx="2922153" cy="3032390"/>
          </a:xfrm>
          <a:prstGeom prst="rect">
            <a:avLst/>
          </a:prstGeom>
        </p:spPr>
      </p:pic>
      <p:pic>
        <p:nvPicPr>
          <p:cNvPr id="17" name="Picture 16">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70563" t="41858" b="11241"/>
          <a:stretch/>
        </p:blipFill>
        <p:spPr>
          <a:xfrm>
            <a:off x="8672648" y="3899486"/>
            <a:ext cx="1905000" cy="2664883"/>
          </a:xfrm>
          <a:prstGeom prst="rect">
            <a:avLst/>
          </a:prstGeom>
          <a:ln>
            <a:noFill/>
          </a:ln>
        </p:spPr>
      </p:pic>
      <p:pic>
        <p:nvPicPr>
          <p:cNvPr id="18" name="Picture 17">
            <a:hlinkClick r:id="rId10" action="ppaction://hlinksldjump"/>
          </p:cNvPr>
          <p:cNvPicPr>
            <a:picLocks noChangeAspect="1"/>
          </p:cNvPicPr>
          <p:nvPr/>
        </p:nvPicPr>
        <p:blipFill rotWithShape="1">
          <a:blip r:embed="rId11" cstate="print">
            <a:extLst>
              <a:ext uri="{28A0092B-C50C-407E-A947-70E740481C1C}">
                <a14:useLocalDpi xmlns:a14="http://schemas.microsoft.com/office/drawing/2010/main" val="0"/>
              </a:ext>
            </a:extLst>
          </a:blip>
          <a:srcRect t="-328" b="7833"/>
          <a:stretch/>
        </p:blipFill>
        <p:spPr>
          <a:xfrm>
            <a:off x="6290336" y="1219200"/>
            <a:ext cx="1916570" cy="2378300"/>
          </a:xfrm>
          <a:prstGeom prst="rect">
            <a:avLst/>
          </a:prstGeom>
          <a:ln>
            <a:noFill/>
          </a:ln>
        </p:spPr>
      </p:pic>
      <p:pic>
        <p:nvPicPr>
          <p:cNvPr id="3074" name="Picture 2">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smtClean="0">
                  <a:latin typeface="Arial-Rounded" pitchFamily="34" charset="0"/>
                  <a:ea typeface="Arial-Rounded" pitchFamily="34" charset="0"/>
                  <a:cs typeface="Arial-Rounded" pitchFamily="34" charset="0"/>
                </a:rPr>
                <a:t>Khởi động</a:t>
              </a:r>
              <a:endParaRPr lang="en-US" sz="3700">
                <a:latin typeface="Arial-Rounded" pitchFamily="34" charset="0"/>
                <a:ea typeface="Arial-Rounded" pitchFamily="34" charset="0"/>
                <a:cs typeface="Arial-Rounded" pitchFamily="34" charset="0"/>
              </a:endParaRPr>
            </a:p>
          </p:txBody>
        </p:sp>
        <p:sp>
          <p:nvSpPr>
            <p:cNvPr id="15" name="Oval 14"/>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pic>
        <p:nvPicPr>
          <p:cNvPr id="3" name="Picture 2">
            <a:hlinkClick r:id="rId14" action="ppaction://hlinksldjump"/>
          </p:cNvPr>
          <p:cNvPicPr>
            <a:picLocks noChangeAspect="1"/>
          </p:cNvPicPr>
          <p:nvPr/>
        </p:nvPicPr>
        <p:blipFill rotWithShape="1">
          <a:blip r:embed="rId15" cstate="print">
            <a:extLst>
              <a:ext uri="{28A0092B-C50C-407E-A947-70E740481C1C}">
                <a14:useLocalDpi xmlns:a14="http://schemas.microsoft.com/office/drawing/2010/main" val="0"/>
              </a:ext>
            </a:extLst>
          </a:blip>
          <a:srcRect b="7534"/>
          <a:stretch/>
        </p:blipFill>
        <p:spPr>
          <a:xfrm>
            <a:off x="8672648" y="1219200"/>
            <a:ext cx="1826981" cy="2606410"/>
          </a:xfrm>
          <a:prstGeom prst="rect">
            <a:avLst/>
          </a:prstGeom>
        </p:spPr>
      </p:pic>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ppt_x"/>
                                          </p:val>
                                        </p:tav>
                                      </p:tavLst>
                                    </p:anim>
                                    <p:anim calcmode="lin" valueType="num">
                                      <p:cBhvr additive="base">
                                        <p:cTn id="14" dur="500"/>
                                        <p:tgtEl>
                                          <p:spTgt spid="12"/>
                                        </p:tgtEl>
                                        <p:attrNameLst>
                                          <p:attrName>ppt_y</p:attrName>
                                        </p:attrNameLst>
                                      </p:cBhvr>
                                      <p:tavLst>
                                        <p:tav tm="0">
                                          <p:val>
                                            <p:strVal val="ppt_y"/>
                                          </p:val>
                                        </p:tav>
                                        <p:tav tm="100000">
                                          <p:val>
                                            <p:strVal val="1+ppt_h/2"/>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6"/>
                                        </p:tgtEl>
                                        <p:attrNameLst>
                                          <p:attrName>ppt_x</p:attrName>
                                        </p:attrNameLst>
                                      </p:cBhvr>
                                      <p:tavLst>
                                        <p:tav tm="0">
                                          <p:val>
                                            <p:strVal val="ppt_x"/>
                                          </p:val>
                                        </p:tav>
                                        <p:tav tm="100000">
                                          <p:val>
                                            <p:strVal val="ppt_x"/>
                                          </p:val>
                                        </p:tav>
                                      </p:tavLst>
                                    </p:anim>
                                    <p:anim calcmode="lin" valueType="num">
                                      <p:cBhvr additive="base">
                                        <p:cTn id="28" dur="500"/>
                                        <p:tgtEl>
                                          <p:spTgt spid="16"/>
                                        </p:tgtEl>
                                        <p:attrNameLst>
                                          <p:attrName>ppt_y</p:attrName>
                                        </p:attrNameLst>
                                      </p:cBhvr>
                                      <p:tavLst>
                                        <p:tav tm="0">
                                          <p:val>
                                            <p:strVal val="ppt_y"/>
                                          </p:val>
                                        </p:tav>
                                        <p:tav tm="100000">
                                          <p:val>
                                            <p:strVal val="1+ppt_h/2"/>
                                          </p:val>
                                        </p:tav>
                                      </p:tavLst>
                                    </p:anim>
                                    <p:set>
                                      <p:cBhvr>
                                        <p:cTn id="2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8"/>
                                        </p:tgtEl>
                                        <p:attrNameLst>
                                          <p:attrName>ppt_x</p:attrName>
                                        </p:attrNameLst>
                                      </p:cBhvr>
                                      <p:tavLst>
                                        <p:tav tm="0">
                                          <p:val>
                                            <p:strVal val="ppt_x"/>
                                          </p:val>
                                        </p:tav>
                                        <p:tav tm="100000">
                                          <p:val>
                                            <p:strVal val="ppt_x"/>
                                          </p:val>
                                        </p:tav>
                                      </p:tavLst>
                                    </p:anim>
                                    <p:anim calcmode="lin" valueType="num">
                                      <p:cBhvr additive="base">
                                        <p:cTn id="35" dur="500"/>
                                        <p:tgtEl>
                                          <p:spTgt spid="18"/>
                                        </p:tgtEl>
                                        <p:attrNameLst>
                                          <p:attrName>ppt_y</p:attrName>
                                        </p:attrNameLst>
                                      </p:cBhvr>
                                      <p:tavLst>
                                        <p:tav tm="0">
                                          <p:val>
                                            <p:strVal val="ppt_y"/>
                                          </p:val>
                                        </p:tav>
                                        <p:tav tm="100000">
                                          <p:val>
                                            <p:strVal val="1+ppt_h/2"/>
                                          </p:val>
                                        </p:tav>
                                      </p:tavLst>
                                    </p:anim>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1+ppt_h/2"/>
                                          </p:val>
                                        </p:tav>
                                      </p:tavLst>
                                    </p:anim>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46338" y="55644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búp sen</a:t>
            </a:r>
            <a:endParaRPr lang="en-US" sz="96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4162179" y="5561425"/>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up</a:t>
            </a:r>
            <a:endParaRPr lang="en-US" sz="9600">
              <a:solidFill>
                <a:srgbClr val="FF0000"/>
              </a:solidFill>
              <a:latin typeface="Arial-Rounded" pitchFamily="34" charset="0"/>
              <a:ea typeface="Arial-Rounded" pitchFamily="34" charset="0"/>
              <a:cs typeface="Arial-Rounded" pitchFamily="34" charset="0"/>
            </a:endParaRPr>
          </a:p>
        </p:txBody>
      </p:sp>
      <p:pic>
        <p:nvPicPr>
          <p:cNvPr id="6" name="Picture 4" descr="Hoa Sen Nụ Búp - Ảnh miễn phí trên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4389" y="396313"/>
            <a:ext cx="6256424" cy="469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95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75428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bìm bịp</a:t>
            </a:r>
            <a:endParaRPr lang="en-US" sz="5400">
              <a:solidFill>
                <a:srgbClr val="0070C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1889919"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đầu bếp</a:t>
            </a:r>
            <a:endParaRPr lang="en-US" sz="5400">
              <a:solidFill>
                <a:srgbClr val="0070C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1100932" y="4719095"/>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đôi dép</a:t>
            </a:r>
            <a:endParaRPr lang="en-US" sz="5400">
              <a:solidFill>
                <a:srgbClr val="0070C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76811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búp sen</a:t>
            </a:r>
            <a:endParaRPr lang="en-US" sz="5400">
              <a:solidFill>
                <a:srgbClr val="0070C0"/>
              </a:solidFill>
              <a:latin typeface="Arial-Rounded" pitchFamily="34" charset="0"/>
              <a:ea typeface="Arial-Rounded" pitchFamily="34" charset="0"/>
              <a:cs typeface="Arial-Rounded" pitchFamily="34" charset="0"/>
            </a:endParaRPr>
          </a:p>
        </p:txBody>
      </p:sp>
      <p:pic>
        <p:nvPicPr>
          <p:cNvPr id="18" name="Picture 4" descr="Hoa Sen Nụ Búp - Ảnh miễn phí trên Pixab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40380" y="2128555"/>
            <a:ext cx="2931739" cy="21988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ần bán chim bìm bịp tự nhiên làm thuốc hoặc ăn thịt | 5gi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2538" y="2150421"/>
            <a:ext cx="2209800" cy="220566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1 Đôi Dép Đi Trong Nhà Chống Trượt Hình Ngựa Một Sừng | Shopee Việt Na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804" y="2150420"/>
            <a:ext cx="2205669" cy="220566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Đầu bếp Võ Quốc và niềm đam mê bất tận với món ăn Việt - Sài Gòn Tiếp Thị"/>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a:stretch/>
        </p:blipFill>
        <p:spPr bwMode="auto">
          <a:xfrm>
            <a:off x="624943" y="2150421"/>
            <a:ext cx="1791776" cy="220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754289" y="556845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bìm bịp</a:t>
            </a:r>
            <a:endParaRPr lang="en-US" sz="54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1889919" y="556845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đầu bếp</a:t>
            </a:r>
            <a:endParaRPr lang="en-US" sz="54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1100932" y="5572854"/>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đôi dép</a:t>
            </a:r>
            <a:endParaRPr lang="en-US" sz="54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7681119" y="556845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búp sen</a:t>
            </a:r>
            <a:endParaRPr lang="en-US" sz="5400">
              <a:solidFill>
                <a:srgbClr val="0070C0"/>
              </a:solidFill>
              <a:latin typeface="Arial-Rounded" pitchFamily="34" charset="0"/>
              <a:ea typeface="Arial-Rounded" pitchFamily="34" charset="0"/>
              <a:cs typeface="Arial-Rounded" pitchFamily="34" charset="0"/>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2257" y="-152400"/>
            <a:ext cx="8287799" cy="5885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264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53882206"/>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r>
                        <a:rPr lang="en-US" sz="2400" dirty="0" smtClean="0"/>
                        <a:t>e</a:t>
                      </a:r>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0" y="1447800"/>
            <a:ext cx="13861761" cy="4524118"/>
          </a:xfrm>
          <a:prstGeom prst="rect">
            <a:avLst/>
          </a:prstGeom>
          <a:noFill/>
        </p:spPr>
        <p:txBody>
          <a:bodyPr wrap="square" lIns="121725" tIns="60862" rIns="121725" bIns="60862" rtlCol="0">
            <a:spAutoFit/>
          </a:bodyPr>
          <a:lstStyle/>
          <a:p>
            <a:r>
              <a:rPr lang="en-US" sz="28600" dirty="0" err="1" smtClean="0">
                <a:solidFill>
                  <a:srgbClr val="FF0000"/>
                </a:solidFill>
                <a:latin typeface="HP001 4 hàng"/>
              </a:rPr>
              <a:t>e</a:t>
            </a:r>
            <a:r>
              <a:rPr lang="en-US" sz="28600" dirty="0" err="1" smtClean="0">
                <a:solidFill>
                  <a:srgbClr val="FF0000"/>
                </a:solidFill>
                <a:latin typeface="HP001 4 hàng"/>
              </a:rPr>
              <a:t>p</a:t>
            </a:r>
            <a:r>
              <a:rPr lang="en-US" sz="28600" dirty="0">
                <a:solidFill>
                  <a:srgbClr val="FF0000"/>
                </a:solidFill>
                <a:latin typeface="HP001 4 hàng"/>
              </a:rPr>
              <a:t> </a:t>
            </a:r>
            <a:r>
              <a:rPr lang="en-US" sz="28600" dirty="0" err="1" smtClean="0">
                <a:solidFill>
                  <a:srgbClr val="FF0000"/>
                </a:solidFill>
                <a:latin typeface="HP001 4 hàng"/>
              </a:rPr>
              <a:t>ê</a:t>
            </a:r>
            <a:r>
              <a:rPr lang="en-US" sz="28600" dirty="0" err="1" smtClean="0">
                <a:solidFill>
                  <a:srgbClr val="FF0000"/>
                </a:solidFill>
                <a:latin typeface="HP001 4 hàng"/>
              </a:rPr>
              <a:t>p</a:t>
            </a:r>
            <a:r>
              <a:rPr lang="en-US" sz="28600" dirty="0">
                <a:solidFill>
                  <a:srgbClr val="FF0000"/>
                </a:solidFill>
                <a:latin typeface="HP001 4 hàng"/>
              </a:rPr>
              <a:t> </a:t>
            </a:r>
            <a:r>
              <a:rPr lang="en-US" sz="28600" dirty="0" err="1" smtClean="0">
                <a:solidFill>
                  <a:srgbClr val="FF0000"/>
                </a:solidFill>
                <a:latin typeface="HP001 4 hàng"/>
              </a:rPr>
              <a:t>ip</a:t>
            </a:r>
            <a:endParaRPr lang="en-US" sz="28600" dirty="0">
              <a:solidFill>
                <a:srgbClr val="FF0000"/>
              </a:solidFill>
              <a:latin typeface="HP001 4 hàng" pitchFamily="34" charset="0"/>
            </a:endParaRPr>
          </a:p>
        </p:txBody>
      </p:sp>
    </p:spTree>
    <p:extLst>
      <p:ext uri="{BB962C8B-B14F-4D97-AF65-F5344CB8AC3E}">
        <p14:creationId xmlns:p14="http://schemas.microsoft.com/office/powerpoint/2010/main" val="3539561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ÊP.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81424" y="76200"/>
            <a:ext cx="11997402" cy="6024057"/>
          </a:xfr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spTree>
    <p:extLst>
      <p:ext uri="{BB962C8B-B14F-4D97-AF65-F5344CB8AC3E}">
        <p14:creationId xmlns:p14="http://schemas.microsoft.com/office/powerpoint/2010/main" val="29906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6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94432566"/>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3020154"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a:rPr>
              <a:t>Łp </a:t>
            </a:r>
            <a:endParaRPr lang="en-US" sz="28600">
              <a:solidFill>
                <a:srgbClr val="FF0000"/>
              </a:solidFill>
              <a:latin typeface="HP001 4 hàng" pitchFamily="34" charset="0"/>
            </a:endParaRPr>
          </a:p>
        </p:txBody>
      </p:sp>
      <p:sp>
        <p:nvSpPr>
          <p:cNvPr id="8" name="TextBox 7"/>
          <p:cNvSpPr txBox="1"/>
          <p:nvPr/>
        </p:nvSpPr>
        <p:spPr>
          <a:xfrm>
            <a:off x="7426119" y="3009901"/>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a:rPr>
              <a:t>Łp </a:t>
            </a:r>
            <a:endParaRPr lang="en-US" sz="14000">
              <a:solidFill>
                <a:srgbClr val="FF0000"/>
              </a:solidFill>
              <a:latin typeface="HP001 4 hàng" pitchFamily="34" charset="0"/>
            </a:endParaRPr>
          </a:p>
        </p:txBody>
      </p:sp>
      <p:pic>
        <p:nvPicPr>
          <p:cNvPr id="6"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432709" y="-166116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101402" y="-567502"/>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291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7.67724E-7 5.46043E-6 L 0.0269 -0.10781 L 0.0269 0.05808 L 0.02925 0.08029 L 0.03329 0.08955 L 0.04008 0.09672 L 0.04818 0.09765 L 0.05797 0.08955 L 0.06659 0.07636 L 0.07625 0.05183 L 0.08487 0.01435 L 0.10563 -0.10781 L 0.10497 0.31121 L 0.10615 0.02847 L 0.12051 -0.03354 L 0.132 -0.06709 L 0.14179 -0.08653 L 0.15498 -0.09972 L 0.16582 -0.10064 L 0.17156 -0.09879 L 0.17796 -0.09463 L 0.18253 -0.08537 L 0.18475 -0.07519 L 0.1871 -0.05899 L 0.1871 0.05392 L 0.1888 0.07335 L 0.19232 0.08538 L 0.19911 0.09464 L 0.20603 0.09765 L 0.21125 0.09556 L 0.21922 0.08538 L 0.23071 0.06202 L 0.24794 -0.00208 " pathEditMode="relative" ptsTypes="AAAAAAAAAAAAAAAAAAAAAAAAAAAAAAAAA">
                                      <p:cBhvr>
                                        <p:cTn id="11" dur="8000" fill="hold"/>
                                        <p:tgtEl>
                                          <p:spTgt spid="5"/>
                                        </p:tgtEl>
                                        <p:attrNameLst>
                                          <p:attrName>ppt_x</p:attrName>
                                          <p:attrName>ppt_y</p:attrName>
                                        </p:attrNameLst>
                                      </p:cBhvr>
                                    </p:animMotion>
                                  </p:childTnLst>
                                </p:cTn>
                              </p:par>
                            </p:childTnLst>
                          </p:cTn>
                        </p:par>
                        <p:par>
                          <p:cTn id="12" fill="hold">
                            <p:stCondLst>
                              <p:cond delay="8500"/>
                            </p:stCondLst>
                            <p:childTnLst>
                              <p:par>
                                <p:cTn id="13" presetID="10" presetClass="exit" presetSubtype="0" fill="hold" nodeType="afterEffect">
                                  <p:stCondLst>
                                    <p:cond delay="0"/>
                                  </p:stCondLst>
                                  <p:childTnLst>
                                    <p:animEffect transition="out" filter="fade">
                                      <p:cBhvr>
                                        <p:cTn id="14" dur="1750"/>
                                        <p:tgtEl>
                                          <p:spTgt spid="5"/>
                                        </p:tgtEl>
                                      </p:cBhvr>
                                    </p:animEffect>
                                    <p:set>
                                      <p:cBhvr>
                                        <p:cTn id="15" dur="1" fill="hold">
                                          <p:stCondLst>
                                            <p:cond delay="1749"/>
                                          </p:stCondLst>
                                        </p:cTn>
                                        <p:tgtEl>
                                          <p:spTgt spid="5"/>
                                        </p:tgtEl>
                                        <p:attrNameLst>
                                          <p:attrName>style.visibility</p:attrName>
                                        </p:attrNameLst>
                                      </p:cBhvr>
                                      <p:to>
                                        <p:strVal val="hidden"/>
                                      </p:to>
                                    </p:set>
                                  </p:childTnLst>
                                </p:cTn>
                              </p:par>
                            </p:childTnLst>
                          </p:cTn>
                        </p:par>
                        <p:par>
                          <p:cTn id="16" fill="hold">
                            <p:stCondLst>
                              <p:cond delay="1025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750"/>
                                        <p:tgtEl>
                                          <p:spTgt spid="6"/>
                                        </p:tgtEl>
                                      </p:cBhvr>
                                    </p:animEffect>
                                  </p:childTnLst>
                                </p:cTn>
                              </p:par>
                            </p:childTnLst>
                          </p:cTn>
                        </p:par>
                        <p:par>
                          <p:cTn id="20" fill="hold">
                            <p:stCondLst>
                              <p:cond delay="12000"/>
                            </p:stCondLst>
                            <p:childTnLst>
                              <p:par>
                                <p:cTn id="21" presetID="10" presetClass="exit" presetSubtype="0" fill="hold" nodeType="afterEffect">
                                  <p:stCondLst>
                                    <p:cond delay="0"/>
                                  </p:stCondLst>
                                  <p:childTnLst>
                                    <p:animEffect transition="out" filter="fade">
                                      <p:cBhvr>
                                        <p:cTn id="22" dur="1750"/>
                                        <p:tgtEl>
                                          <p:spTgt spid="6"/>
                                        </p:tgtEl>
                                      </p:cBhvr>
                                    </p:animEffect>
                                    <p:set>
                                      <p:cBhvr>
                                        <p:cTn id="23" dur="1" fill="hold">
                                          <p:stCondLst>
                                            <p:cond delay="174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86518583"/>
              </p:ext>
            </p:extLst>
          </p:nvPr>
        </p:nvGraphicFramePr>
        <p:xfrm>
          <a:off x="215396" y="74676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3032919"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a:rPr>
              <a:t>Ďp </a:t>
            </a:r>
            <a:endParaRPr lang="en-US" sz="28600">
              <a:solidFill>
                <a:srgbClr val="FF0000"/>
              </a:solidFill>
              <a:latin typeface="HP001 4 hàng" pitchFamily="34" charset="0"/>
            </a:endParaRPr>
          </a:p>
        </p:txBody>
      </p:sp>
      <p:sp>
        <p:nvSpPr>
          <p:cNvPr id="8" name="TextBox 7"/>
          <p:cNvSpPr txBox="1"/>
          <p:nvPr/>
        </p:nvSpPr>
        <p:spPr>
          <a:xfrm>
            <a:off x="7414419" y="3009902"/>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a:rPr>
              <a:t> Ďp </a:t>
            </a:r>
            <a:endParaRPr lang="en-US" sz="14000">
              <a:solidFill>
                <a:srgbClr val="FF0000"/>
              </a:solidFill>
              <a:latin typeface="HP001 4 hàng" pitchFamily="34" charset="0"/>
            </a:endParaRPr>
          </a:p>
        </p:txBody>
      </p:sp>
      <p:pic>
        <p:nvPicPr>
          <p:cNvPr id="5"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078188" y="-583137"/>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635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6.00287E-7 2.71171E-6 L 0.02714 -0.10551 L 0.02714 0.05321 L 0.02949 0.07242 L 0.03432 0.08746 L 0.03967 0.0937 L 0.0475 0.09902 L 0.05533 0.0981 L 0.06434 0.09486 L 0.07399 0.08306 L 0.08365 0.06293 L 0.09383 0.02869 L 0.10466 -0.01597 L 0.10949 -0.05345 L 0.10949 -0.10667 L 0.10949 0.05437 L 0.11131 0.07774 L 0.11732 0.09278 L 0.12632 0.09902 L 0.13298 0.0981 L 0.14316 0.09069 L 0.15151 0.07566 L 0.16299 0.04373 L 0.16782 0.02013 L 0.17617 -0.02453 L 0.18648 -0.10667 L 0.18648 0.31443 L 0.18766 0.03516 L 0.20149 -0.02245 L 0.21232 -0.0597 L 0.22367 -0.0833 L 0.2345 -0.09718 L 0.24664 -0.10135 L 0.25865 -0.09602 L 0.26517 -0.08422 L 0.26765 -0.07266 L 0.26882 -0.05877 L 0.27 -0.04258 L 0.27 0.05437 L 0.273 0.07982 L 0.279 0.09278 L 0.28448 0.09694 L 0.29231 0.09694 L 0.29884 0.0937 L 0.30484 0.08422 L 0.31398 0.05969 L 0.33016 0.00324 " pathEditMode="relative" ptsTypes="AAAAAAAAAAAAAAAAAAAAAAAAAAAAAAAAAAAAAAAAAAAAAAA">
                                      <p:cBhvr>
                                        <p:cTn id="11" dur="12000" fill="hold"/>
                                        <p:tgtEl>
                                          <p:spTgt spid="5"/>
                                        </p:tgtEl>
                                        <p:attrNameLst>
                                          <p:attrName>ppt_x</p:attrName>
                                          <p:attrName>ppt_y</p:attrName>
                                        </p:attrNameLst>
                                      </p:cBhvr>
                                    </p:animMotion>
                                  </p:childTnLst>
                                </p:cTn>
                              </p:par>
                            </p:childTnLst>
                          </p:cTn>
                        </p:par>
                        <p:par>
                          <p:cTn id="12" fill="hold">
                            <p:stCondLst>
                              <p:cond delay="12500"/>
                            </p:stCondLst>
                            <p:childTnLst>
                              <p:par>
                                <p:cTn id="13" presetID="10" presetClass="exit" presetSubtype="0" fill="hold" nodeType="afterEffect">
                                  <p:stCondLst>
                                    <p:cond delay="0"/>
                                  </p:stCondLst>
                                  <p:childTnLst>
                                    <p:animEffect transition="out" filter="fade">
                                      <p:cBhvr>
                                        <p:cTn id="14" dur="1750"/>
                                        <p:tgtEl>
                                          <p:spTgt spid="5"/>
                                        </p:tgtEl>
                                      </p:cBhvr>
                                    </p:animEffect>
                                    <p:set>
                                      <p:cBhvr>
                                        <p:cTn id="15" dur="1" fill="hold">
                                          <p:stCondLst>
                                            <p:cond delay="17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411954773"/>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TextBox 9"/>
          <p:cNvSpPr txBox="1"/>
          <p:nvPr/>
        </p:nvSpPr>
        <p:spPr>
          <a:xfrm>
            <a:off x="442119" y="1183168"/>
            <a:ext cx="9171053" cy="4539506"/>
          </a:xfrm>
          <a:prstGeom prst="rect">
            <a:avLst/>
          </a:prstGeom>
          <a:noFill/>
        </p:spPr>
        <p:txBody>
          <a:bodyPr wrap="square" lIns="121725" tIns="60862" rIns="121725" bIns="60862" rtlCol="0">
            <a:spAutoFit/>
          </a:bodyPr>
          <a:lstStyle/>
          <a:p>
            <a:r>
              <a:rPr lang="el-GR" sz="28700">
                <a:solidFill>
                  <a:srgbClr val="FF0000"/>
                </a:solidFill>
                <a:latin typeface="HP001 4 hàng" pitchFamily="34" charset="0"/>
              </a:rPr>
              <a:t> χ</a:t>
            </a:r>
            <a:r>
              <a:rPr lang="en-US" sz="28700">
                <a:solidFill>
                  <a:srgbClr val="FF0000"/>
                </a:solidFill>
                <a:latin typeface="HP001 4 hàng" pitchFamily="34" charset="0"/>
              </a:rPr>
              <a:t>ĺp </a:t>
            </a:r>
          </a:p>
        </p:txBody>
      </p:sp>
      <p:sp>
        <p:nvSpPr>
          <p:cNvPr id="8" name="TextBox 7"/>
          <p:cNvSpPr txBox="1"/>
          <p:nvPr/>
        </p:nvSpPr>
        <p:spPr>
          <a:xfrm>
            <a:off x="8207169" y="2548546"/>
            <a:ext cx="5417550" cy="2323515"/>
          </a:xfrm>
          <a:prstGeom prst="rect">
            <a:avLst/>
          </a:prstGeom>
          <a:noFill/>
        </p:spPr>
        <p:txBody>
          <a:bodyPr wrap="square" lIns="121725" tIns="60862" rIns="121725" bIns="60862" rtlCol="0">
            <a:spAutoFit/>
          </a:bodyPr>
          <a:lstStyle/>
          <a:p>
            <a:r>
              <a:rPr lang="el-GR" sz="14300">
                <a:solidFill>
                  <a:srgbClr val="FF0000"/>
                </a:solidFill>
                <a:latin typeface="HP001 4 hàng" pitchFamily="34" charset="0"/>
              </a:rPr>
              <a:t> χ</a:t>
            </a:r>
            <a:r>
              <a:rPr lang="en-US" sz="14300">
                <a:solidFill>
                  <a:srgbClr val="FF0000"/>
                </a:solidFill>
                <a:latin typeface="HP001 4 hàng" pitchFamily="34" charset="0"/>
              </a:rPr>
              <a:t>ĺp </a:t>
            </a:r>
          </a:p>
        </p:txBody>
      </p:sp>
    </p:spTree>
    <p:extLst>
      <p:ext uri="{BB962C8B-B14F-4D97-AF65-F5344CB8AC3E}">
        <p14:creationId xmlns:p14="http://schemas.microsoft.com/office/powerpoint/2010/main" val="242086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539655061"/>
              </p:ext>
            </p:extLst>
          </p:nvPr>
        </p:nvGraphicFramePr>
        <p:xfrm>
          <a:off x="215396" y="8382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
        <p:nvSpPr>
          <p:cNvPr id="16" name="TextBox 15"/>
          <p:cNvSpPr txBox="1"/>
          <p:nvPr/>
        </p:nvSpPr>
        <p:spPr>
          <a:xfrm>
            <a:off x="-2510613" y="1689844"/>
            <a:ext cx="12138819" cy="4539506"/>
          </a:xfrm>
          <a:prstGeom prst="rect">
            <a:avLst/>
          </a:prstGeom>
          <a:noFill/>
        </p:spPr>
        <p:txBody>
          <a:bodyPr wrap="square" lIns="121725" tIns="60862" rIns="121725" bIns="60862" rtlCol="0">
            <a:spAutoFit/>
          </a:bodyPr>
          <a:lstStyle/>
          <a:p>
            <a:pPr algn="ctr"/>
            <a:r>
              <a:rPr lang="el-GR" sz="28700" smtClean="0">
                <a:solidFill>
                  <a:srgbClr val="FF0000"/>
                </a:solidFill>
                <a:latin typeface="HP001 4 hàng" pitchFamily="34" charset="0"/>
              </a:rPr>
              <a:t>λ</a:t>
            </a:r>
            <a:r>
              <a:rPr lang="lv-LV" sz="28700">
                <a:solidFill>
                  <a:srgbClr val="FF0000"/>
                </a:solidFill>
                <a:latin typeface="HP001 4 hàng" pitchFamily="34" charset="0"/>
              </a:rPr>
              <a:t>Żp </a:t>
            </a:r>
            <a:endParaRPr lang="en-US" sz="28700">
              <a:solidFill>
                <a:srgbClr val="FF0000"/>
              </a:solidFill>
              <a:latin typeface="HP001 4 hàng" pitchFamily="34" charset="0"/>
            </a:endParaRPr>
          </a:p>
        </p:txBody>
      </p:sp>
      <p:sp>
        <p:nvSpPr>
          <p:cNvPr id="13" name="TextBox 12"/>
          <p:cNvSpPr txBox="1"/>
          <p:nvPr/>
        </p:nvSpPr>
        <p:spPr>
          <a:xfrm>
            <a:off x="5378391" y="3066997"/>
            <a:ext cx="5417550" cy="2323515"/>
          </a:xfrm>
          <a:prstGeom prst="rect">
            <a:avLst/>
          </a:prstGeom>
          <a:noFill/>
        </p:spPr>
        <p:txBody>
          <a:bodyPr wrap="square" lIns="121725" tIns="60862" rIns="121725" bIns="60862" rtlCol="0">
            <a:spAutoFit/>
          </a:bodyPr>
          <a:lstStyle/>
          <a:p>
            <a:pPr algn="ctr"/>
            <a:r>
              <a:rPr lang="el-GR" sz="14300">
                <a:solidFill>
                  <a:srgbClr val="FF0000"/>
                </a:solidFill>
                <a:latin typeface="HP001 4 hàng" pitchFamily="34" charset="0"/>
              </a:rPr>
              <a:t> λ</a:t>
            </a:r>
            <a:r>
              <a:rPr lang="lv-LV" sz="14300">
                <a:solidFill>
                  <a:srgbClr val="FF0000"/>
                </a:solidFill>
                <a:latin typeface="HP001 4 hàng" pitchFamily="34" charset="0"/>
              </a:rPr>
              <a:t>Żp </a:t>
            </a:r>
            <a:endParaRPr lang="en-US" sz="14300">
              <a:solidFill>
                <a:srgbClr val="FF0000"/>
              </a:solidFill>
              <a:latin typeface="HP001 4 hàng" pitchFamily="34" charset="0"/>
            </a:endParaRPr>
          </a:p>
        </p:txBody>
      </p:sp>
    </p:spTree>
    <p:extLst>
      <p:ext uri="{BB962C8B-B14F-4D97-AF65-F5344CB8AC3E}">
        <p14:creationId xmlns:p14="http://schemas.microsoft.com/office/powerpoint/2010/main" val="194923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3327721381"/>
              </p:ext>
            </p:extLst>
          </p:nvPr>
        </p:nvGraphicFramePr>
        <p:xfrm>
          <a:off x="215396" y="81741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2707307" y="1689844"/>
            <a:ext cx="12138819" cy="4539506"/>
          </a:xfrm>
          <a:prstGeom prst="rect">
            <a:avLst/>
          </a:prstGeom>
          <a:noFill/>
        </p:spPr>
        <p:txBody>
          <a:bodyPr wrap="square" lIns="121725" tIns="60862" rIns="121725" bIns="60862" rtlCol="0">
            <a:spAutoFit/>
          </a:bodyPr>
          <a:lstStyle/>
          <a:p>
            <a:pPr algn="ctr"/>
            <a:r>
              <a:rPr lang="el-GR" sz="28700">
                <a:solidFill>
                  <a:srgbClr val="FF0000"/>
                </a:solidFill>
                <a:latin typeface="HP001 4 hàng" pitchFamily="34" charset="0"/>
              </a:rPr>
              <a:t> λ</a:t>
            </a:r>
            <a:r>
              <a:rPr lang="en-US" sz="28700">
                <a:solidFill>
                  <a:srgbClr val="FF0000"/>
                </a:solidFill>
                <a:latin typeface="HP001 4 hàng" pitchFamily="34" charset="0"/>
              </a:rPr>
              <a:t>Ǽp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
        <p:nvSpPr>
          <p:cNvPr id="12" name="TextBox 11"/>
          <p:cNvSpPr txBox="1"/>
          <p:nvPr/>
        </p:nvSpPr>
        <p:spPr>
          <a:xfrm>
            <a:off x="8170827" y="3066997"/>
            <a:ext cx="5417550" cy="2323515"/>
          </a:xfrm>
          <a:prstGeom prst="rect">
            <a:avLst/>
          </a:prstGeom>
          <a:noFill/>
        </p:spPr>
        <p:txBody>
          <a:bodyPr wrap="square" lIns="121725" tIns="60862" rIns="121725" bIns="60862" rtlCol="0">
            <a:spAutoFit/>
          </a:bodyPr>
          <a:lstStyle/>
          <a:p>
            <a:r>
              <a:rPr lang="el-GR" sz="14300">
                <a:solidFill>
                  <a:srgbClr val="FF0000"/>
                </a:solidFill>
                <a:latin typeface="HP001 4 hàng" pitchFamily="34" charset="0"/>
              </a:rPr>
              <a:t> λ</a:t>
            </a:r>
            <a:r>
              <a:rPr lang="en-US" sz="14300">
                <a:solidFill>
                  <a:srgbClr val="FF0000"/>
                </a:solidFill>
                <a:latin typeface="HP001 4 hàng" pitchFamily="34" charset="0"/>
              </a:rPr>
              <a:t>Ǽp </a:t>
            </a:r>
          </a:p>
        </p:txBody>
      </p:sp>
    </p:spTree>
    <p:extLst>
      <p:ext uri="{BB962C8B-B14F-4D97-AF65-F5344CB8AC3E}">
        <p14:creationId xmlns:p14="http://schemas.microsoft.com/office/powerpoint/2010/main" val="238277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9669" y="1047750"/>
            <a:ext cx="4762500" cy="4762500"/>
          </a:xfrm>
          <a:prstGeom prst="rect">
            <a:avLst/>
          </a:prstGeom>
        </p:spPr>
      </p:pic>
    </p:spTree>
    <p:extLst>
      <p:ext uri="{BB962C8B-B14F-4D97-AF65-F5344CB8AC3E}">
        <p14:creationId xmlns:p14="http://schemas.microsoft.com/office/powerpoint/2010/main" val="34583629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911208253"/>
              </p:ext>
            </p:extLst>
          </p:nvPr>
        </p:nvGraphicFramePr>
        <p:xfrm>
          <a:off x="215396" y="9376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215396" y="203422"/>
            <a:ext cx="3382243" cy="941185"/>
            <a:chOff x="63500" y="1429216"/>
            <a:chExt cx="2542972" cy="705889"/>
          </a:xfrm>
        </p:grpSpPr>
        <p:sp>
          <p:nvSpPr>
            <p:cNvPr id="13" name="Rounded Rectangle 12"/>
            <p:cNvSpPr/>
            <p:nvPr/>
          </p:nvSpPr>
          <p:spPr>
            <a:xfrm>
              <a:off x="384357" y="1429216"/>
              <a:ext cx="222211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Viết vở</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5</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9" name="TextBox 8"/>
          <p:cNvSpPr txBox="1"/>
          <p:nvPr/>
        </p:nvSpPr>
        <p:spPr>
          <a:xfrm>
            <a:off x="6269182" y="2816471"/>
            <a:ext cx="6538119" cy="2892902"/>
          </a:xfrm>
          <a:prstGeom prst="rect">
            <a:avLst/>
          </a:prstGeom>
          <a:noFill/>
        </p:spPr>
        <p:txBody>
          <a:bodyPr wrap="square" lIns="121725" tIns="60862" rIns="121725" bIns="60862" rtlCol="0">
            <a:spAutoFit/>
          </a:bodyPr>
          <a:lstStyle/>
          <a:p>
            <a:r>
              <a:rPr lang="en-US" sz="18000" smtClean="0">
                <a:solidFill>
                  <a:srgbClr val="FF0000"/>
                </a:solidFill>
                <a:latin typeface="HP001 4 hàng"/>
              </a:rPr>
              <a:t>êp</a:t>
            </a:r>
            <a:r>
              <a:rPr lang="en-US" sz="18000" smtClean="0">
                <a:solidFill>
                  <a:srgbClr val="FF0000"/>
                </a:solidFill>
                <a:latin typeface="HP001 4 hàng" pitchFamily="34" charset="0"/>
              </a:rPr>
              <a:t> </a:t>
            </a:r>
            <a:r>
              <a:rPr lang="en-US" sz="9000" smtClean="0">
                <a:solidFill>
                  <a:srgbClr val="FF0000"/>
                </a:solidFill>
                <a:latin typeface="HP001 4 hàng"/>
              </a:rPr>
              <a:t>êp</a:t>
            </a:r>
            <a:endParaRPr lang="en-US" sz="9000">
              <a:solidFill>
                <a:srgbClr val="FF0000"/>
              </a:solidFill>
              <a:latin typeface="HP001 4 hàng" pitchFamily="34" charset="0"/>
            </a:endParaRPr>
          </a:p>
        </p:txBody>
      </p:sp>
      <p:sp>
        <p:nvSpPr>
          <p:cNvPr id="15" name="TextBox 14"/>
          <p:cNvSpPr txBox="1"/>
          <p:nvPr/>
        </p:nvSpPr>
        <p:spPr>
          <a:xfrm>
            <a:off x="560171" y="2822098"/>
            <a:ext cx="6624334" cy="2892902"/>
          </a:xfrm>
          <a:prstGeom prst="rect">
            <a:avLst/>
          </a:prstGeom>
          <a:noFill/>
        </p:spPr>
        <p:txBody>
          <a:bodyPr wrap="square" lIns="121725" tIns="60862" rIns="121725" bIns="60862" rtlCol="0">
            <a:spAutoFit/>
          </a:bodyPr>
          <a:lstStyle/>
          <a:p>
            <a:r>
              <a:rPr lang="en-US" sz="18000" smtClean="0">
                <a:solidFill>
                  <a:srgbClr val="FF0000"/>
                </a:solidFill>
                <a:latin typeface="HP001 4 hàng"/>
              </a:rPr>
              <a:t>ep</a:t>
            </a:r>
            <a:r>
              <a:rPr lang="el-GR" sz="18000" smtClean="0">
                <a:solidFill>
                  <a:srgbClr val="FF0000"/>
                </a:solidFill>
                <a:latin typeface="HP001 4 hàng"/>
              </a:rPr>
              <a:t> </a:t>
            </a:r>
            <a:r>
              <a:rPr lang="en-US" sz="9000" smtClean="0">
                <a:solidFill>
                  <a:srgbClr val="FF0000"/>
                </a:solidFill>
                <a:latin typeface="HP001 4 hàng"/>
              </a:rPr>
              <a:t>ep</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16269406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830699907"/>
              </p:ext>
            </p:extLst>
          </p:nvPr>
        </p:nvGraphicFramePr>
        <p:xfrm>
          <a:off x="215396" y="9376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215396" y="203422"/>
            <a:ext cx="3382243" cy="941185"/>
            <a:chOff x="63500" y="1429216"/>
            <a:chExt cx="2542972" cy="705889"/>
          </a:xfrm>
        </p:grpSpPr>
        <p:sp>
          <p:nvSpPr>
            <p:cNvPr id="13" name="Rounded Rectangle 12"/>
            <p:cNvSpPr/>
            <p:nvPr/>
          </p:nvSpPr>
          <p:spPr>
            <a:xfrm>
              <a:off x="384357" y="1429216"/>
              <a:ext cx="222211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Viết vở</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5</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16" name="TextBox 15"/>
          <p:cNvSpPr txBox="1"/>
          <p:nvPr/>
        </p:nvSpPr>
        <p:spPr>
          <a:xfrm>
            <a:off x="579279" y="2822098"/>
            <a:ext cx="6624334" cy="2892902"/>
          </a:xfrm>
          <a:prstGeom prst="rect">
            <a:avLst/>
          </a:prstGeom>
          <a:noFill/>
        </p:spPr>
        <p:txBody>
          <a:bodyPr wrap="square" lIns="121725" tIns="60862" rIns="121725" bIns="60862" rtlCol="0">
            <a:spAutoFit/>
          </a:bodyPr>
          <a:lstStyle/>
          <a:p>
            <a:r>
              <a:rPr lang="en-US" sz="18000">
                <a:solidFill>
                  <a:srgbClr val="FF0000"/>
                </a:solidFill>
                <a:latin typeface="HP001 4 hàng"/>
              </a:rPr>
              <a:t>Łp</a:t>
            </a:r>
            <a:r>
              <a:rPr lang="el-GR" sz="18000" smtClean="0">
                <a:solidFill>
                  <a:srgbClr val="FF0000"/>
                </a:solidFill>
                <a:latin typeface="HP001 4 hàng"/>
              </a:rPr>
              <a:t> </a:t>
            </a:r>
            <a:r>
              <a:rPr lang="en-US" sz="9000">
                <a:solidFill>
                  <a:srgbClr val="FF0000"/>
                </a:solidFill>
                <a:latin typeface="HP001 4 hàng"/>
              </a:rPr>
              <a:t>Łp</a:t>
            </a:r>
            <a:endParaRPr lang="en-US" sz="9000">
              <a:solidFill>
                <a:srgbClr val="FF0000"/>
              </a:solidFill>
              <a:latin typeface="HP001 4 hàng" pitchFamily="34" charset="0"/>
            </a:endParaRPr>
          </a:p>
        </p:txBody>
      </p:sp>
      <p:sp>
        <p:nvSpPr>
          <p:cNvPr id="7" name="TextBox 6"/>
          <p:cNvSpPr txBox="1"/>
          <p:nvPr/>
        </p:nvSpPr>
        <p:spPr>
          <a:xfrm>
            <a:off x="6279039" y="2822098"/>
            <a:ext cx="6624334" cy="2892902"/>
          </a:xfrm>
          <a:prstGeom prst="rect">
            <a:avLst/>
          </a:prstGeom>
          <a:noFill/>
        </p:spPr>
        <p:txBody>
          <a:bodyPr wrap="square" lIns="121725" tIns="60862" rIns="121725" bIns="60862" rtlCol="0">
            <a:spAutoFit/>
          </a:bodyPr>
          <a:lstStyle/>
          <a:p>
            <a:r>
              <a:rPr lang="en-US" sz="18000">
                <a:solidFill>
                  <a:srgbClr val="FF0000"/>
                </a:solidFill>
                <a:latin typeface="HP001 4 hàng"/>
              </a:rPr>
              <a:t>Ďp</a:t>
            </a:r>
            <a:r>
              <a:rPr lang="el-GR" sz="18000" smtClean="0">
                <a:solidFill>
                  <a:srgbClr val="FF0000"/>
                </a:solidFill>
                <a:latin typeface="HP001 4 hàng"/>
              </a:rPr>
              <a:t> </a:t>
            </a:r>
            <a:r>
              <a:rPr lang="en-US" sz="9600">
                <a:solidFill>
                  <a:srgbClr val="FF0000"/>
                </a:solidFill>
                <a:latin typeface="HP001 4 hàng"/>
              </a:rPr>
              <a:t>Ďp</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10453441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600831092"/>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207211" y="3126898"/>
            <a:ext cx="10987314" cy="2892902"/>
          </a:xfrm>
          <a:prstGeom prst="rect">
            <a:avLst/>
          </a:prstGeom>
          <a:noFill/>
        </p:spPr>
        <p:txBody>
          <a:bodyPr wrap="square" lIns="121725" tIns="60862" rIns="121725" bIns="60862" rtlCol="0">
            <a:spAutoFit/>
          </a:bodyPr>
          <a:lstStyle/>
          <a:p>
            <a:pPr algn="ctr"/>
            <a:r>
              <a:rPr lang="el-GR" sz="18000">
                <a:solidFill>
                  <a:srgbClr val="FF0000"/>
                </a:solidFill>
                <a:latin typeface="HP001 4H"/>
                <a:ea typeface="HP001 4H"/>
              </a:rPr>
              <a:t>χ</a:t>
            </a:r>
            <a:r>
              <a:rPr lang="lv-LV" sz="18000">
                <a:solidFill>
                  <a:srgbClr val="FF0000"/>
                </a:solidFill>
                <a:latin typeface="HP001 4H"/>
                <a:ea typeface="HP001 4H"/>
              </a:rPr>
              <a:t>ĺp</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36966958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037107544"/>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624681" y="3978493"/>
            <a:ext cx="11338719" cy="1600240"/>
          </a:xfrm>
          <a:prstGeom prst="rect">
            <a:avLst/>
          </a:prstGeom>
          <a:noFill/>
        </p:spPr>
        <p:txBody>
          <a:bodyPr wrap="square" lIns="121725" tIns="60862" rIns="121725" bIns="60862" rtlCol="0">
            <a:spAutoFit/>
          </a:bodyPr>
          <a:lstStyle/>
          <a:p>
            <a:pPr algn="ctr"/>
            <a:r>
              <a:rPr lang="el-GR" sz="9600">
                <a:solidFill>
                  <a:srgbClr val="FF0000"/>
                </a:solidFill>
                <a:latin typeface="HP001 4H"/>
                <a:ea typeface="HP001 4H"/>
              </a:rPr>
              <a:t>χ</a:t>
            </a:r>
            <a:r>
              <a:rPr lang="lv-LV" sz="9600">
                <a:solidFill>
                  <a:srgbClr val="FF0000"/>
                </a:solidFill>
                <a:latin typeface="HP001 4H"/>
                <a:ea typeface="HP001 4H"/>
              </a:rPr>
              <a:t>ĺp</a:t>
            </a:r>
            <a:endParaRPr lang="en-US" sz="8800">
              <a:solidFill>
                <a:srgbClr val="FF0000"/>
              </a:solidFill>
              <a:latin typeface="HP001 4 hàng" pitchFamily="34" charset="0"/>
            </a:endParaRPr>
          </a:p>
        </p:txBody>
      </p:sp>
    </p:spTree>
    <p:extLst>
      <p:ext uri="{BB962C8B-B14F-4D97-AF65-F5344CB8AC3E}">
        <p14:creationId xmlns:p14="http://schemas.microsoft.com/office/powerpoint/2010/main" val="16490163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012768525"/>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409478" y="3126898"/>
            <a:ext cx="11338719" cy="2892902"/>
          </a:xfrm>
          <a:prstGeom prst="rect">
            <a:avLst/>
          </a:prstGeom>
          <a:noFill/>
        </p:spPr>
        <p:txBody>
          <a:bodyPr wrap="square" lIns="121725" tIns="60862" rIns="121725" bIns="60862" rtlCol="0">
            <a:spAutoFit/>
          </a:bodyPr>
          <a:lstStyle/>
          <a:p>
            <a:pPr algn="ctr"/>
            <a:r>
              <a:rPr lang="el-GR" sz="18000">
                <a:solidFill>
                  <a:srgbClr val="FF0000"/>
                </a:solidFill>
                <a:latin typeface="HP001 4 hàng" pitchFamily="34" charset="0"/>
              </a:rPr>
              <a:t>λ</a:t>
            </a:r>
            <a:r>
              <a:rPr lang="lt-LT" sz="18000">
                <a:solidFill>
                  <a:srgbClr val="FF0000"/>
                </a:solidFill>
                <a:latin typeface="HP001 4 hàng" pitchFamily="34" charset="0"/>
              </a:rPr>
              <a:t>Űm </a:t>
            </a:r>
            <a:r>
              <a:rPr lang="el-GR" sz="18000">
                <a:solidFill>
                  <a:srgbClr val="FF0000"/>
                </a:solidFill>
                <a:latin typeface="HP001 4 hàng" pitchFamily="34" charset="0"/>
              </a:rPr>
              <a:t>λ</a:t>
            </a:r>
            <a:r>
              <a:rPr lang="lt-LT" sz="18000">
                <a:solidFill>
                  <a:srgbClr val="FF0000"/>
                </a:solidFill>
                <a:latin typeface="HP001 4 hàng" pitchFamily="34" charset="0"/>
              </a:rPr>
              <a:t>Żp</a:t>
            </a:r>
            <a:endParaRPr lang="en-US" sz="18000">
              <a:solidFill>
                <a:srgbClr val="FF0000"/>
              </a:solidFill>
              <a:latin typeface="HP001 4 hàng" pitchFamily="34" charset="0"/>
            </a:endParaRPr>
          </a:p>
        </p:txBody>
      </p:sp>
    </p:spTree>
    <p:extLst>
      <p:ext uri="{BB962C8B-B14F-4D97-AF65-F5344CB8AC3E}">
        <p14:creationId xmlns:p14="http://schemas.microsoft.com/office/powerpoint/2010/main" val="30060000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588368790"/>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457200" y="3978493"/>
            <a:ext cx="11338719" cy="1507907"/>
          </a:xfrm>
          <a:prstGeom prst="rect">
            <a:avLst/>
          </a:prstGeom>
          <a:noFill/>
        </p:spPr>
        <p:txBody>
          <a:bodyPr wrap="square" lIns="121725" tIns="60862" rIns="121725" bIns="60862" rtlCol="0">
            <a:spAutoFit/>
          </a:bodyPr>
          <a:lstStyle/>
          <a:p>
            <a:pPr algn="ctr"/>
            <a:r>
              <a:rPr lang="el-GR" sz="9000">
                <a:solidFill>
                  <a:srgbClr val="FF0000"/>
                </a:solidFill>
                <a:latin typeface="HP001 4 hàng" pitchFamily="34" charset="0"/>
              </a:rPr>
              <a:t>λ</a:t>
            </a:r>
            <a:r>
              <a:rPr lang="lt-LT" sz="9000">
                <a:solidFill>
                  <a:srgbClr val="FF0000"/>
                </a:solidFill>
                <a:latin typeface="HP001 4 hàng" pitchFamily="34" charset="0"/>
              </a:rPr>
              <a:t>Űm </a:t>
            </a:r>
            <a:r>
              <a:rPr lang="el-GR" sz="9000">
                <a:solidFill>
                  <a:srgbClr val="FF0000"/>
                </a:solidFill>
                <a:latin typeface="HP001 4 hàng" pitchFamily="34" charset="0"/>
              </a:rPr>
              <a:t>λ</a:t>
            </a:r>
            <a:r>
              <a:rPr lang="lt-LT" sz="9000">
                <a:solidFill>
                  <a:srgbClr val="FF0000"/>
                </a:solidFill>
                <a:latin typeface="HP001 4 hàng" pitchFamily="34" charset="0"/>
              </a:rPr>
              <a:t>Żp</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4850479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68809194"/>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409478" y="3126898"/>
            <a:ext cx="11338719" cy="2892902"/>
          </a:xfrm>
          <a:prstGeom prst="rect">
            <a:avLst/>
          </a:prstGeom>
          <a:noFill/>
        </p:spPr>
        <p:txBody>
          <a:bodyPr wrap="square" lIns="121725" tIns="60862" rIns="121725" bIns="60862" rtlCol="0">
            <a:spAutoFit/>
          </a:bodyPr>
          <a:lstStyle/>
          <a:p>
            <a:pPr algn="ctr"/>
            <a:r>
              <a:rPr lang="el-GR" sz="18000">
                <a:solidFill>
                  <a:srgbClr val="FF0000"/>
                </a:solidFill>
                <a:latin typeface="HP001 4 hàng" pitchFamily="34" charset="0"/>
              </a:rPr>
              <a:t> λ</a:t>
            </a:r>
            <a:r>
              <a:rPr lang="en-US" sz="18000">
                <a:solidFill>
                  <a:srgbClr val="FF0000"/>
                </a:solidFill>
                <a:latin typeface="HP001 4 hàng" pitchFamily="34" charset="0"/>
              </a:rPr>
              <a:t>Ǽp sen</a:t>
            </a:r>
          </a:p>
        </p:txBody>
      </p:sp>
    </p:spTree>
    <p:extLst>
      <p:ext uri="{BB962C8B-B14F-4D97-AF65-F5344CB8AC3E}">
        <p14:creationId xmlns:p14="http://schemas.microsoft.com/office/powerpoint/2010/main" val="18345102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09582806"/>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243999" y="3978493"/>
            <a:ext cx="11338719" cy="1507907"/>
          </a:xfrm>
          <a:prstGeom prst="rect">
            <a:avLst/>
          </a:prstGeom>
          <a:noFill/>
        </p:spPr>
        <p:txBody>
          <a:bodyPr wrap="square" lIns="121725" tIns="60862" rIns="121725" bIns="60862" rtlCol="0">
            <a:spAutoFit/>
          </a:bodyPr>
          <a:lstStyle/>
          <a:p>
            <a:pPr algn="ctr"/>
            <a:r>
              <a:rPr lang="el-GR" sz="9000">
                <a:solidFill>
                  <a:srgbClr val="FF0000"/>
                </a:solidFill>
                <a:latin typeface="HP001 4 hàng" pitchFamily="34" charset="0"/>
              </a:rPr>
              <a:t> λ</a:t>
            </a:r>
            <a:r>
              <a:rPr lang="en-US" sz="9000">
                <a:solidFill>
                  <a:srgbClr val="FF0000"/>
                </a:solidFill>
                <a:latin typeface="HP001 4 hàng" pitchFamily="34" charset="0"/>
              </a:rPr>
              <a:t>Ǽp sen</a:t>
            </a:r>
          </a:p>
        </p:txBody>
      </p:sp>
    </p:spTree>
    <p:extLst>
      <p:ext uri="{BB962C8B-B14F-4D97-AF65-F5344CB8AC3E}">
        <p14:creationId xmlns:p14="http://schemas.microsoft.com/office/powerpoint/2010/main" val="15930209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454" t="23958" r="31362" b="22083"/>
          <a:stretch/>
        </p:blipFill>
        <p:spPr bwMode="auto">
          <a:xfrm>
            <a:off x="1889919" y="259080"/>
            <a:ext cx="8001400" cy="6356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3802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6755" t="2630" r="10133" b="63934"/>
          <a:stretch/>
        </p:blipFill>
        <p:spPr>
          <a:xfrm>
            <a:off x="1888851" y="0"/>
            <a:ext cx="6797950" cy="3969954"/>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25" name="Title 1"/>
          <p:cNvSpPr txBox="1">
            <a:spLocks/>
          </p:cNvSpPr>
          <p:nvPr/>
        </p:nvSpPr>
        <p:spPr>
          <a:xfrm>
            <a:off x="247650" y="4337536"/>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Dịp</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nghỉ</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lễ</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nhà</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Hà</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có</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chú</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Tư</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và</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cô</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Lan</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đến</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chơi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Mẹ</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nấu</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súp</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gà</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cơm</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nếp</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và</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rán</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cá</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chép</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Hà</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giúp</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mẹ</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rửa</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rau</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quả</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và</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sắp</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xếp</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bát</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đĩa</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Bố</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thì</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dọn</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dẹp</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nhà</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cửa</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Nhà</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Hà</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hôm</a:t>
            </a:r>
            <a:r>
              <a:rPr lang="en-US" dirty="0" smtClean="0">
                <a:solidFill>
                  <a:srgbClr val="0070C0"/>
                </a:solidFill>
                <a:latin typeface="Arial-Rounded" pitchFamily="34" charset="0"/>
                <a:ea typeface="Arial-Rounded" pitchFamily="34" charset="0"/>
                <a:cs typeface="Arial-Rounded" pitchFamily="34" charset="0"/>
              </a:rPr>
              <a:t> nay </a:t>
            </a:r>
            <a:r>
              <a:rPr lang="en-US" dirty="0" err="1" smtClean="0">
                <a:solidFill>
                  <a:srgbClr val="0070C0"/>
                </a:solidFill>
                <a:latin typeface="Arial-Rounded" pitchFamily="34" charset="0"/>
                <a:ea typeface="Arial-Rounded" pitchFamily="34" charset="0"/>
                <a:cs typeface="Arial-Rounded" pitchFamily="34" charset="0"/>
              </a:rPr>
              <a:t>thật</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là</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vui</a:t>
            </a:r>
            <a:r>
              <a:rPr lang="en-US" dirty="0" smtClean="0">
                <a:solidFill>
                  <a:srgbClr val="0070C0"/>
                </a:solidFill>
                <a:latin typeface="Arial-Rounded" pitchFamily="34" charset="0"/>
                <a:ea typeface="Arial-Rounded" pitchFamily="34" charset="0"/>
                <a:cs typeface="Arial-Rounded" pitchFamily="34" charset="0"/>
              </a:rPr>
              <a:t>.</a:t>
            </a:r>
          </a:p>
        </p:txBody>
      </p:sp>
      <p:cxnSp>
        <p:nvCxnSpPr>
          <p:cNvPr id="32" name="Straight Connector 31"/>
          <p:cNvCxnSpPr/>
          <p:nvPr/>
        </p:nvCxnSpPr>
        <p:spPr>
          <a:xfrm>
            <a:off x="1280604" y="4491779"/>
            <a:ext cx="70597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2798491" y="5713595"/>
            <a:ext cx="996428" cy="133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642449" y="5207570"/>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719289" y="3409803"/>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itchFamily="34" charset="0"/>
                <a:ea typeface="Arial-Rounded" pitchFamily="34" charset="0"/>
                <a:cs typeface="Arial" pitchFamily="34" charset="0"/>
              </a:rPr>
              <a:t>1</a:t>
            </a:r>
            <a:endParaRPr lang="en-US" sz="2800" b="1" dirty="0">
              <a:solidFill>
                <a:schemeClr val="tx1"/>
              </a:solidFill>
              <a:latin typeface="Arial" pitchFamily="34" charset="0"/>
              <a:ea typeface="Arial-Rounded" pitchFamily="34" charset="0"/>
              <a:cs typeface="Arial" pitchFamily="34" charset="0"/>
            </a:endParaRPr>
          </a:p>
        </p:txBody>
      </p:sp>
      <p:sp>
        <p:nvSpPr>
          <p:cNvPr id="13" name="Oval 12"/>
          <p:cNvSpPr/>
          <p:nvPr/>
        </p:nvSpPr>
        <p:spPr>
          <a:xfrm>
            <a:off x="2479031" y="4481248"/>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2</a:t>
            </a:r>
            <a:endParaRPr lang="en-US" sz="2800" b="1">
              <a:solidFill>
                <a:schemeClr val="tx1"/>
              </a:solidFill>
              <a:latin typeface="Arial" pitchFamily="34" charset="0"/>
              <a:ea typeface="Arial-Rounded" pitchFamily="34" charset="0"/>
              <a:cs typeface="Arial" pitchFamily="34" charset="0"/>
            </a:endParaRPr>
          </a:p>
        </p:txBody>
      </p:sp>
      <p:cxnSp>
        <p:nvCxnSpPr>
          <p:cNvPr id="14" name="Straight Connector 13"/>
          <p:cNvCxnSpPr/>
          <p:nvPr/>
        </p:nvCxnSpPr>
        <p:spPr>
          <a:xfrm flipH="1">
            <a:off x="2750017" y="4606749"/>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239745" y="5769910"/>
            <a:ext cx="117307"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70596" y="5207570"/>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3</a:t>
            </a:r>
            <a:endParaRPr lang="en-US" sz="2800" b="1">
              <a:solidFill>
                <a:schemeClr val="tx1"/>
              </a:solidFill>
              <a:latin typeface="Arial" pitchFamily="34" charset="0"/>
              <a:ea typeface="Arial-Rounded" pitchFamily="34" charset="0"/>
              <a:cs typeface="Arial" pitchFamily="34" charset="0"/>
            </a:endParaRPr>
          </a:p>
        </p:txBody>
      </p:sp>
      <p:cxnSp>
        <p:nvCxnSpPr>
          <p:cNvPr id="17" name="Straight Connector 16"/>
          <p:cNvCxnSpPr/>
          <p:nvPr/>
        </p:nvCxnSpPr>
        <p:spPr>
          <a:xfrm>
            <a:off x="9814719" y="5709972"/>
            <a:ext cx="9818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1654560" y="5286809"/>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4</a:t>
            </a:r>
          </a:p>
        </p:txBody>
      </p:sp>
      <p:cxnSp>
        <p:nvCxnSpPr>
          <p:cNvPr id="20" name="Straight Connector 19"/>
          <p:cNvCxnSpPr/>
          <p:nvPr/>
        </p:nvCxnSpPr>
        <p:spPr>
          <a:xfrm flipH="1">
            <a:off x="7376319" y="5793255"/>
            <a:ext cx="106643"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93720" y="6301372"/>
            <a:ext cx="8926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34339" y="6912888"/>
            <a:ext cx="9023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109119" y="6301372"/>
            <a:ext cx="106643"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5242719" y="6425677"/>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5</a:t>
            </a:r>
            <a:endParaRPr lang="en-US" sz="2800" b="1">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8"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a:xfrm>
            <a:off x="2187343" y="1371600"/>
            <a:ext cx="7825344" cy="4475782"/>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smtClean="0">
                <a:solidFill>
                  <a:schemeClr val="bg1"/>
                </a:solidFill>
                <a:latin typeface="Arial-Rounded" pitchFamily="34" charset="0"/>
                <a:ea typeface="Arial-Rounded" pitchFamily="34" charset="0"/>
                <a:cs typeface="Arial-Rounded" pitchFamily="34" charset="0"/>
              </a:rPr>
              <a:t>tia chớp</a:t>
            </a:r>
          </a:p>
          <a:p>
            <a:pPr algn="ctr"/>
            <a:r>
              <a:rPr lang="en-US" sz="8800" smtClean="0">
                <a:solidFill>
                  <a:schemeClr val="bg1"/>
                </a:solidFill>
                <a:latin typeface="Arial-Rounded" pitchFamily="34" charset="0"/>
                <a:ea typeface="Arial-Rounded" pitchFamily="34" charset="0"/>
                <a:cs typeface="Arial-Rounded" pitchFamily="34" charset="0"/>
              </a:rPr>
              <a:t>nết na</a:t>
            </a:r>
            <a:endParaRPr lang="en-US" sz="880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4577728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86561" y="922731"/>
            <a:ext cx="4239491"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dịp</a:t>
            </a:r>
          </a:p>
        </p:txBody>
      </p:sp>
      <p:sp>
        <p:nvSpPr>
          <p:cNvPr id="7" name="Title 1"/>
          <p:cNvSpPr txBox="1">
            <a:spLocks/>
          </p:cNvSpPr>
          <p:nvPr/>
        </p:nvSpPr>
        <p:spPr>
          <a:xfrm>
            <a:off x="6627889" y="922731"/>
            <a:ext cx="3854083"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súp</a:t>
            </a:r>
            <a:endParaRPr lang="en-US" sz="9600">
              <a:solidFill>
                <a:schemeClr val="bg1"/>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6627889" y="2920174"/>
            <a:ext cx="3854083"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xếp</a:t>
            </a:r>
          </a:p>
        </p:txBody>
      </p:sp>
      <p:sp>
        <p:nvSpPr>
          <p:cNvPr id="6" name="Title 1"/>
          <p:cNvSpPr txBox="1">
            <a:spLocks/>
          </p:cNvSpPr>
          <p:nvPr/>
        </p:nvSpPr>
        <p:spPr>
          <a:xfrm>
            <a:off x="1286561" y="2920174"/>
            <a:ext cx="4239491"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giúp</a:t>
            </a:r>
          </a:p>
        </p:txBody>
      </p:sp>
      <p:sp>
        <p:nvSpPr>
          <p:cNvPr id="8" name="Title 1"/>
          <p:cNvSpPr txBox="1">
            <a:spLocks/>
          </p:cNvSpPr>
          <p:nvPr/>
        </p:nvSpPr>
        <p:spPr>
          <a:xfrm>
            <a:off x="1286561" y="4841268"/>
            <a:ext cx="46634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dọn dẹp</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animBg="1"/>
      <p:bldP spid="6"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1564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smtClean="0">
                <a:solidFill>
                  <a:srgbClr val="0070C0"/>
                </a:solidFill>
                <a:latin typeface="Arial-Rounded" pitchFamily="34" charset="0"/>
                <a:ea typeface="Arial-Rounded" pitchFamily="34" charset="0"/>
                <a:cs typeface="Arial-Rounded" pitchFamily="34" charset="0"/>
              </a:rPr>
              <a:t>	</a:t>
            </a:r>
            <a:r>
              <a:rPr lang="en-US" sz="5400">
                <a:solidFill>
                  <a:srgbClr val="0070C0"/>
                </a:solidFill>
                <a:latin typeface="Arial-Rounded" pitchFamily="34" charset="0"/>
                <a:ea typeface="Arial-Rounded" pitchFamily="34" charset="0"/>
                <a:cs typeface="Arial-Rounded" pitchFamily="34" charset="0"/>
              </a:rPr>
              <a:t>Dịp nghỉ lễ, nhà Hà có chú Tư và cô Lan đến chơi. Mẹ nấu súp gà, cơm nếp và rán cá chép. Hà giúp mẹ rửa rau quả và sắp xếp bát đĩa. Bố thì dọn dẹp nhà cửa. Nhà Hà hôm nay thật là vui.</a:t>
            </a:r>
          </a:p>
        </p:txBody>
      </p:sp>
      <p:cxnSp>
        <p:nvCxnSpPr>
          <p:cNvPr id="47" name="Straight Connector 46"/>
          <p:cNvCxnSpPr/>
          <p:nvPr/>
        </p:nvCxnSpPr>
        <p:spPr>
          <a:xfrm>
            <a:off x="1280319" y="1564668"/>
            <a:ext cx="104634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35110" y="2286000"/>
            <a:ext cx="37646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66184"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Dịp nghỉ lễ, nhà Hà có ai tới chơi?</a:t>
            </a:r>
            <a:endParaRPr lang="en-US" sz="4400">
              <a:latin typeface="Arial-Rounded" pitchFamily="34" charset="0"/>
              <a:ea typeface="Arial-Rounded" pitchFamily="34" charset="0"/>
              <a:cs typeface="Arial-Rounded" pitchFamily="34" charset="0"/>
            </a:endParaRPr>
          </a:p>
        </p:txBody>
      </p:sp>
      <p:sp>
        <p:nvSpPr>
          <p:cNvPr id="15" name="Rounded Rectangle 14"/>
          <p:cNvSpPr/>
          <p:nvPr/>
        </p:nvSpPr>
        <p:spPr>
          <a:xfrm>
            <a:off x="451103"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latin typeface="Arial-Rounded" pitchFamily="34" charset="0"/>
                <a:ea typeface="Arial-Rounded" pitchFamily="34" charset="0"/>
                <a:cs typeface="Arial-Rounded" pitchFamily="34" charset="0"/>
              </a:rPr>
              <a:t>Mẹ Hà nấu những món gì?</a:t>
            </a:r>
            <a:endParaRPr lang="en-US" sz="5400">
              <a:latin typeface="Arial-Rounded" pitchFamily="34" charset="0"/>
              <a:ea typeface="Arial-Rounded" pitchFamily="34" charset="0"/>
              <a:cs typeface="Arial-Rounded" pitchFamily="34" charset="0"/>
            </a:endParaRPr>
          </a:p>
        </p:txBody>
      </p:sp>
      <p:cxnSp>
        <p:nvCxnSpPr>
          <p:cNvPr id="18" name="Straight Connector 17"/>
          <p:cNvCxnSpPr/>
          <p:nvPr/>
        </p:nvCxnSpPr>
        <p:spPr>
          <a:xfrm>
            <a:off x="4629746" y="2286000"/>
            <a:ext cx="42705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387434" y="2286000"/>
            <a:ext cx="234881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280319" y="2971800"/>
            <a:ext cx="3733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532970"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latin typeface="Arial-Rounded" pitchFamily="34" charset="0"/>
                <a:ea typeface="Arial-Rounded" pitchFamily="34" charset="0"/>
                <a:cs typeface="Arial-Rounded" pitchFamily="34" charset="0"/>
              </a:rPr>
              <a:t>Hà giúp mẹ làm gì?</a:t>
            </a:r>
            <a:endParaRPr lang="en-US" sz="5400">
              <a:latin typeface="Arial-Rounded" pitchFamily="34" charset="0"/>
              <a:ea typeface="Arial-Rounded" pitchFamily="34" charset="0"/>
              <a:cs typeface="Arial-Rounded" pitchFamily="34" charset="0"/>
            </a:endParaRPr>
          </a:p>
        </p:txBody>
      </p:sp>
      <p:cxnSp>
        <p:nvCxnSpPr>
          <p:cNvPr id="28" name="Straight Connector 27"/>
          <p:cNvCxnSpPr/>
          <p:nvPr/>
        </p:nvCxnSpPr>
        <p:spPr>
          <a:xfrm>
            <a:off x="5471319" y="3017520"/>
            <a:ext cx="62724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39586" y="3733800"/>
            <a:ext cx="690813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466184" y="5452352"/>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smtClean="0">
                <a:latin typeface="Arial-Rounded" pitchFamily="34" charset="0"/>
                <a:ea typeface="Arial-Rounded" pitchFamily="34" charset="0"/>
                <a:cs typeface="Arial-Rounded" pitchFamily="34" charset="0"/>
              </a:rPr>
              <a:t>Bố Hà làm gì?</a:t>
            </a:r>
            <a:endParaRPr lang="en-US" sz="6600">
              <a:latin typeface="Arial-Rounded" pitchFamily="34" charset="0"/>
              <a:ea typeface="Arial-Rounded" pitchFamily="34" charset="0"/>
              <a:cs typeface="Arial-Rounded" pitchFamily="34" charset="0"/>
            </a:endParaRPr>
          </a:p>
        </p:txBody>
      </p:sp>
      <p:cxnSp>
        <p:nvCxnSpPr>
          <p:cNvPr id="32" name="Straight Connector 31"/>
          <p:cNvCxnSpPr/>
          <p:nvPr/>
        </p:nvCxnSpPr>
        <p:spPr>
          <a:xfrm>
            <a:off x="7496502" y="3756660"/>
            <a:ext cx="428417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35110" y="4495800"/>
            <a:ext cx="23168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7"/>
                                        </p:tgtEl>
                                      </p:cBhvr>
                                    </p:animEffect>
                                    <p:set>
                                      <p:cBhvr>
                                        <p:cTn id="20" dur="1" fill="hold">
                                          <p:stCondLst>
                                            <p:cond delay="499"/>
                                          </p:stCondLst>
                                        </p:cTn>
                                        <p:tgtEl>
                                          <p:spTgt spid="47"/>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51"/>
                                        </p:tgtEl>
                                      </p:cBhvr>
                                    </p:animEffect>
                                    <p:set>
                                      <p:cBhvr>
                                        <p:cTn id="23" dur="1" fill="hold">
                                          <p:stCondLst>
                                            <p:cond delay="499"/>
                                          </p:stCondLst>
                                        </p:cTn>
                                        <p:tgtEl>
                                          <p:spTgt spid="5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2"/>
                                        </p:tgtEl>
                                      </p:cBhvr>
                                    </p:animEffect>
                                    <p:set>
                                      <p:cBhvr>
                                        <p:cTn id="47" dur="1" fill="hold">
                                          <p:stCondLst>
                                            <p:cond delay="499"/>
                                          </p:stCondLst>
                                        </p:cTn>
                                        <p:tgtEl>
                                          <p:spTgt spid="22"/>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25"/>
                                        </p:tgtEl>
                                      </p:cBhvr>
                                    </p:animEffect>
                                    <p:set>
                                      <p:cBhvr>
                                        <p:cTn id="50" dur="1" fill="hold">
                                          <p:stCondLst>
                                            <p:cond delay="499"/>
                                          </p:stCondLst>
                                        </p:cTn>
                                        <p:tgtEl>
                                          <p:spTgt spid="2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par>
                                <p:cTn id="61" presetID="10" presetClass="entr" presetSubtype="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28"/>
                                        </p:tgtEl>
                                      </p:cBhvr>
                                    </p:animEffect>
                                    <p:set>
                                      <p:cBhvr>
                                        <p:cTn id="68" dur="1" fill="hold">
                                          <p:stCondLst>
                                            <p:cond delay="499"/>
                                          </p:stCondLst>
                                        </p:cTn>
                                        <p:tgtEl>
                                          <p:spTgt spid="28"/>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9"/>
                                        </p:tgtEl>
                                      </p:cBhvr>
                                    </p:animEffect>
                                    <p:set>
                                      <p:cBhvr>
                                        <p:cTn id="71" dur="1" fill="hold">
                                          <p:stCondLst>
                                            <p:cond delay="499"/>
                                          </p:stCondLst>
                                        </p:cTn>
                                        <p:tgtEl>
                                          <p:spTgt spid="29"/>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par>
                                <p:cTn id="82" presetID="10" presetClass="entr" presetSubtype="0" fill="hold"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32"/>
                                        </p:tgtEl>
                                      </p:cBhvr>
                                    </p:animEffect>
                                    <p:set>
                                      <p:cBhvr>
                                        <p:cTn id="89" dur="1" fill="hold">
                                          <p:stCondLst>
                                            <p:cond delay="499"/>
                                          </p:stCondLst>
                                        </p:cTn>
                                        <p:tgtEl>
                                          <p:spTgt spid="32"/>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33"/>
                                        </p:tgtEl>
                                      </p:cBhvr>
                                    </p:animEffect>
                                    <p:set>
                                      <p:cBhvr>
                                        <p:cTn id="92"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27" grpId="0" animBg="1"/>
      <p:bldP spid="3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087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Dịp nghỉ lễ, nhà Hà có chú Tư và cô Lan đến chơi. Mẹ nấu súp gà, cơm nếp và rán cá chép. Hà giúp mẹ rửa rau quả và sắp xếp bát đĩa. Bố thì dọn dẹp nhà cửa. Nhà Hà hôm nay thật là vui.</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719" y="71308"/>
            <a:ext cx="9747713" cy="467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Nói</a:t>
              </a:r>
              <a:endParaRPr lang="en-US" sz="48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7</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2804319" y="943705"/>
            <a:ext cx="629752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Khi nhà có khách</a:t>
            </a:r>
            <a:endParaRPr lang="en-US" sz="6000">
              <a:solidFill>
                <a:srgbClr val="0070C0"/>
              </a:solidFill>
              <a:latin typeface="Arial-Rounded" pitchFamily="34" charset="0"/>
              <a:ea typeface="Arial-Rounded" pitchFamily="34" charset="0"/>
              <a:cs typeface="Arial-Rounded"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8797"/>
          <a:stretch/>
        </p:blipFill>
        <p:spPr>
          <a:xfrm>
            <a:off x="2024689" y="1737360"/>
            <a:ext cx="8179279" cy="4892040"/>
          </a:xfrm>
          <a:prstGeom prst="rect">
            <a:avLst/>
          </a:prstGeom>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087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Dịp nghỉ lễ, nhà Hà có chú Tư và cô Lan đến chơi. Mẹ nấu súp gà, cơm nếp và rán cá chép. Hà giúp mẹ rửa rau quả và sắp xếp bát đĩa. Bố thì dọn dẹp nhà cửa. Nhà Hà hôm nay thật là vui.</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719" y="71308"/>
            <a:ext cx="9747713" cy="467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44692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smtClean="0">
                <a:latin typeface="Bandit" pitchFamily="18" charset="0"/>
                <a:ea typeface="Bandit" pitchFamily="18" charset="0"/>
                <a:cs typeface="Bandit" pitchFamily="18" charset="0"/>
              </a:rPr>
              <a:t>Dặn dò</a:t>
            </a:r>
            <a:endParaRPr lang="en-US" sz="9600">
              <a:latin typeface="Bandit" pitchFamily="18" charset="0"/>
              <a:ea typeface="Bandit" pitchFamily="18" charset="0"/>
              <a:cs typeface="Bandit" pitchFamily="18" charset="0"/>
            </a:endParaRPr>
          </a:p>
        </p:txBody>
      </p:sp>
    </p:spTree>
    <p:extLst>
      <p:ext uri="{BB962C8B-B14F-4D97-AF65-F5344CB8AC3E}">
        <p14:creationId xmlns:p14="http://schemas.microsoft.com/office/powerpoint/2010/main" val="1124457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4519" y="1752600"/>
            <a:ext cx="3039195" cy="3052763"/>
          </a:xfrm>
          <a:prstGeom prst="rect">
            <a:avLst/>
          </a:prstGeom>
        </p:spPr>
      </p:pic>
    </p:spTree>
    <p:extLst>
      <p:ext uri="{BB962C8B-B14F-4D97-AF65-F5344CB8AC3E}">
        <p14:creationId xmlns:p14="http://schemas.microsoft.com/office/powerpoint/2010/main" val="4003022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ần bán chim bìm bịp tự nhiên làm thuốc hoặc ăn thịt | 5gi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3565" y="304800"/>
            <a:ext cx="4550126" cy="47634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2364415" y="5522394"/>
            <a:ext cx="7546615"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7200" smtClean="0">
                <a:solidFill>
                  <a:srgbClr val="FF0000"/>
                </a:solidFill>
                <a:latin typeface="Arial-Rounded" pitchFamily="34" charset="0"/>
                <a:ea typeface="Arial-Rounded" pitchFamily="34" charset="0"/>
                <a:cs typeface="Arial-Rounded" pitchFamily="34" charset="0"/>
              </a:rPr>
              <a:t>Đây là loài chim gì?</a:t>
            </a:r>
            <a:endParaRPr lang="en-US" sz="72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02284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8794" y="2000250"/>
            <a:ext cx="3524250" cy="2857500"/>
          </a:xfrm>
          <a:prstGeom prst="rect">
            <a:avLst/>
          </a:prstGeom>
        </p:spPr>
      </p:pic>
    </p:spTree>
    <p:extLst>
      <p:ext uri="{BB962C8B-B14F-4D97-AF65-F5344CB8AC3E}">
        <p14:creationId xmlns:p14="http://schemas.microsoft.com/office/powerpoint/2010/main" val="370241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2364416" y="381000"/>
            <a:ext cx="7546615"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7200" smtClean="0">
                <a:solidFill>
                  <a:srgbClr val="FF0000"/>
                </a:solidFill>
                <a:latin typeface="Arial-Rounded" pitchFamily="34" charset="0"/>
                <a:ea typeface="Arial-Rounded" pitchFamily="34" charset="0"/>
                <a:cs typeface="Arial-Rounded" pitchFamily="34" charset="0"/>
              </a:rPr>
              <a:t>Đây là nghề gì?</a:t>
            </a:r>
            <a:endParaRPr lang="en-US" sz="7200">
              <a:solidFill>
                <a:srgbClr val="FF0000"/>
              </a:solidFill>
              <a:latin typeface="Arial-Rounded" pitchFamily="34" charset="0"/>
              <a:ea typeface="Arial-Rounded" pitchFamily="34" charset="0"/>
              <a:cs typeface="Arial-Rounded" pitchFamily="34" charset="0"/>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7383"/>
          <a:stretch/>
        </p:blipFill>
        <p:spPr>
          <a:xfrm>
            <a:off x="4480719" y="2304737"/>
            <a:ext cx="2832100" cy="4046901"/>
          </a:xfrm>
          <a:prstGeom prst="rect">
            <a:avLst/>
          </a:prstGeom>
        </p:spPr>
      </p:pic>
    </p:spTree>
    <p:extLst>
      <p:ext uri="{BB962C8B-B14F-4D97-AF65-F5344CB8AC3E}">
        <p14:creationId xmlns:p14="http://schemas.microsoft.com/office/powerpoint/2010/main" val="404594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71178"/>
          <a:stretch/>
        </p:blipFill>
        <p:spPr>
          <a:xfrm>
            <a:off x="10319" y="-25047"/>
            <a:ext cx="11721661" cy="4844001"/>
          </a:xfrm>
          <a:prstGeom prst="rect">
            <a:avLst/>
          </a:prstGeom>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38521"/>
          </a:xfrm>
          <a:prstGeom prst="rect">
            <a:avLst/>
          </a:prstGeom>
          <a:noFill/>
        </p:spPr>
        <p:txBody>
          <a:bodyPr wrap="square" lIns="121725" tIns="60862" rIns="121725" bIns="60862" rtlCol="0">
            <a:spAutoFit/>
          </a:bodyPr>
          <a:lstStyle/>
          <a:p>
            <a:pPr algn="ctr"/>
            <a:r>
              <a:rPr lang="en-US" sz="5300" b="1" smtClean="0">
                <a:solidFill>
                  <a:srgbClr val="FFC000"/>
                </a:solidFill>
                <a:latin typeface=".VnCooper" pitchFamily="34" charset="0"/>
                <a:ea typeface="Arial-Rounded" pitchFamily="34" charset="0"/>
                <a:cs typeface="Arial-Rounded" pitchFamily="34" charset="0"/>
              </a:rPr>
              <a:t>56</a:t>
            </a:r>
            <a:endParaRPr lang="en-US" sz="5300" b="1">
              <a:solidFill>
                <a:srgbClr val="FFC000"/>
              </a:solidFill>
              <a:latin typeface=".VnCooper" pitchFamily="34" charset="0"/>
              <a:ea typeface="Arial-Rounded" pitchFamily="34" charset="0"/>
              <a:cs typeface="Arial-Rounded" pitchFamily="34" charset="0"/>
            </a:endParaRPr>
          </a:p>
        </p:txBody>
      </p:sp>
      <p:sp>
        <p:nvSpPr>
          <p:cNvPr id="5" name="Title 1"/>
          <p:cNvSpPr txBox="1">
            <a:spLocks/>
          </p:cNvSpPr>
          <p:nvPr/>
        </p:nvSpPr>
        <p:spPr>
          <a:xfrm>
            <a:off x="823119" y="17531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a:solidFill>
                  <a:schemeClr val="bg1"/>
                </a:solidFill>
                <a:latin typeface="Arial-Rounded" pitchFamily="34" charset="0"/>
                <a:ea typeface="Arial-Rounded" pitchFamily="34" charset="0"/>
                <a:cs typeface="Arial-Rounded" pitchFamily="34" charset="0"/>
              </a:rPr>
              <a:t>e</a:t>
            </a:r>
            <a:r>
              <a:rPr lang="en-US" sz="8800" b="1" smtClean="0">
                <a:solidFill>
                  <a:schemeClr val="bg1"/>
                </a:solidFill>
                <a:latin typeface="Arial-Rounded" pitchFamily="34" charset="0"/>
                <a:ea typeface="Arial-Rounded" pitchFamily="34" charset="0"/>
                <a:cs typeface="Arial-Rounded" pitchFamily="34" charset="0"/>
              </a:rPr>
              <a:t>p  êp  ip  up</a:t>
            </a:r>
            <a:endParaRPr lang="en-US" sz="8800" b="1">
              <a:solidFill>
                <a:schemeClr val="bg1"/>
              </a:solidFill>
              <a:latin typeface="Arial-Rounded" pitchFamily="34" charset="0"/>
              <a:ea typeface="Arial-Rounded" pitchFamily="34" charset="0"/>
              <a:cs typeface="Arial-Rounded" pitchFamily="34" charset="0"/>
            </a:endParaRPr>
          </a:p>
        </p:txBody>
      </p:sp>
      <p:grpSp>
        <p:nvGrpSpPr>
          <p:cNvPr id="27" name="Group 26"/>
          <p:cNvGrpSpPr/>
          <p:nvPr/>
        </p:nvGrpSpPr>
        <p:grpSpPr>
          <a:xfrm>
            <a:off x="574823" y="1739858"/>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grpSp>
        <p:nvGrpSpPr>
          <p:cNvPr id="6" name="Group 5"/>
          <p:cNvGrpSpPr/>
          <p:nvPr/>
        </p:nvGrpSpPr>
        <p:grpSpPr>
          <a:xfrm>
            <a:off x="293450" y="4455062"/>
            <a:ext cx="11971333" cy="2428338"/>
            <a:chOff x="226224" y="4635350"/>
            <a:chExt cx="11971333" cy="2428338"/>
          </a:xfrm>
        </p:grpSpPr>
        <p:grpSp>
          <p:nvGrpSpPr>
            <p:cNvPr id="9" name="Group 8"/>
            <p:cNvGrpSpPr/>
            <p:nvPr/>
          </p:nvGrpSpPr>
          <p:grpSpPr>
            <a:xfrm>
              <a:off x="226224" y="4635350"/>
              <a:ext cx="11417296" cy="2428338"/>
              <a:chOff x="638460" y="4879720"/>
              <a:chExt cx="11785873" cy="2428338"/>
            </a:xfrm>
          </p:grpSpPr>
          <p:grpSp>
            <p:nvGrpSpPr>
              <p:cNvPr id="29" name="Group 28"/>
              <p:cNvGrpSpPr/>
              <p:nvPr/>
            </p:nvGrpSpPr>
            <p:grpSpPr>
              <a:xfrm>
                <a:off x="638460" y="4896432"/>
                <a:ext cx="11785873" cy="2411626"/>
                <a:chOff x="425032" y="4949771"/>
                <a:chExt cx="10795192" cy="2411626"/>
              </a:xfrm>
            </p:grpSpPr>
            <p:sp>
              <p:nvSpPr>
                <p:cNvPr id="34" name="Title 1"/>
                <p:cNvSpPr txBox="1">
                  <a:spLocks/>
                </p:cNvSpPr>
                <p:nvPr/>
              </p:nvSpPr>
              <p:spPr>
                <a:xfrm>
                  <a:off x="502854"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sz="5000" b="1" dirty="0" smtClean="0">
                      <a:solidFill>
                        <a:srgbClr val="0070C0"/>
                      </a:solidFill>
                      <a:latin typeface="Arial-Rounded" pitchFamily="34" charset="0"/>
                      <a:ea typeface="Arial-Rounded" pitchFamily="34" charset="0"/>
                      <a:cs typeface="Arial-Rounded" pitchFamily="34" charset="0"/>
                    </a:rPr>
                    <a:t>	</a:t>
                  </a:r>
                  <a:r>
                    <a:rPr lang="en-US" sz="5000" b="1" dirty="0" err="1" smtClean="0">
                      <a:solidFill>
                        <a:srgbClr val="0070C0"/>
                      </a:solidFill>
                      <a:latin typeface="Arial-Rounded" pitchFamily="34" charset="0"/>
                      <a:ea typeface="Arial-Rounded" pitchFamily="34" charset="0"/>
                      <a:cs typeface="Arial-Rounded" pitchFamily="34" charset="0"/>
                    </a:rPr>
                    <a:t>Trong</a:t>
                  </a:r>
                  <a:r>
                    <a:rPr lang="en-US" sz="5000" b="1" dirty="0" smtClean="0">
                      <a:solidFill>
                        <a:srgbClr val="0070C0"/>
                      </a:solidFill>
                      <a:latin typeface="Arial-Rounded" pitchFamily="34" charset="0"/>
                      <a:ea typeface="Arial-Rounded" pitchFamily="34" charset="0"/>
                      <a:cs typeface="Arial-Rounded" pitchFamily="34" charset="0"/>
                    </a:rPr>
                    <a:t> </a:t>
                  </a:r>
                  <a:r>
                    <a:rPr lang="en-US" sz="5000" b="1" dirty="0" err="1" smtClean="0">
                      <a:solidFill>
                        <a:srgbClr val="0070C0"/>
                      </a:solidFill>
                      <a:latin typeface="Arial-Rounded" pitchFamily="34" charset="0"/>
                      <a:ea typeface="Arial-Rounded" pitchFamily="34" charset="0"/>
                      <a:cs typeface="Arial-Rounded" pitchFamily="34" charset="0"/>
                    </a:rPr>
                    <a:t>bếp</a:t>
                  </a:r>
                  <a:r>
                    <a:rPr lang="en-US" sz="5000" b="1" dirty="0" smtClean="0">
                      <a:solidFill>
                        <a:srgbClr val="0070C0"/>
                      </a:solidFill>
                      <a:latin typeface="Arial-Rounded" pitchFamily="34" charset="0"/>
                      <a:ea typeface="Arial-Rounded" pitchFamily="34" charset="0"/>
                      <a:cs typeface="Arial-Rounded" pitchFamily="34" charset="0"/>
                    </a:rPr>
                    <a:t>, </a:t>
                  </a:r>
                  <a:r>
                    <a:rPr lang="en-US" sz="5000" b="1" dirty="0" err="1" smtClean="0">
                      <a:solidFill>
                        <a:srgbClr val="0070C0"/>
                      </a:solidFill>
                      <a:latin typeface="Arial-Rounded" pitchFamily="34" charset="0"/>
                      <a:ea typeface="Arial-Rounded" pitchFamily="34" charset="0"/>
                      <a:cs typeface="Arial-Rounded" pitchFamily="34" charset="0"/>
                    </a:rPr>
                    <a:t>lũ</a:t>
                  </a:r>
                  <a:r>
                    <a:rPr lang="en-US" sz="5000" b="1" dirty="0" smtClean="0">
                      <a:solidFill>
                        <a:srgbClr val="0070C0"/>
                      </a:solidFill>
                      <a:latin typeface="Arial-Rounded" pitchFamily="34" charset="0"/>
                      <a:ea typeface="Arial-Rounded" pitchFamily="34" charset="0"/>
                      <a:cs typeface="Arial-Rounded" pitchFamily="34" charset="0"/>
                    </a:rPr>
                    <a:t> </a:t>
                  </a:r>
                  <a:r>
                    <a:rPr lang="en-US" sz="5000" b="1" dirty="0" err="1" smtClean="0">
                      <a:solidFill>
                        <a:srgbClr val="0070C0"/>
                      </a:solidFill>
                      <a:latin typeface="Arial-Rounded" pitchFamily="34" charset="0"/>
                      <a:ea typeface="Arial-Rounded" pitchFamily="34" charset="0"/>
                      <a:cs typeface="Arial-Rounded" pitchFamily="34" charset="0"/>
                    </a:rPr>
                    <a:t>cún</a:t>
                  </a:r>
                  <a:r>
                    <a:rPr lang="en-US" sz="5000" b="1" dirty="0" smtClean="0">
                      <a:solidFill>
                        <a:srgbClr val="0070C0"/>
                      </a:solidFill>
                      <a:latin typeface="Arial-Rounded" pitchFamily="34" charset="0"/>
                      <a:ea typeface="Arial-Rounded" pitchFamily="34" charset="0"/>
                      <a:cs typeface="Arial-Rounded" pitchFamily="34" charset="0"/>
                    </a:rPr>
                    <a:t> con </a:t>
                  </a:r>
                  <a:r>
                    <a:rPr lang="en-US" sz="5000" b="1" dirty="0" err="1" smtClean="0">
                      <a:solidFill>
                        <a:srgbClr val="0070C0"/>
                      </a:solidFill>
                      <a:latin typeface="Arial-Rounded" pitchFamily="34" charset="0"/>
                      <a:ea typeface="Arial-Rounded" pitchFamily="34" charset="0"/>
                      <a:cs typeface="Arial-Rounded" pitchFamily="34" charset="0"/>
                    </a:rPr>
                    <a:t>múp</a:t>
                  </a:r>
                  <a:r>
                    <a:rPr lang="en-US" sz="5000" b="1" dirty="0" smtClean="0">
                      <a:solidFill>
                        <a:srgbClr val="0070C0"/>
                      </a:solidFill>
                      <a:latin typeface="Arial-Rounded" pitchFamily="34" charset="0"/>
                      <a:ea typeface="Arial-Rounded" pitchFamily="34" charset="0"/>
                      <a:cs typeface="Arial-Rounded" pitchFamily="34" charset="0"/>
                    </a:rPr>
                    <a:t> </a:t>
                  </a:r>
                  <a:r>
                    <a:rPr lang="en-US" sz="5000" b="1" dirty="0" err="1" smtClean="0">
                      <a:solidFill>
                        <a:srgbClr val="0070C0"/>
                      </a:solidFill>
                      <a:latin typeface="Arial-Rounded" pitchFamily="34" charset="0"/>
                      <a:ea typeface="Arial-Rounded" pitchFamily="34" charset="0"/>
                      <a:cs typeface="Arial-Rounded" pitchFamily="34" charset="0"/>
                    </a:rPr>
                    <a:t>míp</a:t>
                  </a:r>
                  <a:r>
                    <a:rPr lang="en-US" sz="5000" b="1" dirty="0" smtClean="0">
                      <a:solidFill>
                        <a:srgbClr val="0070C0"/>
                      </a:solidFill>
                      <a:latin typeface="Arial-Rounded" pitchFamily="34" charset="0"/>
                      <a:ea typeface="Arial-Rounded" pitchFamily="34" charset="0"/>
                      <a:cs typeface="Arial-Rounded" pitchFamily="34" charset="0"/>
                    </a:rPr>
                    <a:t> </a:t>
                  </a:r>
                  <a:r>
                    <a:rPr lang="en-US" sz="5000" b="1" dirty="0" err="1" smtClean="0">
                      <a:solidFill>
                        <a:srgbClr val="0070C0"/>
                      </a:solidFill>
                      <a:latin typeface="Arial-Rounded" pitchFamily="34" charset="0"/>
                      <a:ea typeface="Arial-Rounded" pitchFamily="34" charset="0"/>
                      <a:cs typeface="Arial-Rounded" pitchFamily="34" charset="0"/>
                    </a:rPr>
                    <a:t>nép</a:t>
                  </a:r>
                  <a:r>
                    <a:rPr lang="en-US" sz="5000" b="1" dirty="0" smtClean="0">
                      <a:solidFill>
                        <a:srgbClr val="0070C0"/>
                      </a:solidFill>
                      <a:latin typeface="Arial-Rounded" pitchFamily="34" charset="0"/>
                      <a:ea typeface="Arial-Rounded" pitchFamily="34" charset="0"/>
                      <a:cs typeface="Arial-Rounded" pitchFamily="34" charset="0"/>
                    </a:rPr>
                    <a:t> </a:t>
                  </a:r>
                  <a:r>
                    <a:rPr lang="en-US" sz="5000" b="1" dirty="0" err="1" smtClean="0">
                      <a:solidFill>
                        <a:srgbClr val="0070C0"/>
                      </a:solidFill>
                      <a:latin typeface="Arial-Rounded" pitchFamily="34" charset="0"/>
                      <a:ea typeface="Arial-Rounded" pitchFamily="34" charset="0"/>
                      <a:cs typeface="Arial-Rounded" pitchFamily="34" charset="0"/>
                    </a:rPr>
                    <a:t>vào</a:t>
                  </a:r>
                  <a:r>
                    <a:rPr lang="en-US" sz="5000" b="1" dirty="0" smtClean="0">
                      <a:solidFill>
                        <a:srgbClr val="0070C0"/>
                      </a:solidFill>
                      <a:latin typeface="Arial-Rounded" pitchFamily="34" charset="0"/>
                      <a:ea typeface="Arial-Rounded" pitchFamily="34" charset="0"/>
                      <a:cs typeface="Arial-Rounded" pitchFamily="34" charset="0"/>
                    </a:rPr>
                    <a:t> </a:t>
                  </a:r>
                  <a:r>
                    <a:rPr lang="en-US" sz="5000" b="1" dirty="0" err="1" smtClean="0">
                      <a:solidFill>
                        <a:srgbClr val="0070C0"/>
                      </a:solidFill>
                      <a:latin typeface="Arial-Rounded" pitchFamily="34" charset="0"/>
                      <a:ea typeface="Arial-Rounded" pitchFamily="34" charset="0"/>
                      <a:cs typeface="Arial-Rounded" pitchFamily="34" charset="0"/>
                    </a:rPr>
                    <a:t>bên</a:t>
                  </a:r>
                  <a:r>
                    <a:rPr lang="en-US" sz="5000" b="1" dirty="0" smtClean="0">
                      <a:solidFill>
                        <a:srgbClr val="0070C0"/>
                      </a:solidFill>
                      <a:latin typeface="Arial-Rounded" pitchFamily="34" charset="0"/>
                      <a:ea typeface="Arial-Rounded" pitchFamily="34" charset="0"/>
                      <a:cs typeface="Arial-Rounded" pitchFamily="34" charset="0"/>
                    </a:rPr>
                    <a:t> </a:t>
                  </a:r>
                  <a:r>
                    <a:rPr lang="en-US" sz="5000" b="1" dirty="0" err="1" smtClean="0">
                      <a:solidFill>
                        <a:srgbClr val="0070C0"/>
                      </a:solidFill>
                      <a:latin typeface="Arial-Rounded" pitchFamily="34" charset="0"/>
                      <a:ea typeface="Arial-Rounded" pitchFamily="34" charset="0"/>
                      <a:cs typeface="Arial-Rounded" pitchFamily="34" charset="0"/>
                    </a:rPr>
                    <a:t>mẹ</a:t>
                  </a:r>
                  <a:r>
                    <a:rPr lang="en-US" sz="5000" b="1" dirty="0" smtClean="0">
                      <a:solidFill>
                        <a:srgbClr val="0070C0"/>
                      </a:solidFill>
                      <a:latin typeface="Arial-Rounded" pitchFamily="34" charset="0"/>
                      <a:ea typeface="Arial-Rounded" pitchFamily="34" charset="0"/>
                      <a:cs typeface="Arial-Rounded" pitchFamily="34" charset="0"/>
                    </a:rPr>
                    <a:t>.</a:t>
                  </a:r>
                  <a:endParaRPr lang="en-US" sz="5000" b="1" dirty="0">
                    <a:solidFill>
                      <a:srgbClr val="0070C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3222892" y="4949771"/>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dirty="0" err="1" smtClean="0">
                      <a:solidFill>
                        <a:srgbClr val="FF0000"/>
                      </a:solidFill>
                      <a:latin typeface="Arial-Rounded" pitchFamily="34" charset="0"/>
                      <a:ea typeface="Arial-Rounded" pitchFamily="34" charset="0"/>
                      <a:cs typeface="Arial-Rounded" pitchFamily="34" charset="0"/>
                    </a:rPr>
                    <a:t>êp</a:t>
                  </a:r>
                  <a:endParaRPr lang="en-US" sz="5000" b="1" dirty="0">
                    <a:solidFill>
                      <a:srgbClr val="FF000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425032" y="5860309"/>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dirty="0" err="1" smtClean="0">
                      <a:solidFill>
                        <a:srgbClr val="FF0000"/>
                      </a:solidFill>
                      <a:latin typeface="Arial-Rounded" pitchFamily="34" charset="0"/>
                      <a:ea typeface="Arial-Rounded" pitchFamily="34" charset="0"/>
                      <a:cs typeface="Arial-Rounded" pitchFamily="34" charset="0"/>
                    </a:rPr>
                    <a:t>ep</a:t>
                  </a:r>
                  <a:endParaRPr lang="en-US" sz="5000" b="1" dirty="0">
                    <a:solidFill>
                      <a:srgbClr val="FF0000"/>
                    </a:solidFill>
                    <a:latin typeface="Arial-Rounded" pitchFamily="34" charset="0"/>
                    <a:ea typeface="Arial-Rounded" pitchFamily="34" charset="0"/>
                    <a:cs typeface="Arial-Rounded" pitchFamily="34" charset="0"/>
                  </a:endParaRPr>
                </a:p>
              </p:txBody>
            </p:sp>
          </p:grpSp>
          <p:sp>
            <p:nvSpPr>
              <p:cNvPr id="20" name="Title 1"/>
              <p:cNvSpPr txBox="1">
                <a:spLocks/>
              </p:cNvSpPr>
              <p:nvPr/>
            </p:nvSpPr>
            <p:spPr>
              <a:xfrm>
                <a:off x="9837819" y="4879720"/>
                <a:ext cx="1344665"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dirty="0">
                    <a:solidFill>
                      <a:srgbClr val="FF0000"/>
                    </a:solidFill>
                    <a:latin typeface="Arial-Rounded" pitchFamily="34" charset="0"/>
                    <a:ea typeface="Arial-Rounded" pitchFamily="34" charset="0"/>
                    <a:cs typeface="Arial-Rounded" pitchFamily="34" charset="0"/>
                  </a:rPr>
                  <a:t>u</a:t>
                </a:r>
                <a:r>
                  <a:rPr lang="en-US" sz="5000" b="1" dirty="0" smtClean="0">
                    <a:solidFill>
                      <a:srgbClr val="FF0000"/>
                    </a:solidFill>
                    <a:latin typeface="Arial-Rounded" pitchFamily="34" charset="0"/>
                    <a:ea typeface="Arial-Rounded" pitchFamily="34" charset="0"/>
                    <a:cs typeface="Arial-Rounded" pitchFamily="34" charset="0"/>
                  </a:rPr>
                  <a:t>p</a:t>
                </a:r>
                <a:endParaRPr lang="en-US" sz="5000" b="1" dirty="0">
                  <a:solidFill>
                    <a:srgbClr val="FF0000"/>
                  </a:solidFill>
                  <a:latin typeface="Arial-Rounded" pitchFamily="34" charset="0"/>
                  <a:ea typeface="Arial-Rounded" pitchFamily="34" charset="0"/>
                  <a:cs typeface="Arial-Rounded" pitchFamily="34" charset="0"/>
                </a:endParaRPr>
              </a:p>
            </p:txBody>
          </p:sp>
        </p:gr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41097"/>
            <a:stretch/>
          </p:blipFill>
          <p:spPr bwMode="auto">
            <a:xfrm>
              <a:off x="10259220" y="5252785"/>
              <a:ext cx="1938337" cy="883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3961</TotalTime>
  <Words>342</Words>
  <Application>Microsoft Office PowerPoint</Application>
  <PresentationFormat>Custom</PresentationFormat>
  <Paragraphs>194</Paragraphs>
  <Slides>46</Slides>
  <Notes>31</Notes>
  <HiddenSlides>0</HiddenSlides>
  <MMClips>1</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510</cp:revision>
  <dcterms:created xsi:type="dcterms:W3CDTF">2021-05-08T14:00:55Z</dcterms:created>
  <dcterms:modified xsi:type="dcterms:W3CDTF">2023-11-26T14:51:21Z</dcterms:modified>
</cp:coreProperties>
</file>