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20" r:id="rId3"/>
    <p:sldId id="370" r:id="rId4"/>
    <p:sldId id="328" r:id="rId5"/>
    <p:sldId id="377" r:id="rId6"/>
    <p:sldId id="378" r:id="rId7"/>
    <p:sldId id="379" r:id="rId8"/>
    <p:sldId id="382" r:id="rId9"/>
    <p:sldId id="380" r:id="rId10"/>
    <p:sldId id="381" r:id="rId11"/>
    <p:sldId id="383" r:id="rId12"/>
    <p:sldId id="389" r:id="rId13"/>
    <p:sldId id="384" r:id="rId14"/>
    <p:sldId id="318" r:id="rId15"/>
    <p:sldId id="387" r:id="rId16"/>
    <p:sldId id="388" r:id="rId17"/>
    <p:sldId id="390" r:id="rId18"/>
    <p:sldId id="364" r:id="rId19"/>
    <p:sldId id="365" r:id="rId20"/>
    <p:sldId id="369" r:id="rId21"/>
    <p:sldId id="367" r:id="rId22"/>
    <p:sldId id="366" r:id="rId23"/>
    <p:sldId id="391" r:id="rId24"/>
    <p:sldId id="397" r:id="rId25"/>
    <p:sldId id="371" r:id="rId26"/>
    <p:sldId id="385" r:id="rId27"/>
    <p:sldId id="386" r:id="rId28"/>
    <p:sldId id="374" r:id="rId29"/>
    <p:sldId id="392" r:id="rId30"/>
    <p:sldId id="393" r:id="rId31"/>
    <p:sldId id="395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211"/>
    <a:srgbClr val="F7A160"/>
    <a:srgbClr val="A4DBF8"/>
    <a:srgbClr val="5D8C3B"/>
    <a:srgbClr val="D96EAB"/>
    <a:srgbClr val="E4B3B4"/>
    <a:srgbClr val="A8CC69"/>
    <a:srgbClr val="D7E495"/>
    <a:srgbClr val="7FB641"/>
    <a:srgbClr val="9BC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5" autoAdjust="0"/>
    <p:restoredTop sz="95475" autoAdjust="0"/>
  </p:normalViewPr>
  <p:slideViewPr>
    <p:cSldViewPr snapToGrid="0">
      <p:cViewPr>
        <p:scale>
          <a:sx n="93" d="100"/>
          <a:sy n="93" d="100"/>
        </p:scale>
        <p:origin x="1008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07:23:11.1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07:23:26.92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1338 24575,'13'-16'0,"-1"-1"0,-1 0 0,0 0 0,15-35 0,-8 14 0,8-13 0,-2 1 0,3 2 0,55-78 0,-68 107 0,2 0 0,0 0 0,1 1 0,1 1 0,1 1 0,39-26 0,132-85 0,-68 42 0,-10 13 0,181-85 0,-152 84 0,-86 42 0,92-37 0,-40 34 0,191-35 0,-225 54 0,1 4 0,-1 3 0,2 3 0,93 5 0,186 43 0,-19-1 0,-116-24 0,582 69 0,-450-33 0,282 52 0,34 59 0,-629-153 0,38 11 0,-1 4 0,110 54 0,87 81 0,-205-115 0,116 102 0,182 167 0,-290-261 0,98 57 0,-12-9 0,-82-48 0,233 145 0,51-20 0,-283-146 0,2-4 0,140 34 0,-86-33 0,93 18 0,-170-40 0,116 4 0,1306-16 0,-1454 2 0,1-2 0,-1-1 0,51-15 0,-48 11 0,0 1 0,55-5 0,28-1 0,7-1 0,-17 15 0,38-3 0,-119-2-1365,-4-2-5461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07:24:00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24575,'64'57'0,"2"-3"0,91 58 0,-44-34 0,64 43 0,23 17 0,-118-72 0,88 94 0,48 40 0,272 154 0,-417-300 0,-40-29 0,43 25 0,31 18 0,173 144 0,-264-199 0,140 97 0,-33-25 0,108 72 0,-199-140 0,0 0 0,1-2 0,1-2 0,0-1 0,60 12 0,-10-4 0,146 54 0,-136-41 0,46 6 0,-84-25 0,76 30 0,-84-26 0,73 16 0,-78-24 0,1 3 0,60 26 0,157 77 0,-235-105 0,2-1 0,34 8 0,-32-10 0,50 20 0,-16 2 0,-16-7 0,68 23 0,-3-10 0,133 64 0,-202-82 0,1-2 0,81 19 0,27 8 0,-125-32-110,-12-4-99,0-2 0,0 1-1,1-2 1,-1 0 0,28 2 0,-22-7-6617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07:24:26.2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0 439 24575,'7'-1'0,"0"0"0,-1 0 0,1 0 0,0-1 0,-1 0 0,1 0 0,-1 0 0,10-6 0,50-33 0,-37 21 0,20-16 0,-36 26 0,0 0 0,1 1 0,14-8 0,38-12 0,2 3 0,116-28 0,38-13 0,-184 52 0,0 2 0,0 1 0,1 3 0,0 0 0,1 3 0,68-3 0,755 12 0,-839-5 0,-1 0 0,30-7 0,26-3 0,366 7 0,-244 8 0,-137-3 0,103 16 0,-68-6 0,0-5 0,102-7 0,-55 0 0,-68 5 0,0 4 0,-1 3 0,122 33 0,-12-9 0,-130-26 0,-1 2 0,0 2 0,94 35 0,-93-23 0,68 31 0,-30-15 0,-67-30 0,-1 2 0,-1 0 0,33 21 0,124 83 0,79 57 0,-122-77 0,-82-58 0,-1 2 0,67 62 0,76 76 0,42 29 0,-183-160 0,-8-5 0,81 50 0,56 43 0,-139-96 0,1-2 0,99 55 0,171 49 0,-186-84 0,-94-38 0,0-1 0,1-3 0,57 15 0,127 37 0,0 0 0,-180-57 0,0 3 0,-1 1 0,70 35 0,62 21 0,-40-18 0,105 34 0,-91-37 0,234 84 0,-318-107 0,121 64 0,-134-61 0,1-2 0,1-2 0,83 24 0,189 26 0,-276-64 0,0-3 0,85 3 0,108-12 0,-88-3 0,-91 0 0,-1-2 0,0-4 0,88-25 0,55-9 0,-143 34 0,-1-4 0,-1-2 0,62-25 0,297-94 0,-375 122 0,84-20 0,47-15 0,-125 29 0,-8 2 0,1 2 0,87-16 0,150-36 0,-127 25 0,-58 19 0,-2-4 0,112-47 0,-149 52 0,111-28 0,-101 33 0,69-28 0,-30 6 0,139-31 0,-199 56 0,77-34 0,-104 40 0,11-4 16,1 2 0,-1 2 0,1 0 0,1 2 1,37-1-1,167 3-896,-196 4 298,-14 1-6244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07:24:45.38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6247 24575,'25'2'0,"0"1"0,-1 1 0,0 1 0,47 17 0,-28-9 0,4 1 0,2 2 0,53 8 0,-86-21 0,1-1 0,-1-1 0,1 0 0,-1-2 0,1 1 0,-1-2 0,23-5 0,19-7 0,16-5 0,135-17 0,-78 23 0,166-39 0,-212 35 0,1 3 0,0 4 0,103 1 0,-148 8 0,1-2 0,0-2 0,73-17 0,-43 1 0,87-37 0,-89 32 0,94-20 0,-119 35 0,-14 2 0,0-2 0,-1-1 0,35-19 0,82-54 0,-130 74 0,49-34 0,-3-3 0,82-80 0,-64 54 0,60-63 0,127-160 0,-237 261 0,213-208 0,-59 65 0,-143 134 0,-1-3 0,38-59 0,34-62 0,172-197 0,-161 230 0,98-116 0,262-275 0,-416 458 0,-39 38 0,0-1 0,-2 0 0,-2-3 0,-1 0 0,30-59 0,-30 45 0,2 1 0,3 2 0,1 1 0,47-54 0,118-140 0,69-77 0,-161 211 0,123-135 0,79-78 0,21 21 0,-116 110 0,29-44 0,-190 184 0,-18 16 0,1 2 0,1 1 0,1 1 0,48-28 0,-14 18 0,-6 2 0,2 2 0,110-40 0,-112 52-1365,-36 13-5461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classify which speech bubbles are about greetings and which ones are about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classify which speech bubbles are about greetings and which ones are about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0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Introduce the story to Ss by asking 3 questions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 of 5 characters and lead in the lesson “Who are these friends? What are their names? Let’s find out!”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6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Ask Ss to look at the picture and ask questions (e.g. How many friends are there? Where are they? How many balloons are there? What </a:t>
            </a:r>
            <a:r>
              <a:rPr lang="en-US" dirty="0" err="1"/>
              <a:t>colour</a:t>
            </a:r>
            <a:r>
              <a:rPr lang="en-US" dirty="0"/>
              <a:t> are they?)</a:t>
            </a:r>
            <a:br>
              <a:rPr lang="en-US" dirty="0"/>
            </a:br>
            <a:r>
              <a:rPr lang="en-US" dirty="0"/>
              <a:t>- Tell Ss to listen to the story and answer the question: “Whose birthday is it today?”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08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Ask Ss to answer the question by raising their finger.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6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listen one more time. Pause at each line for Ss to read aloud.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05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</a:t>
            </a:r>
            <a:r>
              <a:rPr lang="en-US" dirty="0" err="1"/>
              <a:t>Ss</a:t>
            </a:r>
            <a:r>
              <a:rPr lang="en-US" dirty="0"/>
              <a:t> they are</a:t>
            </a:r>
            <a:r>
              <a:rPr lang="en-US" baseline="0" dirty="0"/>
              <a:t> going to help the monkey find the tiger by answering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795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200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Introduce the story to Ss by asking 3 questions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 of 5 characters and lead in the lesson “Who are these friends? What are their names? Let’s find out!”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5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22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microsoft.com/office/2007/relationships/hdphoto" Target="../media/hdphoto7.wdp"/><Relationship Id="rId3" Type="http://schemas.openxmlformats.org/officeDocument/2006/relationships/audio" Target="NULL" TargetMode="External"/><Relationship Id="rId21" Type="http://schemas.openxmlformats.org/officeDocument/2006/relationships/image" Target="../media/image28.png"/><Relationship Id="rId7" Type="http://schemas.openxmlformats.org/officeDocument/2006/relationships/audio" Target="../media/media10.wma"/><Relationship Id="rId12" Type="http://schemas.openxmlformats.org/officeDocument/2006/relationships/image" Target="../media/image22.gif"/><Relationship Id="rId17" Type="http://schemas.openxmlformats.org/officeDocument/2006/relationships/image" Target="../media/image18.png"/><Relationship Id="rId25" Type="http://schemas.openxmlformats.org/officeDocument/2006/relationships/image" Target="../media/image30.png"/><Relationship Id="rId2" Type="http://schemas.openxmlformats.org/officeDocument/2006/relationships/audio" Target="../media/media7.wav"/><Relationship Id="rId16" Type="http://schemas.openxmlformats.org/officeDocument/2006/relationships/image" Target="../media/image26.png"/><Relationship Id="rId20" Type="http://schemas.openxmlformats.org/officeDocument/2006/relationships/image" Target="../media/image14.png"/><Relationship Id="rId1" Type="http://schemas.microsoft.com/office/2007/relationships/media" Target="../media/media7.wav"/><Relationship Id="rId6" Type="http://schemas.microsoft.com/office/2007/relationships/media" Target="../media/media10.wma"/><Relationship Id="rId11" Type="http://schemas.microsoft.com/office/2007/relationships/hdphoto" Target="../media/hdphoto3.wdp"/><Relationship Id="rId24" Type="http://schemas.microsoft.com/office/2007/relationships/hdphoto" Target="../media/hdphoto6.wdp"/><Relationship Id="rId5" Type="http://schemas.microsoft.com/office/2007/relationships/media" Target="../media/media9.wma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23.png"/><Relationship Id="rId19" Type="http://schemas.openxmlformats.org/officeDocument/2006/relationships/image" Target="../media/image21.gif"/><Relationship Id="rId4" Type="http://schemas.microsoft.com/office/2007/relationships/media" Target="../media/media8.wav"/><Relationship Id="rId9" Type="http://schemas.openxmlformats.org/officeDocument/2006/relationships/image" Target="../media/image17.jpg"/><Relationship Id="rId14" Type="http://schemas.microsoft.com/office/2007/relationships/hdphoto" Target="../media/hdphoto4.wdp"/><Relationship Id="rId22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image" Target="../media/image14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audio" Target="../media/media10.wma"/><Relationship Id="rId12" Type="http://schemas.openxmlformats.org/officeDocument/2006/relationships/image" Target="../media/image22.gif"/><Relationship Id="rId17" Type="http://schemas.openxmlformats.org/officeDocument/2006/relationships/image" Target="../media/image18.png"/><Relationship Id="rId25" Type="http://schemas.microsoft.com/office/2007/relationships/hdphoto" Target="../media/hdphoto7.wdp"/><Relationship Id="rId2" Type="http://schemas.openxmlformats.org/officeDocument/2006/relationships/audio" Target="../media/media7.wav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7.wav"/><Relationship Id="rId6" Type="http://schemas.microsoft.com/office/2007/relationships/media" Target="../media/media10.wma"/><Relationship Id="rId11" Type="http://schemas.microsoft.com/office/2007/relationships/hdphoto" Target="../media/hdphoto3.wdp"/><Relationship Id="rId24" Type="http://schemas.openxmlformats.org/officeDocument/2006/relationships/image" Target="../media/image30.png"/><Relationship Id="rId5" Type="http://schemas.microsoft.com/office/2007/relationships/media" Target="../media/media9.wma"/><Relationship Id="rId15" Type="http://schemas.openxmlformats.org/officeDocument/2006/relationships/image" Target="../media/image25.png"/><Relationship Id="rId23" Type="http://schemas.microsoft.com/office/2007/relationships/hdphoto" Target="../media/hdphoto6.wdp"/><Relationship Id="rId10" Type="http://schemas.openxmlformats.org/officeDocument/2006/relationships/image" Target="../media/image23.png"/><Relationship Id="rId19" Type="http://schemas.openxmlformats.org/officeDocument/2006/relationships/image" Target="../media/image21.gif"/><Relationship Id="rId4" Type="http://schemas.microsoft.com/office/2007/relationships/media" Target="../media/media8.wav"/><Relationship Id="rId9" Type="http://schemas.openxmlformats.org/officeDocument/2006/relationships/image" Target="../media/image17.jpg"/><Relationship Id="rId14" Type="http://schemas.microsoft.com/office/2007/relationships/hdphoto" Target="../media/hdphoto4.wdp"/><Relationship Id="rId2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microsoft.com/office/2007/relationships/hdphoto" Target="../media/hdphoto7.wdp"/><Relationship Id="rId3" Type="http://schemas.openxmlformats.org/officeDocument/2006/relationships/audio" Target="NULL" TargetMode="External"/><Relationship Id="rId21" Type="http://schemas.openxmlformats.org/officeDocument/2006/relationships/image" Target="../media/image28.png"/><Relationship Id="rId7" Type="http://schemas.openxmlformats.org/officeDocument/2006/relationships/audio" Target="../media/media10.wma"/><Relationship Id="rId12" Type="http://schemas.openxmlformats.org/officeDocument/2006/relationships/image" Target="../media/image22.gif"/><Relationship Id="rId17" Type="http://schemas.openxmlformats.org/officeDocument/2006/relationships/image" Target="../media/image18.png"/><Relationship Id="rId25" Type="http://schemas.openxmlformats.org/officeDocument/2006/relationships/image" Target="../media/image30.png"/><Relationship Id="rId2" Type="http://schemas.openxmlformats.org/officeDocument/2006/relationships/audio" Target="../media/media7.wav"/><Relationship Id="rId16" Type="http://schemas.openxmlformats.org/officeDocument/2006/relationships/image" Target="../media/image26.png"/><Relationship Id="rId20" Type="http://schemas.openxmlformats.org/officeDocument/2006/relationships/image" Target="../media/image14.png"/><Relationship Id="rId1" Type="http://schemas.microsoft.com/office/2007/relationships/media" Target="../media/media7.wav"/><Relationship Id="rId6" Type="http://schemas.microsoft.com/office/2007/relationships/media" Target="../media/media10.wma"/><Relationship Id="rId11" Type="http://schemas.microsoft.com/office/2007/relationships/hdphoto" Target="../media/hdphoto3.wdp"/><Relationship Id="rId24" Type="http://schemas.microsoft.com/office/2007/relationships/hdphoto" Target="../media/hdphoto6.wdp"/><Relationship Id="rId5" Type="http://schemas.microsoft.com/office/2007/relationships/media" Target="../media/media9.wma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23.png"/><Relationship Id="rId19" Type="http://schemas.openxmlformats.org/officeDocument/2006/relationships/image" Target="../media/image21.gif"/><Relationship Id="rId4" Type="http://schemas.microsoft.com/office/2007/relationships/media" Target="../media/media8.wav"/><Relationship Id="rId9" Type="http://schemas.openxmlformats.org/officeDocument/2006/relationships/image" Target="../media/image17.jpg"/><Relationship Id="rId14" Type="http://schemas.microsoft.com/office/2007/relationships/hdphoto" Target="../media/hdphoto4.wdp"/><Relationship Id="rId22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microsoft.com/office/2007/relationships/hdphoto" Target="../media/hdphoto7.wdp"/><Relationship Id="rId3" Type="http://schemas.openxmlformats.org/officeDocument/2006/relationships/audio" Target="NULL" TargetMode="External"/><Relationship Id="rId21" Type="http://schemas.openxmlformats.org/officeDocument/2006/relationships/image" Target="../media/image28.png"/><Relationship Id="rId7" Type="http://schemas.openxmlformats.org/officeDocument/2006/relationships/audio" Target="../media/media10.wma"/><Relationship Id="rId12" Type="http://schemas.openxmlformats.org/officeDocument/2006/relationships/image" Target="../media/image22.gif"/><Relationship Id="rId17" Type="http://schemas.openxmlformats.org/officeDocument/2006/relationships/image" Target="../media/image18.png"/><Relationship Id="rId25" Type="http://schemas.openxmlformats.org/officeDocument/2006/relationships/image" Target="../media/image30.png"/><Relationship Id="rId2" Type="http://schemas.openxmlformats.org/officeDocument/2006/relationships/audio" Target="../media/media7.wav"/><Relationship Id="rId16" Type="http://schemas.openxmlformats.org/officeDocument/2006/relationships/image" Target="../media/image26.png"/><Relationship Id="rId20" Type="http://schemas.openxmlformats.org/officeDocument/2006/relationships/image" Target="../media/image14.png"/><Relationship Id="rId1" Type="http://schemas.microsoft.com/office/2007/relationships/media" Target="../media/media7.wav"/><Relationship Id="rId6" Type="http://schemas.microsoft.com/office/2007/relationships/media" Target="../media/media10.wma"/><Relationship Id="rId11" Type="http://schemas.microsoft.com/office/2007/relationships/hdphoto" Target="../media/hdphoto3.wdp"/><Relationship Id="rId24" Type="http://schemas.microsoft.com/office/2007/relationships/hdphoto" Target="../media/hdphoto6.wdp"/><Relationship Id="rId5" Type="http://schemas.microsoft.com/office/2007/relationships/media" Target="../media/media9.wma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23.png"/><Relationship Id="rId19" Type="http://schemas.openxmlformats.org/officeDocument/2006/relationships/image" Target="../media/image21.gif"/><Relationship Id="rId4" Type="http://schemas.microsoft.com/office/2007/relationships/media" Target="../media/media8.wav"/><Relationship Id="rId9" Type="http://schemas.openxmlformats.org/officeDocument/2006/relationships/image" Target="../media/image17.jpg"/><Relationship Id="rId14" Type="http://schemas.microsoft.com/office/2007/relationships/hdphoto" Target="../media/hdphoto4.wdp"/><Relationship Id="rId22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2.gif"/><Relationship Id="rId18" Type="http://schemas.openxmlformats.org/officeDocument/2006/relationships/image" Target="../media/image18.png"/><Relationship Id="rId26" Type="http://schemas.openxmlformats.org/officeDocument/2006/relationships/image" Target="../media/image30.png"/><Relationship Id="rId3" Type="http://schemas.openxmlformats.org/officeDocument/2006/relationships/audio" Target="NULL" TargetMode="External"/><Relationship Id="rId21" Type="http://schemas.openxmlformats.org/officeDocument/2006/relationships/image" Target="../media/image14.png"/><Relationship Id="rId7" Type="http://schemas.openxmlformats.org/officeDocument/2006/relationships/audio" Target="../media/media10.wma"/><Relationship Id="rId12" Type="http://schemas.microsoft.com/office/2007/relationships/hdphoto" Target="../media/hdphoto3.wdp"/><Relationship Id="rId17" Type="http://schemas.openxmlformats.org/officeDocument/2006/relationships/image" Target="../media/image26.png"/><Relationship Id="rId25" Type="http://schemas.microsoft.com/office/2007/relationships/hdphoto" Target="../media/hdphoto6.wdp"/><Relationship Id="rId2" Type="http://schemas.openxmlformats.org/officeDocument/2006/relationships/audio" Target="../media/media7.wav"/><Relationship Id="rId16" Type="http://schemas.openxmlformats.org/officeDocument/2006/relationships/image" Target="../media/image25.png"/><Relationship Id="rId20" Type="http://schemas.openxmlformats.org/officeDocument/2006/relationships/image" Target="../media/image21.gif"/><Relationship Id="rId1" Type="http://schemas.microsoft.com/office/2007/relationships/media" Target="../media/media7.wav"/><Relationship Id="rId6" Type="http://schemas.microsoft.com/office/2007/relationships/media" Target="../media/media10.wma"/><Relationship Id="rId11" Type="http://schemas.openxmlformats.org/officeDocument/2006/relationships/image" Target="../media/image23.png"/><Relationship Id="rId24" Type="http://schemas.openxmlformats.org/officeDocument/2006/relationships/image" Target="../media/image29.png"/><Relationship Id="rId5" Type="http://schemas.microsoft.com/office/2007/relationships/media" Target="../media/media9.wma"/><Relationship Id="rId15" Type="http://schemas.microsoft.com/office/2007/relationships/hdphoto" Target="../media/hdphoto4.wdp"/><Relationship Id="rId23" Type="http://schemas.microsoft.com/office/2007/relationships/hdphoto" Target="../media/hdphoto5.wdp"/><Relationship Id="rId10" Type="http://schemas.openxmlformats.org/officeDocument/2006/relationships/image" Target="../media/image17.jpg"/><Relationship Id="rId19" Type="http://schemas.openxmlformats.org/officeDocument/2006/relationships/image" Target="../media/image27.png"/><Relationship Id="rId4" Type="http://schemas.microsoft.com/office/2007/relationships/media" Target="../media/media8.wav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image" Target="../media/image30.png"/><Relationship Id="rId3" Type="http://schemas.openxmlformats.org/officeDocument/2006/relationships/audio" Target="NULL" TargetMode="External"/><Relationship Id="rId21" Type="http://schemas.microsoft.com/office/2007/relationships/hdphoto" Target="../media/hdphoto8.wdp"/><Relationship Id="rId7" Type="http://schemas.openxmlformats.org/officeDocument/2006/relationships/audio" Target="../media/media10.wma"/><Relationship Id="rId12" Type="http://schemas.openxmlformats.org/officeDocument/2006/relationships/image" Target="../media/image22.gif"/><Relationship Id="rId17" Type="http://schemas.openxmlformats.org/officeDocument/2006/relationships/image" Target="../media/image18.png"/><Relationship Id="rId25" Type="http://schemas.microsoft.com/office/2007/relationships/hdphoto" Target="../media/hdphoto6.wdp"/><Relationship Id="rId2" Type="http://schemas.openxmlformats.org/officeDocument/2006/relationships/audio" Target="../media/media7.wav"/><Relationship Id="rId16" Type="http://schemas.openxmlformats.org/officeDocument/2006/relationships/image" Target="../media/image26.png"/><Relationship Id="rId20" Type="http://schemas.openxmlformats.org/officeDocument/2006/relationships/image" Target="../media/image31.png"/><Relationship Id="rId1" Type="http://schemas.microsoft.com/office/2007/relationships/media" Target="../media/media7.wav"/><Relationship Id="rId6" Type="http://schemas.microsoft.com/office/2007/relationships/media" Target="../media/media10.wma"/><Relationship Id="rId11" Type="http://schemas.microsoft.com/office/2007/relationships/hdphoto" Target="../media/hdphoto3.wdp"/><Relationship Id="rId24" Type="http://schemas.openxmlformats.org/officeDocument/2006/relationships/image" Target="../media/image29.png"/><Relationship Id="rId5" Type="http://schemas.microsoft.com/office/2007/relationships/media" Target="../media/media9.wma"/><Relationship Id="rId15" Type="http://schemas.openxmlformats.org/officeDocument/2006/relationships/image" Target="../media/image25.png"/><Relationship Id="rId23" Type="http://schemas.microsoft.com/office/2007/relationships/hdphoto" Target="../media/hdphoto5.wdp"/><Relationship Id="rId10" Type="http://schemas.openxmlformats.org/officeDocument/2006/relationships/image" Target="../media/image23.png"/><Relationship Id="rId19" Type="http://schemas.openxmlformats.org/officeDocument/2006/relationships/image" Target="../media/image21.gif"/><Relationship Id="rId4" Type="http://schemas.microsoft.com/office/2007/relationships/media" Target="../media/media8.wav"/><Relationship Id="rId9" Type="http://schemas.openxmlformats.org/officeDocument/2006/relationships/image" Target="../media/image17.jpg"/><Relationship Id="rId14" Type="http://schemas.microsoft.com/office/2007/relationships/hdphoto" Target="../media/hdphoto4.wdp"/><Relationship Id="rId22" Type="http://schemas.openxmlformats.org/officeDocument/2006/relationships/image" Target="../media/image28.png"/><Relationship Id="rId27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customXml" Target="../ink/ink4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12" Type="http://schemas.openxmlformats.org/officeDocument/2006/relationships/image" Target="../media/image390.png"/><Relationship Id="rId2" Type="http://schemas.microsoft.com/office/2007/relationships/media" Target="../media/media11.mp3"/><Relationship Id="rId16" Type="http://schemas.openxmlformats.org/officeDocument/2006/relationships/image" Target="../media/image411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customXml" Target="../ink/ink3.xml"/><Relationship Id="rId5" Type="http://schemas.openxmlformats.org/officeDocument/2006/relationships/image" Target="../media/image32.png"/><Relationship Id="rId15" Type="http://schemas.openxmlformats.org/officeDocument/2006/relationships/customXml" Target="../ink/ink5.xml"/><Relationship Id="rId10" Type="http://schemas.openxmlformats.org/officeDocument/2006/relationships/image" Target="../media/image380.png"/><Relationship Id="rId4" Type="http://schemas.openxmlformats.org/officeDocument/2006/relationships/audio" Target="../media/audio1.wav"/><Relationship Id="rId9" Type="http://schemas.openxmlformats.org/officeDocument/2006/relationships/customXml" Target="../ink/ink2.xml"/><Relationship Id="rId14" Type="http://schemas.openxmlformats.org/officeDocument/2006/relationships/image" Target="../media/image4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1: HELLO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7 – Story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5295921" y="639097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5784978" y="1191436"/>
            <a:ext cx="43958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chemeClr val="accent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Hello! I’m Mai.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seven years old.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accent1"/>
              </a:solidFill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Greetings &amp; Numbers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D77CFB-6F7F-B2EB-E11A-34F75FA0A2B2}"/>
              </a:ext>
            </a:extLst>
          </p:cNvPr>
          <p:cNvSpPr/>
          <p:nvPr/>
        </p:nvSpPr>
        <p:spPr>
          <a:xfrm>
            <a:off x="1066254" y="1808702"/>
            <a:ext cx="35702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Round 5</a:t>
            </a:r>
            <a:endParaRPr lang="en-US" sz="5400" b="1" cap="none" spc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DB42A1-8BBE-0E1A-155B-A7DCF22BF6F4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E3B87-39A9-4883-EAD5-D43F0938BFEA}"/>
              </a:ext>
            </a:extLst>
          </p:cNvPr>
          <p:cNvSpPr txBox="1"/>
          <p:nvPr/>
        </p:nvSpPr>
        <p:spPr>
          <a:xfrm>
            <a:off x="3363424" y="6060495"/>
            <a:ext cx="5937891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“Whisper Challenge” to reveal the sentence(s)</a:t>
            </a:r>
            <a:endParaRPr lang="en-US" sz="2000" b="1" dirty="0">
              <a:solidFill>
                <a:srgbClr val="9CDAE8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66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3363424" y="662189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4015172" y="893560"/>
            <a:ext cx="4395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chemeClr val="accent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WELL DONE!</a:t>
            </a: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Greetings &amp; Numbers</a:t>
            </a:r>
          </a:p>
        </p:txBody>
      </p:sp>
      <p:sp>
        <p:nvSpPr>
          <p:cNvPr id="6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DB42A1-8BBE-0E1A-155B-A7DCF22BF6F4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E3B87-39A9-4883-EAD5-D43F0938BFEA}"/>
              </a:ext>
            </a:extLst>
          </p:cNvPr>
          <p:cNvSpPr txBox="1"/>
          <p:nvPr/>
        </p:nvSpPr>
        <p:spPr>
          <a:xfrm>
            <a:off x="3363424" y="6060495"/>
            <a:ext cx="5937891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Well Done Gif - GIFcen">
            <a:extLst>
              <a:ext uri="{FF2B5EF4-FFF2-40B4-BE49-F238E27FC236}">
                <a16:creationId xmlns:a16="http://schemas.microsoft.com/office/drawing/2014/main" id="{2AEE38DC-C82A-331C-0C0C-583B3B7C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78" y="1424971"/>
            <a:ext cx="1295776" cy="10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yeahtWAV.wav"/>
          </p:stSnd>
        </p:sndAc>
      </p:transition>
    </mc:Choice>
    <mc:Fallback xmlns="">
      <p:transition spd="slow">
        <p:sndAc>
          <p:stSnd>
            <p:snd r:embed="rId5" name="yeahtWAV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AEEA7478-9848-9638-6C34-6B9D4E304399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STORY: Watch the story</a:t>
            </a:r>
          </a:p>
        </p:txBody>
      </p:sp>
      <p:pic>
        <p:nvPicPr>
          <p:cNvPr id="2" name="unit 1.mp4" descr="unit 1.mp4">
            <a:hlinkClick r:id="" action="ppaction://media"/>
            <a:extLst>
              <a:ext uri="{FF2B5EF4-FFF2-40B4-BE49-F238E27FC236}">
                <a16:creationId xmlns:a16="http://schemas.microsoft.com/office/drawing/2014/main" id="{2C073AA9-EE88-B741-B9D7-39ACA7D21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2014" y="903106"/>
            <a:ext cx="8987971" cy="50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5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803460FF-192C-B04F-D336-E349FE6B926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STORY: Vocabulary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E95199-EC10-01BC-A506-1FFED7F12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441" y="1113760"/>
            <a:ext cx="4128989" cy="3910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3208A-EA46-08A8-81F3-31425BAB2E70}"/>
              </a:ext>
            </a:extLst>
          </p:cNvPr>
          <p:cNvSpPr txBox="1"/>
          <p:nvPr/>
        </p:nvSpPr>
        <p:spPr>
          <a:xfrm>
            <a:off x="2290554" y="5056019"/>
            <a:ext cx="1986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birth</a:t>
            </a:r>
            <a:r>
              <a:rPr lang="en-US" sz="4000" b="1" dirty="0">
                <a:solidFill>
                  <a:schemeClr val="accent1"/>
                </a:solidFill>
              </a:rPr>
              <a:t>day</a:t>
            </a:r>
          </a:p>
        </p:txBody>
      </p:sp>
      <p:pic>
        <p:nvPicPr>
          <p:cNvPr id="10" name="ukbipla014">
            <a:hlinkClick r:id="" action="ppaction://media"/>
            <a:extLst>
              <a:ext uri="{FF2B5EF4-FFF2-40B4-BE49-F238E27FC236}">
                <a16:creationId xmlns:a16="http://schemas.microsoft.com/office/drawing/2014/main" id="{A4BA8286-ACAD-CC5D-F134-523A87C73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441" y="5166280"/>
            <a:ext cx="487363" cy="48736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2205F64-644B-2648-B472-4F0A524E085B}"/>
              </a:ext>
            </a:extLst>
          </p:cNvPr>
          <p:cNvSpPr/>
          <p:nvPr/>
        </p:nvSpPr>
        <p:spPr>
          <a:xfrm>
            <a:off x="5924166" y="1462434"/>
            <a:ext cx="2545482" cy="1298746"/>
          </a:xfrm>
          <a:prstGeom prst="wedgeRoundRectCallout">
            <a:avLst>
              <a:gd name="adj1" fmla="val 3927"/>
              <a:gd name="adj2" fmla="val 78281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Come on, Waldo!</a:t>
            </a:r>
          </a:p>
          <a:p>
            <a:pPr algn="ctr"/>
            <a:r>
              <a:rPr lang="en-US" sz="2400" b="1" dirty="0"/>
              <a:t>Let’s go to the birthday party.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62EFE6-5848-8A6A-AA8A-132AE7B41ADE}"/>
              </a:ext>
            </a:extLst>
          </p:cNvPr>
          <p:cNvSpPr txBox="1"/>
          <p:nvPr/>
        </p:nvSpPr>
        <p:spPr>
          <a:xfrm>
            <a:off x="7499541" y="5050553"/>
            <a:ext cx="2239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Come </a:t>
            </a:r>
            <a:r>
              <a:rPr lang="en-US" sz="4000" b="1" dirty="0">
                <a:solidFill>
                  <a:schemeClr val="accent1"/>
                </a:solidFill>
              </a:rPr>
              <a:t>on!</a:t>
            </a:r>
          </a:p>
        </p:txBody>
      </p:sp>
      <p:pic>
        <p:nvPicPr>
          <p:cNvPr id="17" name="10626">
            <a:hlinkClick r:id="" action="ppaction://media"/>
            <a:extLst>
              <a:ext uri="{FF2B5EF4-FFF2-40B4-BE49-F238E27FC236}">
                <a16:creationId xmlns:a16="http://schemas.microsoft.com/office/drawing/2014/main" id="{C8DA2EA7-BEA0-2C7D-917A-7F21AC8A50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5828" y="5166280"/>
            <a:ext cx="487363" cy="487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E110CF-A0DF-1307-E13A-1CE704F002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79" y="3130911"/>
            <a:ext cx="1361351" cy="16009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7B6EE9-57ED-438D-D38B-BAFDAC011E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8698679" y="2761180"/>
            <a:ext cx="1740291" cy="1335640"/>
          </a:xfrm>
          <a:prstGeom prst="rect">
            <a:avLst/>
          </a:prstGeom>
        </p:spPr>
      </p:pic>
      <p:sp>
        <p:nvSpPr>
          <p:cNvPr id="23" name="Down Arrow 11">
            <a:extLst>
              <a:ext uri="{FF2B5EF4-FFF2-40B4-BE49-F238E27FC236}">
                <a16:creationId xmlns:a16="http://schemas.microsoft.com/office/drawing/2014/main" id="{42AC00A1-8981-6E74-C3AF-9695C34A1D4A}"/>
              </a:ext>
            </a:extLst>
          </p:cNvPr>
          <p:cNvSpPr/>
          <p:nvPr/>
        </p:nvSpPr>
        <p:spPr>
          <a:xfrm rot="7337970">
            <a:off x="5763386" y="348830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37564F8E-AAA9-6570-2796-8B1C35A18DC1}"/>
              </a:ext>
            </a:extLst>
          </p:cNvPr>
          <p:cNvSpPr/>
          <p:nvPr/>
        </p:nvSpPr>
        <p:spPr>
          <a:xfrm>
            <a:off x="9193773" y="1691720"/>
            <a:ext cx="1660749" cy="660008"/>
          </a:xfrm>
          <a:prstGeom prst="wedgeRoundRectCallout">
            <a:avLst>
              <a:gd name="adj1" fmla="val -37656"/>
              <a:gd name="adj2" fmla="val 103838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I’m coming!</a:t>
            </a:r>
          </a:p>
        </p:txBody>
      </p:sp>
    </p:spTree>
    <p:extLst>
      <p:ext uri="{BB962C8B-B14F-4D97-AF65-F5344CB8AC3E}">
        <p14:creationId xmlns:p14="http://schemas.microsoft.com/office/powerpoint/2010/main" val="25983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8" grpId="0" animBg="1"/>
      <p:bldP spid="19" grpId="0"/>
      <p:bldP spid="23" grpId="0" animBg="1"/>
      <p:bldP spid="23" grpId="1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Sticky Notes Aesthetic Sale, 55% OFF | pwdnutrition.com">
            <a:extLst>
              <a:ext uri="{FF2B5EF4-FFF2-40B4-BE49-F238E27FC236}">
                <a16:creationId xmlns:a16="http://schemas.microsoft.com/office/drawing/2014/main" id="{CABBD4D6-13D2-FE56-0011-E49DEB1A1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786" l="6143" r="92571">
                        <a14:foregroundMark x1="39643" y1="12357" x2="59571" y2="14786"/>
                        <a14:foregroundMark x1="43571" y1="10214" x2="46143" y2="10357"/>
                        <a14:foregroundMark x1="8286" y1="15786" x2="7714" y2="22786"/>
                        <a14:foregroundMark x1="7714" y1="22786" x2="7714" y2="22786"/>
                        <a14:foregroundMark x1="6143" y1="12357" x2="6143" y2="12357"/>
                        <a14:foregroundMark x1="11571" y1="90643" x2="15714" y2="90786"/>
                        <a14:foregroundMark x1="92571" y1="74714" x2="91571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3" t="6969" r="2294" b="4971"/>
          <a:stretch/>
        </p:blipFill>
        <p:spPr bwMode="auto">
          <a:xfrm>
            <a:off x="5642470" y="599811"/>
            <a:ext cx="5423636" cy="540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STORY: Introduction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8CB3FB-384D-26DE-51EB-9EC179A14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"/>
          <a:stretch/>
        </p:blipFill>
        <p:spPr>
          <a:xfrm>
            <a:off x="1452280" y="599809"/>
            <a:ext cx="3761826" cy="5323470"/>
          </a:xfrm>
          <a:prstGeom prst="rect">
            <a:avLst/>
          </a:prstGeom>
          <a:ln>
            <a:solidFill>
              <a:srgbClr val="D96EAB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6A2B23-E357-EE1E-9BAB-30E58FA2D954}"/>
              </a:ext>
            </a:extLst>
          </p:cNvPr>
          <p:cNvSpPr txBox="1"/>
          <p:nvPr/>
        </p:nvSpPr>
        <p:spPr>
          <a:xfrm>
            <a:off x="6387861" y="1272390"/>
            <a:ext cx="43518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 What’s the </a:t>
            </a:r>
            <a:r>
              <a:rPr lang="en-US" sz="2800" b="1" dirty="0">
                <a:solidFill>
                  <a:srgbClr val="FF0000"/>
                </a:solidFill>
              </a:rPr>
              <a:t>story title</a:t>
            </a:r>
            <a:r>
              <a:rPr lang="en-US" sz="2800" b="1" dirty="0"/>
              <a:t>?</a:t>
            </a:r>
          </a:p>
          <a:p>
            <a:r>
              <a:rPr lang="en-US" sz="2800" dirty="0"/>
              <a:t>-&gt; </a:t>
            </a:r>
          </a:p>
          <a:p>
            <a:r>
              <a:rPr lang="en-US" sz="2800" b="1" dirty="0"/>
              <a:t>2. How many </a:t>
            </a:r>
            <a:r>
              <a:rPr lang="en-US" sz="2800" b="1" dirty="0">
                <a:solidFill>
                  <a:srgbClr val="FF0000"/>
                </a:solidFill>
              </a:rPr>
              <a:t>story frames</a:t>
            </a:r>
            <a:r>
              <a:rPr lang="en-US" sz="2800" b="1" dirty="0"/>
              <a:t>?</a:t>
            </a:r>
          </a:p>
          <a:p>
            <a:r>
              <a:rPr lang="en-US" sz="2800" dirty="0"/>
              <a:t>-&gt;</a:t>
            </a:r>
          </a:p>
          <a:p>
            <a:r>
              <a:rPr lang="en-US" sz="2800" b="1" dirty="0"/>
              <a:t>3. How many </a:t>
            </a:r>
            <a:r>
              <a:rPr lang="en-US" sz="2800" b="1" dirty="0">
                <a:solidFill>
                  <a:srgbClr val="FF0000"/>
                </a:solidFill>
              </a:rPr>
              <a:t>characters</a:t>
            </a:r>
            <a:r>
              <a:rPr lang="en-US" sz="2800" b="1" dirty="0"/>
              <a:t>?</a:t>
            </a:r>
          </a:p>
          <a:p>
            <a:r>
              <a:rPr lang="en-US" sz="2800" dirty="0"/>
              <a:t>-&gt;</a:t>
            </a:r>
          </a:p>
          <a:p>
            <a:endParaRPr lang="en-SG" sz="28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D8C2C7-E4FE-BCCB-C131-01B15214B0E3}"/>
              </a:ext>
            </a:extLst>
          </p:cNvPr>
          <p:cNvSpPr/>
          <p:nvPr/>
        </p:nvSpPr>
        <p:spPr>
          <a:xfrm>
            <a:off x="2566218" y="1513926"/>
            <a:ext cx="1740311" cy="587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11">
            <a:extLst>
              <a:ext uri="{FF2B5EF4-FFF2-40B4-BE49-F238E27FC236}">
                <a16:creationId xmlns:a16="http://schemas.microsoft.com/office/drawing/2014/main" id="{E6857CA0-546E-5023-B678-DFC01255FAF5}"/>
              </a:ext>
            </a:extLst>
          </p:cNvPr>
          <p:cNvSpPr/>
          <p:nvPr/>
        </p:nvSpPr>
        <p:spPr>
          <a:xfrm rot="18423718">
            <a:off x="2373577" y="1170470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382708-009D-58B5-85F3-9B7DF15453D8}"/>
              </a:ext>
            </a:extLst>
          </p:cNvPr>
          <p:cNvSpPr txBox="1"/>
          <p:nvPr/>
        </p:nvSpPr>
        <p:spPr>
          <a:xfrm>
            <a:off x="6791381" y="1710400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Hello</a:t>
            </a:r>
          </a:p>
        </p:txBody>
      </p:sp>
      <p:sp>
        <p:nvSpPr>
          <p:cNvPr id="27" name="Down Arrow 11">
            <a:extLst>
              <a:ext uri="{FF2B5EF4-FFF2-40B4-BE49-F238E27FC236}">
                <a16:creationId xmlns:a16="http://schemas.microsoft.com/office/drawing/2014/main" id="{BAD0F450-6068-FE26-09C6-63BD4F3CC9C3}"/>
              </a:ext>
            </a:extLst>
          </p:cNvPr>
          <p:cNvSpPr/>
          <p:nvPr/>
        </p:nvSpPr>
        <p:spPr>
          <a:xfrm rot="18423718">
            <a:off x="1385238" y="2098102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11">
            <a:extLst>
              <a:ext uri="{FF2B5EF4-FFF2-40B4-BE49-F238E27FC236}">
                <a16:creationId xmlns:a16="http://schemas.microsoft.com/office/drawing/2014/main" id="{1C28C500-B1B7-A27D-666C-8447E81A7134}"/>
              </a:ext>
            </a:extLst>
          </p:cNvPr>
          <p:cNvSpPr/>
          <p:nvPr/>
        </p:nvSpPr>
        <p:spPr>
          <a:xfrm rot="18423718">
            <a:off x="1359934" y="374795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11">
            <a:extLst>
              <a:ext uri="{FF2B5EF4-FFF2-40B4-BE49-F238E27FC236}">
                <a16:creationId xmlns:a16="http://schemas.microsoft.com/office/drawing/2014/main" id="{5D6C9CCC-11D3-266E-0963-C6B636F8BF40}"/>
              </a:ext>
            </a:extLst>
          </p:cNvPr>
          <p:cNvSpPr/>
          <p:nvPr/>
        </p:nvSpPr>
        <p:spPr>
          <a:xfrm rot="18423718">
            <a:off x="2674191" y="3849760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11">
            <a:extLst>
              <a:ext uri="{FF2B5EF4-FFF2-40B4-BE49-F238E27FC236}">
                <a16:creationId xmlns:a16="http://schemas.microsoft.com/office/drawing/2014/main" id="{4590D7A4-26A8-2F5D-FF7C-B21E0CC2735C}"/>
              </a:ext>
            </a:extLst>
          </p:cNvPr>
          <p:cNvSpPr/>
          <p:nvPr/>
        </p:nvSpPr>
        <p:spPr>
          <a:xfrm rot="18423718">
            <a:off x="3764273" y="3811390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8E8C92-B6AD-03BE-E8A7-E78DB8FD289B}"/>
              </a:ext>
            </a:extLst>
          </p:cNvPr>
          <p:cNvSpPr txBox="1"/>
          <p:nvPr/>
        </p:nvSpPr>
        <p:spPr>
          <a:xfrm>
            <a:off x="6791381" y="2548843"/>
            <a:ext cx="2310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4 story frames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852A90-3CC1-5422-B840-F3D1459057DD}"/>
              </a:ext>
            </a:extLst>
          </p:cNvPr>
          <p:cNvSpPr txBox="1"/>
          <p:nvPr/>
        </p:nvSpPr>
        <p:spPr>
          <a:xfrm>
            <a:off x="6791381" y="3387286"/>
            <a:ext cx="1987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5 characters</a:t>
            </a:r>
          </a:p>
        </p:txBody>
      </p:sp>
      <p:sp>
        <p:nvSpPr>
          <p:cNvPr id="34" name="Down Arrow 11">
            <a:extLst>
              <a:ext uri="{FF2B5EF4-FFF2-40B4-BE49-F238E27FC236}">
                <a16:creationId xmlns:a16="http://schemas.microsoft.com/office/drawing/2014/main" id="{180E198D-7898-5F1E-27EB-1D6BB01A713A}"/>
              </a:ext>
            </a:extLst>
          </p:cNvPr>
          <p:cNvSpPr/>
          <p:nvPr/>
        </p:nvSpPr>
        <p:spPr>
          <a:xfrm rot="18423718">
            <a:off x="1877767" y="2232577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Down Arrow 11">
            <a:extLst>
              <a:ext uri="{FF2B5EF4-FFF2-40B4-BE49-F238E27FC236}">
                <a16:creationId xmlns:a16="http://schemas.microsoft.com/office/drawing/2014/main" id="{F8C37354-7435-24FA-2C9E-30F93594753D}"/>
              </a:ext>
            </a:extLst>
          </p:cNvPr>
          <p:cNvSpPr/>
          <p:nvPr/>
        </p:nvSpPr>
        <p:spPr>
          <a:xfrm rot="18423718">
            <a:off x="1971862" y="2778201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Down Arrow 11">
            <a:extLst>
              <a:ext uri="{FF2B5EF4-FFF2-40B4-BE49-F238E27FC236}">
                <a16:creationId xmlns:a16="http://schemas.microsoft.com/office/drawing/2014/main" id="{27B28DA6-569B-F65F-F923-45F422195675}"/>
              </a:ext>
            </a:extLst>
          </p:cNvPr>
          <p:cNvSpPr/>
          <p:nvPr/>
        </p:nvSpPr>
        <p:spPr>
          <a:xfrm rot="18423718">
            <a:off x="2582626" y="2712989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own Arrow 11">
            <a:extLst>
              <a:ext uri="{FF2B5EF4-FFF2-40B4-BE49-F238E27FC236}">
                <a16:creationId xmlns:a16="http://schemas.microsoft.com/office/drawing/2014/main" id="{37DAD662-0970-BAE2-21F0-9C2C1A8D6529}"/>
              </a:ext>
            </a:extLst>
          </p:cNvPr>
          <p:cNvSpPr/>
          <p:nvPr/>
        </p:nvSpPr>
        <p:spPr>
          <a:xfrm rot="18423718">
            <a:off x="3502818" y="2459214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Down Arrow 11">
            <a:extLst>
              <a:ext uri="{FF2B5EF4-FFF2-40B4-BE49-F238E27FC236}">
                <a16:creationId xmlns:a16="http://schemas.microsoft.com/office/drawing/2014/main" id="{5AE1AD2E-F0BB-0878-85B1-4A3754D84A88}"/>
              </a:ext>
            </a:extLst>
          </p:cNvPr>
          <p:cNvSpPr/>
          <p:nvPr/>
        </p:nvSpPr>
        <p:spPr>
          <a:xfrm rot="18423718">
            <a:off x="4121669" y="2547553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70BFD-5E1C-1B6E-522C-E067CD8F18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56" b="988"/>
          <a:stretch/>
        </p:blipFill>
        <p:spPr>
          <a:xfrm>
            <a:off x="7174395" y="3935477"/>
            <a:ext cx="2310825" cy="16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5" grpId="2" animBg="1"/>
      <p:bldP spid="26" grpId="0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/>
      <p:bldP spid="32" grpId="0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824FA63-29A4-C1C4-B2AA-7F321241F6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6" b="988"/>
          <a:stretch/>
        </p:blipFill>
        <p:spPr>
          <a:xfrm>
            <a:off x="8362795" y="3570830"/>
            <a:ext cx="2835191" cy="2024577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803460FF-192C-B04F-D336-E349FE6B926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STORY: Gist task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2D82E-8C41-0ED3-F093-942956505B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78"/>
          <a:stretch/>
        </p:blipFill>
        <p:spPr>
          <a:xfrm>
            <a:off x="1174081" y="691413"/>
            <a:ext cx="6772714" cy="52300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4C6108-FAE9-35E2-4F76-9A436FC791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457695" y="2106668"/>
            <a:ext cx="1740291" cy="1335640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F10510D-0ECB-A76A-230D-AFE0AAE37114}"/>
              </a:ext>
            </a:extLst>
          </p:cNvPr>
          <p:cNvSpPr/>
          <p:nvPr/>
        </p:nvSpPr>
        <p:spPr>
          <a:xfrm>
            <a:off x="8488995" y="933676"/>
            <a:ext cx="2309567" cy="1041402"/>
          </a:xfrm>
          <a:prstGeom prst="wedgeRoundRectCallout">
            <a:avLst>
              <a:gd name="adj1" fmla="val -3716"/>
              <a:gd name="adj2" fmla="val 73966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Whose birthday is it today?</a:t>
            </a:r>
          </a:p>
        </p:txBody>
      </p:sp>
      <p:pic>
        <p:nvPicPr>
          <p:cNvPr id="39" name="U1_18">
            <a:hlinkClick r:id="" action="ppaction://media"/>
            <a:extLst>
              <a:ext uri="{FF2B5EF4-FFF2-40B4-BE49-F238E27FC236}">
                <a16:creationId xmlns:a16="http://schemas.microsoft.com/office/drawing/2014/main" id="{1CEE5B3E-2202-43DA-2CA3-2EDF312820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0" end="323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3018" y="5777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3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5ACCC4-3591-9E28-B4A8-A7F15BDD0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76" y="1413416"/>
            <a:ext cx="7763728" cy="4314827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8034055A-935D-97D7-2C57-CDE1A03B2FD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STORY: Gist task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DF4055-5A9D-0F4C-1078-E714A476FB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56" b="988"/>
          <a:stretch/>
        </p:blipFill>
        <p:spPr>
          <a:xfrm>
            <a:off x="8362795" y="3570830"/>
            <a:ext cx="2835191" cy="2024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41524A-7E76-9C01-EA70-09109D808C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457695" y="2106668"/>
            <a:ext cx="1740291" cy="133564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62BEC8-6629-5BDF-66E4-19B725F222BF}"/>
              </a:ext>
            </a:extLst>
          </p:cNvPr>
          <p:cNvSpPr/>
          <p:nvPr/>
        </p:nvSpPr>
        <p:spPr>
          <a:xfrm>
            <a:off x="8488995" y="933676"/>
            <a:ext cx="2309567" cy="1041402"/>
          </a:xfrm>
          <a:prstGeom prst="wedgeRoundRectCallout">
            <a:avLst>
              <a:gd name="adj1" fmla="val -3716"/>
              <a:gd name="adj2" fmla="val 73966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Whose birthday is it today?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5E90144-1D88-29C8-3351-B2AC46DC4907}"/>
              </a:ext>
            </a:extLst>
          </p:cNvPr>
          <p:cNvSpPr/>
          <p:nvPr/>
        </p:nvSpPr>
        <p:spPr>
          <a:xfrm>
            <a:off x="8257339" y="3657600"/>
            <a:ext cx="1127469" cy="1055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99546-C56C-387E-4234-3020FBDA398A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Waldo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reveal the answers</a:t>
            </a:r>
          </a:p>
        </p:txBody>
      </p:sp>
      <p:pic>
        <p:nvPicPr>
          <p:cNvPr id="15" name="U1_18">
            <a:hlinkClick r:id="" action="ppaction://media"/>
            <a:extLst>
              <a:ext uri="{FF2B5EF4-FFF2-40B4-BE49-F238E27FC236}">
                <a16:creationId xmlns:a16="http://schemas.microsoft.com/office/drawing/2014/main" id="{516DADEA-564D-A9FE-7DA4-710EC3C8F8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76" y="689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9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435E625-9673-E8ED-88D8-517F9B1976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447862" y="1074942"/>
            <a:ext cx="1740291" cy="1335640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8034055A-935D-97D7-2C57-CDE1A03B2FD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STORY: Comprehension task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D2630-DBA5-CB43-A2C8-DA31C2D9E7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78"/>
          <a:stretch/>
        </p:blipFill>
        <p:spPr>
          <a:xfrm>
            <a:off x="446476" y="657125"/>
            <a:ext cx="5240964" cy="40472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712C87-0C07-9202-B9AC-205FC4B22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7440" y="2516269"/>
            <a:ext cx="6007846" cy="3338965"/>
          </a:xfrm>
          <a:prstGeom prst="rect">
            <a:avLst/>
          </a:prstGeom>
        </p:spPr>
      </p:pic>
      <p:pic>
        <p:nvPicPr>
          <p:cNvPr id="17" name="U1_18">
            <a:hlinkClick r:id="" action="ppaction://media"/>
            <a:extLst>
              <a:ext uri="{FF2B5EF4-FFF2-40B4-BE49-F238E27FC236}">
                <a16:creationId xmlns:a16="http://schemas.microsoft.com/office/drawing/2014/main" id="{CE264EA9-3CD7-3808-063A-2086CC2D8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0" end="323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7440" y="587579"/>
            <a:ext cx="487363" cy="487363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8CE210C-6AA0-6F08-1754-006FFC56238C}"/>
              </a:ext>
            </a:extLst>
          </p:cNvPr>
          <p:cNvSpPr/>
          <p:nvPr/>
        </p:nvSpPr>
        <p:spPr>
          <a:xfrm>
            <a:off x="6096001" y="1074942"/>
            <a:ext cx="3129382" cy="1041402"/>
          </a:xfrm>
          <a:prstGeom prst="wedgeRoundRectCallout">
            <a:avLst>
              <a:gd name="adj1" fmla="val 60887"/>
              <a:gd name="adj2" fmla="val 22038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Listen and read aloud. Circle the names.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F98315-2BA4-2D14-4923-150DB4536097}"/>
              </a:ext>
            </a:extLst>
          </p:cNvPr>
          <p:cNvSpPr/>
          <p:nvPr/>
        </p:nvSpPr>
        <p:spPr>
          <a:xfrm>
            <a:off x="1327355" y="2005781"/>
            <a:ext cx="845575" cy="404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433FDB-A9B8-597D-4250-5C67FE189476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Waldo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reveal the answers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1663BCE-8DBE-8F31-5462-6CFAD117C6C0}"/>
              </a:ext>
            </a:extLst>
          </p:cNvPr>
          <p:cNvSpPr/>
          <p:nvPr/>
        </p:nvSpPr>
        <p:spPr>
          <a:xfrm>
            <a:off x="3045169" y="3054099"/>
            <a:ext cx="845575" cy="404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03EA742-E43B-0C98-294C-3DDEE5B983CB}"/>
              </a:ext>
            </a:extLst>
          </p:cNvPr>
          <p:cNvSpPr/>
          <p:nvPr/>
        </p:nvSpPr>
        <p:spPr>
          <a:xfrm>
            <a:off x="6504563" y="2477969"/>
            <a:ext cx="505838" cy="404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034F2D-6996-1912-24FA-363E7BEE0D7F}"/>
              </a:ext>
            </a:extLst>
          </p:cNvPr>
          <p:cNvSpPr/>
          <p:nvPr/>
        </p:nvSpPr>
        <p:spPr>
          <a:xfrm>
            <a:off x="8084482" y="2644876"/>
            <a:ext cx="410590" cy="404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8A1297F-A23A-4895-D769-D83566672CA4}"/>
              </a:ext>
            </a:extLst>
          </p:cNvPr>
          <p:cNvSpPr/>
          <p:nvPr/>
        </p:nvSpPr>
        <p:spPr>
          <a:xfrm>
            <a:off x="7714771" y="2882770"/>
            <a:ext cx="410590" cy="404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74E0A9A-12EE-60FB-6813-814951494E19}"/>
              </a:ext>
            </a:extLst>
          </p:cNvPr>
          <p:cNvSpPr/>
          <p:nvPr/>
        </p:nvSpPr>
        <p:spPr>
          <a:xfrm>
            <a:off x="7509476" y="5450432"/>
            <a:ext cx="410590" cy="404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AC883F8-36C0-FB92-2AB0-20434805B5AF}"/>
              </a:ext>
            </a:extLst>
          </p:cNvPr>
          <p:cNvSpPr/>
          <p:nvPr/>
        </p:nvSpPr>
        <p:spPr>
          <a:xfrm>
            <a:off x="10551485" y="3409336"/>
            <a:ext cx="726115" cy="326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691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F28B9AD-9E34-D8CF-3C57-941EFBADD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09633" y="-153013"/>
            <a:ext cx="12315147" cy="701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49560" y="1018858"/>
            <a:ext cx="5819847" cy="1046432"/>
          </a:xfrm>
          <a:prstGeom prst="rect">
            <a:avLst/>
          </a:prstGeom>
          <a:noFill/>
        </p:spPr>
        <p:txBody>
          <a:bodyPr wrap="none" lIns="121912" tIns="60956" rIns="121912" bIns="6095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6000" b="1" kern="0" dirty="0">
                <a:ln w="11430"/>
                <a:solidFill>
                  <a:srgbClr val="FFE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  <a:sym typeface="Arial"/>
              </a:rPr>
              <a:t>Find The Tiger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701" y="1964022"/>
            <a:ext cx="2292295" cy="9937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67786" y="3745113"/>
            <a:ext cx="6567659" cy="3083993"/>
            <a:chOff x="2847600" y="734815"/>
            <a:chExt cx="5862548" cy="3083993"/>
          </a:xfrm>
        </p:grpSpPr>
        <p:sp>
          <p:nvSpPr>
            <p:cNvPr id="13" name="Flowchart: Alternate Process 3"/>
            <p:cNvSpPr/>
            <p:nvPr/>
          </p:nvSpPr>
          <p:spPr>
            <a:xfrm>
              <a:off x="3048221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14377">
                <a:buClr>
                  <a:srgbClr val="000000"/>
                </a:buClr>
              </a:pPr>
              <a:endParaRPr lang="en-US" sz="2800" kern="0" dirty="0">
                <a:solidFill>
                  <a:schemeClr val="accent1"/>
                </a:solidFill>
                <a:sym typeface="Arial"/>
              </a:endParaRPr>
            </a:p>
          </p:txBody>
        </p:sp>
        <p:sp>
          <p:nvSpPr>
            <p:cNvPr id="15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914377">
                <a:buClr>
                  <a:srgbClr val="000000"/>
                </a:buClr>
              </a:pPr>
              <a:endParaRPr lang="en-US" sz="3600" b="1" kern="0" dirty="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076288" y="4163725"/>
            <a:ext cx="5943304" cy="2246767"/>
          </a:xfrm>
          <a:prstGeom prst="rect">
            <a:avLst/>
          </a:prstGeom>
        </p:spPr>
        <p:txBody>
          <a:bodyPr wrap="square" lIns="91435" tIns="45719" rIns="91435" bIns="45719">
            <a:spAutoFit/>
          </a:bodyPr>
          <a:lstStyle/>
          <a:p>
            <a:pPr marL="457200" indent="-457200" defTabSz="914377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Read the questions carefully.</a:t>
            </a:r>
          </a:p>
          <a:p>
            <a:pPr marL="457200" indent="-457200" defTabSz="914377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Raise your finger 1, 2 or 3 to answer.</a:t>
            </a:r>
          </a:p>
          <a:p>
            <a:pPr marL="457200" indent="-457200" defTabSz="914377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First correct answer = 2 points</a:t>
            </a:r>
          </a:p>
          <a:p>
            <a:pPr marL="457200" indent="-457200" defTabSz="914377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Other teams with correct answer </a:t>
            </a:r>
            <a:b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= 1 point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2060" y="4488211"/>
            <a:ext cx="1421709" cy="1332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5" y="3671781"/>
            <a:ext cx="1741715" cy="16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5" y="4314458"/>
            <a:ext cx="2162881" cy="2089650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66164" y="3654524"/>
              <a:ext cx="400154" cy="50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Ben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5" y="4759341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001646" y="4314458"/>
            <a:ext cx="2503677" cy="2089650"/>
            <a:chOff x="672710" y="3341516"/>
            <a:chExt cx="1317982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72710" y="3611033"/>
              <a:ext cx="1317982" cy="5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Einstein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69374" y="4314458"/>
            <a:ext cx="2162882" cy="2089650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36825" y="3611033"/>
              <a:ext cx="433908" cy="50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Sam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2060" y="718462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 1: What is his name?</a:t>
            </a:r>
            <a:endParaRPr lang="en-US" sz="2800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DE3A9E-75F3-6329-D96C-E30ADEB57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233" t="9439" r="65298" b="47344"/>
          <a:stretch/>
        </p:blipFill>
        <p:spPr>
          <a:xfrm>
            <a:off x="5569145" y="1181200"/>
            <a:ext cx="1053710" cy="1013839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975AA0D1-20A5-EDD2-6047-94F7ACFD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82AB047-B916-11EB-D33B-CB44FE49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774B7D4-D32A-6862-8D9A-5F2C38CD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B2283-0EC4-281B-319E-51B18BC18879}"/>
              </a:ext>
            </a:extLst>
          </p:cNvPr>
          <p:cNvSpPr txBox="1"/>
          <p:nvPr/>
        </p:nvSpPr>
        <p:spPr>
          <a:xfrm>
            <a:off x="4696372" y="2596329"/>
            <a:ext cx="2799256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His name’s Sam.</a:t>
            </a:r>
            <a:endParaRPr lang="en-SG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7071412" y="1024556"/>
            <a:ext cx="33822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1: </a:t>
            </a:r>
            <a:r>
              <a:rPr lang="en-US" sz="3200" b="1" dirty="0"/>
              <a:t>HELLO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6889656" y="1809444"/>
            <a:ext cx="27652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6889656" y="2603886"/>
            <a:ext cx="3382176" cy="523180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Story: Hello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6895165" y="3768149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SB p.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14 – 15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AB p.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14 – 15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F06C24-B4A7-9EA6-A43E-83A571158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"/>
          <a:stretch/>
        </p:blipFill>
        <p:spPr>
          <a:xfrm>
            <a:off x="1452280" y="599809"/>
            <a:ext cx="3761826" cy="5323470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9" y="4260317"/>
            <a:ext cx="2295131" cy="214379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92177" y="3650288"/>
              <a:ext cx="421629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Lucy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5" y="4759341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303832" y="4260317"/>
            <a:ext cx="2295129" cy="214379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86768" y="3650288"/>
              <a:ext cx="679283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Einstein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88063" y="4260317"/>
            <a:ext cx="2295130" cy="214379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62069" y="3639480"/>
              <a:ext cx="509899" cy="472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</a:t>
              </a:r>
              <a:br>
                <a:rPr lang="en-US" sz="2667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667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Marie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2B7A9C1-1158-4D57-776A-FCECC324A0A1}"/>
              </a:ext>
            </a:extLst>
          </p:cNvPr>
          <p:cNvSpPr/>
          <p:nvPr/>
        </p:nvSpPr>
        <p:spPr>
          <a:xfrm>
            <a:off x="2852060" y="718462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 2: What is her name?</a:t>
            </a:r>
            <a:endParaRPr lang="en-US" sz="2800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A0C3874-A27A-4027-4ADE-18AB7947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B6A95537-8F7A-D4E3-46BC-B3D6554C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2F6AC07-A870-D097-93E1-171F4B42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EE78A9-1C99-E4E0-2EA1-940DA99464A1}"/>
              </a:ext>
            </a:extLst>
          </p:cNvPr>
          <p:cNvSpPr txBox="1"/>
          <p:nvPr/>
        </p:nvSpPr>
        <p:spPr>
          <a:xfrm>
            <a:off x="4738956" y="2623912"/>
            <a:ext cx="3066159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Her name’s Marie.</a:t>
            </a:r>
            <a:endParaRPr lang="en-SG" sz="2800" b="1" dirty="0">
              <a:solidFill>
                <a:schemeClr val="accent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362CD70-5767-B3C0-3899-C406C20526EA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35001" t="577" r="33530" b="57234"/>
          <a:stretch/>
        </p:blipFill>
        <p:spPr>
          <a:xfrm>
            <a:off x="5736470" y="1203701"/>
            <a:ext cx="1071132" cy="100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7" y="4260317"/>
            <a:ext cx="2295132" cy="214379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79079" y="3632965"/>
              <a:ext cx="769917" cy="570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 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Einstein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05" y="4655290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45622" y="4260317"/>
            <a:ext cx="2295127" cy="214379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27506" y="3611033"/>
              <a:ext cx="463466" cy="570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 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30649" y="4260317"/>
            <a:ext cx="2295132" cy="214379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47803" y="3633929"/>
              <a:ext cx="427411" cy="570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Ben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DCDA15-3E88-AE65-9B1E-88E56F79078F}"/>
              </a:ext>
            </a:extLst>
          </p:cNvPr>
          <p:cNvSpPr/>
          <p:nvPr/>
        </p:nvSpPr>
        <p:spPr>
          <a:xfrm>
            <a:off x="2852060" y="718462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 3: What is his name?</a:t>
            </a:r>
            <a:endParaRPr lang="en-US" sz="2800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81B9A0-443C-42C2-D17A-91B526C194D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2418" t="26407" r="670" b="35291"/>
          <a:stretch/>
        </p:blipFill>
        <p:spPr>
          <a:xfrm>
            <a:off x="5727265" y="1300416"/>
            <a:ext cx="912001" cy="90938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919D11A-662F-181C-BD51-99882DF5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DBCC432-12FC-F334-D829-925CADF09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CAB1B7FD-FAD3-3CB8-DCB2-6FF80E27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16B6443-4154-297C-5678-36CE74101EEA}"/>
              </a:ext>
            </a:extLst>
          </p:cNvPr>
          <p:cNvSpPr txBox="1"/>
          <p:nvPr/>
        </p:nvSpPr>
        <p:spPr>
          <a:xfrm>
            <a:off x="4795053" y="2599916"/>
            <a:ext cx="2631423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His name</a:t>
            </a:r>
            <a:r>
              <a:rPr lang="en-SG" sz="2800" b="1" dirty="0">
                <a:solidFill>
                  <a:schemeClr val="accent1"/>
                </a:solidFill>
              </a:rPr>
              <a:t>’s Ben.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8" y="4260317"/>
            <a:ext cx="2295087" cy="214379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67327" y="3634852"/>
              <a:ext cx="756150" cy="493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Marie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05" y="4655290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45628" y="4260317"/>
            <a:ext cx="2295085" cy="214379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23303" y="3649390"/>
              <a:ext cx="408914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30650" y="4260317"/>
            <a:ext cx="2295087" cy="214379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38962" y="3649390"/>
              <a:ext cx="462194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Lucy 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A32F1C1-F684-036C-28D5-A47942538A64}"/>
              </a:ext>
            </a:extLst>
          </p:cNvPr>
          <p:cNvSpPr/>
          <p:nvPr/>
        </p:nvSpPr>
        <p:spPr>
          <a:xfrm>
            <a:off x="2852060" y="718462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 4: What is her name?</a:t>
            </a:r>
            <a:endParaRPr lang="en-US" sz="2800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752B8A9-7505-3344-A41D-41A18F20A97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6721" t="52685" r="52312" b="5605"/>
          <a:stretch/>
        </p:blipFill>
        <p:spPr>
          <a:xfrm>
            <a:off x="5857021" y="1285618"/>
            <a:ext cx="979313" cy="924187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BD151033-92BC-9ED9-7212-A7BF5C842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34F17BFE-023E-A6CD-934F-81F95D42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D79FE50B-1008-E30E-4199-4551350D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27110FF-C053-3B25-9680-392C0952E77A}"/>
              </a:ext>
            </a:extLst>
          </p:cNvPr>
          <p:cNvSpPr txBox="1"/>
          <p:nvPr/>
        </p:nvSpPr>
        <p:spPr>
          <a:xfrm>
            <a:off x="4918190" y="2547751"/>
            <a:ext cx="2856973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Her name’s Lucy.</a:t>
            </a:r>
            <a:endParaRPr lang="en-SG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8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6" y="4284143"/>
            <a:ext cx="2215947" cy="2119965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53486" y="3625679"/>
              <a:ext cx="390571" cy="499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Ben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5" y="4759341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304419" y="4284143"/>
            <a:ext cx="2215947" cy="2119965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89719" y="3625679"/>
              <a:ext cx="552005" cy="499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Marie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30636" y="4284143"/>
            <a:ext cx="2477338" cy="2119965"/>
            <a:chOff x="708315" y="3341516"/>
            <a:chExt cx="1272885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08315" y="3645396"/>
              <a:ext cx="1251853" cy="499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Einstein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80A58CB-2147-57BC-8307-0E1692BA9982}"/>
              </a:ext>
            </a:extLst>
          </p:cNvPr>
          <p:cNvSpPr/>
          <p:nvPr/>
        </p:nvSpPr>
        <p:spPr>
          <a:xfrm>
            <a:off x="2852060" y="718462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 5: What is its name?</a:t>
            </a:r>
            <a:endParaRPr lang="en-US" sz="2800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202F29-33C6-DA03-0AB7-65A19C67ECF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8505" t="56293" r="21553" b="2549"/>
          <a:stretch/>
        </p:blipFill>
        <p:spPr>
          <a:xfrm>
            <a:off x="5873227" y="1297858"/>
            <a:ext cx="946902" cy="91194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B8F3FB9-9CCB-6AE9-3047-C055B774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912E3B39-172C-BF85-3871-BCD1B396C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031AA90-939C-2A8F-8D1C-AC2F26AF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703AD9-E8EF-01EE-5D2B-59107BE9858B}"/>
              </a:ext>
            </a:extLst>
          </p:cNvPr>
          <p:cNvSpPr txBox="1"/>
          <p:nvPr/>
        </p:nvSpPr>
        <p:spPr>
          <a:xfrm>
            <a:off x="4689988" y="2547751"/>
            <a:ext cx="3185652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Its name’s Einstein.</a:t>
            </a:r>
            <a:endParaRPr lang="en-SG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8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5" y="4314458"/>
            <a:ext cx="2162881" cy="2089650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213418" y="3654524"/>
              <a:ext cx="305643" cy="50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six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5" y="4759341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001646" y="4314458"/>
            <a:ext cx="2503677" cy="2089650"/>
            <a:chOff x="672710" y="3341516"/>
            <a:chExt cx="1317982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72710" y="3611033"/>
              <a:ext cx="1317982" cy="5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eight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69374" y="4314458"/>
            <a:ext cx="2162882" cy="2089650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76913" y="3611033"/>
              <a:ext cx="553734" cy="50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seven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2060" y="718462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 6: How old is Sam?</a:t>
            </a:r>
            <a:endParaRPr lang="en-US" sz="2800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>
              <a:buClr>
                <a:srgbClr val="000000"/>
              </a:buClr>
            </a:pP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DE3A9E-75F3-6329-D96C-E30ADEB57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3475" b="50709" l="6211" r="32919">
                        <a14:foregroundMark x1="30186" y1="39362" x2="33043" y2="37589"/>
                        <a14:foregroundMark x1="14783" y1="48227" x2="26460" y2="44681"/>
                        <a14:foregroundMark x1="15652" y1="50000" x2="22236" y2="50709"/>
                      </a14:backgroundRemoval>
                    </a14:imgEffect>
                  </a14:imgLayer>
                </a14:imgProps>
              </a:ext>
            </a:extLst>
          </a:blip>
          <a:srcRect l="3233" t="9439" r="65298" b="47344"/>
          <a:stretch/>
        </p:blipFill>
        <p:spPr>
          <a:xfrm>
            <a:off x="5569145" y="1181200"/>
            <a:ext cx="1053710" cy="1013839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975AA0D1-20A5-EDD2-6047-94F7ACFD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82AB047-B916-11EB-D33B-CB44FE49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774B7D4-D32A-6862-8D9A-5F2C38CD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B2283-0EC4-281B-319E-51B18BC18879}"/>
              </a:ext>
            </a:extLst>
          </p:cNvPr>
          <p:cNvSpPr txBox="1"/>
          <p:nvPr/>
        </p:nvSpPr>
        <p:spPr>
          <a:xfrm>
            <a:off x="4696372" y="2596329"/>
            <a:ext cx="2799256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He’s seven.</a:t>
            </a:r>
            <a:endParaRPr lang="en-SG" sz="2800" b="1" dirty="0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F6B1C-89C3-0A49-902C-D7FB94C14FA0}"/>
              </a:ext>
            </a:extLst>
          </p:cNvPr>
          <p:cNvSpPr/>
          <p:nvPr/>
        </p:nvSpPr>
        <p:spPr>
          <a:xfrm>
            <a:off x="5528651" y="1360692"/>
            <a:ext cx="207819" cy="2068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15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A4EAE-AEB3-D005-874E-47E01A593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562" y="619433"/>
            <a:ext cx="9456346" cy="5299587"/>
          </a:xfrm>
          <a:prstGeom prst="rect">
            <a:avLst/>
          </a:prstGeom>
        </p:spPr>
      </p:pic>
      <p:pic>
        <p:nvPicPr>
          <p:cNvPr id="7" name="U1_19">
            <a:hlinkClick r:id="" action="ppaction://media"/>
            <a:extLst>
              <a:ext uri="{FF2B5EF4-FFF2-40B4-BE49-F238E27FC236}">
                <a16:creationId xmlns:a16="http://schemas.microsoft.com/office/drawing/2014/main" id="{02A2667D-C2AA-CEB2-7C2B-C7A21DEA79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5880" y="695298"/>
            <a:ext cx="487363" cy="48736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89B5A7-08C6-C9EB-1DEA-D1076833122A}"/>
              </a:ext>
            </a:extLst>
          </p:cNvPr>
          <p:cNvSpPr/>
          <p:nvPr/>
        </p:nvSpPr>
        <p:spPr>
          <a:xfrm>
            <a:off x="5517183" y="636315"/>
            <a:ext cx="1277459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latin typeface="+mj-lt"/>
                <a:sym typeface="Arial"/>
              </a:rPr>
              <a:t>Match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71672C-F454-8BFE-C4E2-F7E78B7105DC}"/>
                  </a:ext>
                </a:extLst>
              </p14:cNvPr>
              <p14:cNvContentPartPr/>
              <p14:nvPr/>
            </p14:nvContentPartPr>
            <p14:xfrm>
              <a:off x="992772" y="1366657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71672C-F454-8BFE-C4E2-F7E78B7105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4132" y="135801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F176E92-7727-9383-014B-5738471D654D}"/>
                  </a:ext>
                </a:extLst>
              </p14:cNvPr>
              <p14:cNvContentPartPr/>
              <p14:nvPr/>
            </p14:nvContentPartPr>
            <p14:xfrm>
              <a:off x="5712372" y="1416337"/>
              <a:ext cx="4106160" cy="816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F176E92-7727-9383-014B-5738471D654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03372" y="1407697"/>
                <a:ext cx="4123800" cy="83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0AC5484-1EC4-5D34-5496-4B35E406264A}"/>
                  </a:ext>
                </a:extLst>
              </p14:cNvPr>
              <p14:cNvContentPartPr/>
              <p14:nvPr/>
            </p14:nvContentPartPr>
            <p14:xfrm>
              <a:off x="7787052" y="4178617"/>
              <a:ext cx="2089800" cy="1127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0AC5484-1EC4-5D34-5496-4B35E406264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78052" y="4169617"/>
                <a:ext cx="2107440" cy="11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C84412E-D1ED-290F-BDE7-AAED1020934D}"/>
                  </a:ext>
                </a:extLst>
              </p14:cNvPr>
              <p14:cNvContentPartPr/>
              <p14:nvPr/>
            </p14:nvContentPartPr>
            <p14:xfrm>
              <a:off x="4463892" y="3794497"/>
              <a:ext cx="5457240" cy="1103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C84412E-D1ED-290F-BDE7-AAED1020934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54892" y="3785497"/>
                <a:ext cx="5474880" cy="11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245A2DD-EDD7-D73A-D097-EC9E7DC29413}"/>
                  </a:ext>
                </a:extLst>
              </p14:cNvPr>
              <p14:cNvContentPartPr/>
              <p14:nvPr/>
            </p14:nvContentPartPr>
            <p14:xfrm>
              <a:off x="6646572" y="3011497"/>
              <a:ext cx="3056760" cy="2288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245A2DD-EDD7-D73A-D097-EC9E7DC2941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37572" y="3002857"/>
                <a:ext cx="3074400" cy="23061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DCEF329-7D67-5E33-CBD7-8F483566DB82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“Match” to reveal the answers</a:t>
            </a:r>
          </a:p>
        </p:txBody>
      </p:sp>
    </p:spTree>
    <p:extLst>
      <p:ext uri="{BB962C8B-B14F-4D97-AF65-F5344CB8AC3E}">
        <p14:creationId xmlns:p14="http://schemas.microsoft.com/office/powerpoint/2010/main" val="7830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9F8D32-607A-C641-CE45-27657A6A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977" y="639096"/>
            <a:ext cx="9540044" cy="52113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BA918F-A307-DF37-155E-5C44FA5AB85A}"/>
              </a:ext>
            </a:extLst>
          </p:cNvPr>
          <p:cNvSpPr/>
          <p:nvPr/>
        </p:nvSpPr>
        <p:spPr>
          <a:xfrm>
            <a:off x="6506979" y="265038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ABD387-1FA2-6A8B-87C8-8F2667813321}"/>
              </a:ext>
            </a:extLst>
          </p:cNvPr>
          <p:cNvSpPr/>
          <p:nvPr/>
        </p:nvSpPr>
        <p:spPr>
          <a:xfrm>
            <a:off x="6506978" y="384102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A23BD6-20C1-4D34-792D-9732CAFDB62A}"/>
              </a:ext>
            </a:extLst>
          </p:cNvPr>
          <p:cNvSpPr/>
          <p:nvPr/>
        </p:nvSpPr>
        <p:spPr>
          <a:xfrm>
            <a:off x="7197518" y="2649531"/>
            <a:ext cx="377982" cy="3665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17CA52-5E65-EE1D-E42C-ADB140B23E23}"/>
              </a:ext>
            </a:extLst>
          </p:cNvPr>
          <p:cNvSpPr/>
          <p:nvPr/>
        </p:nvSpPr>
        <p:spPr>
          <a:xfrm>
            <a:off x="7197518" y="4249964"/>
            <a:ext cx="377982" cy="3665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9E7F7-3351-CA4E-9E24-F1DF908B4678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“1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, 2”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reveal the answers</a:t>
            </a:r>
          </a:p>
        </p:txBody>
      </p:sp>
      <p:sp>
        <p:nvSpPr>
          <p:cNvPr id="13" name="Google Shape;281;p15">
            <a:extLst>
              <a:ext uri="{FF2B5EF4-FFF2-40B4-BE49-F238E27FC236}">
                <a16:creationId xmlns:a16="http://schemas.microsoft.com/office/drawing/2014/main" id="{261FF680-9AEB-6BC2-7345-9BF2E7A5D239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(p.15)</a:t>
            </a:r>
          </a:p>
        </p:txBody>
      </p:sp>
    </p:spTree>
    <p:extLst>
      <p:ext uri="{BB962C8B-B14F-4D97-AF65-F5344CB8AC3E}">
        <p14:creationId xmlns:p14="http://schemas.microsoft.com/office/powerpoint/2010/main" val="291795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933F98-625F-0A34-3D18-7765C14FBA5E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A5E9D0-4EA7-1D0C-D272-C349475E8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99809"/>
            <a:ext cx="5916561" cy="712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A980C-8A95-DD51-FF08-AEC3F7A05D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0"/>
          <a:stretch/>
        </p:blipFill>
        <p:spPr>
          <a:xfrm>
            <a:off x="6997673" y="599809"/>
            <a:ext cx="3761826" cy="5323470"/>
          </a:xfrm>
          <a:prstGeom prst="rect">
            <a:avLst/>
          </a:prstGeom>
          <a:ln>
            <a:solidFill>
              <a:srgbClr val="D96EAB"/>
            </a:solidFill>
          </a:ln>
        </p:spPr>
      </p:pic>
      <p:pic>
        <p:nvPicPr>
          <p:cNvPr id="9" name="U1_18">
            <a:hlinkClick r:id="" action="ppaction://media"/>
            <a:extLst>
              <a:ext uri="{FF2B5EF4-FFF2-40B4-BE49-F238E27FC236}">
                <a16:creationId xmlns:a16="http://schemas.microsoft.com/office/drawing/2014/main" id="{01F0B57E-5B13-1C31-6C29-65692EC256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383" y="1312122"/>
            <a:ext cx="487363" cy="48736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3B6468-DCAB-992A-C255-BB7D5B2C1E15}"/>
              </a:ext>
            </a:extLst>
          </p:cNvPr>
          <p:cNvSpPr/>
          <p:nvPr/>
        </p:nvSpPr>
        <p:spPr>
          <a:xfrm>
            <a:off x="1677892" y="1199095"/>
            <a:ext cx="4859079" cy="46216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EDC15-17F8-B7EB-C18C-BD6C036DA28C}"/>
              </a:ext>
            </a:extLst>
          </p:cNvPr>
          <p:cNvSpPr txBox="1"/>
          <p:nvPr/>
        </p:nvSpPr>
        <p:spPr>
          <a:xfrm>
            <a:off x="1783658" y="1265603"/>
            <a:ext cx="465399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INSTRUCTIONS</a:t>
            </a:r>
          </a:p>
          <a:p>
            <a:pPr algn="ctr"/>
            <a:endParaRPr lang="en-US" sz="1000" b="1" dirty="0"/>
          </a:p>
          <a:p>
            <a:pPr marL="285750" indent="-285750">
              <a:buFontTx/>
              <a:buChar char="-"/>
            </a:pPr>
            <a:r>
              <a:rPr lang="en-US" sz="2000" dirty="0"/>
              <a:t>Students work in groups of 5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Each student play a character in the story</a:t>
            </a:r>
          </a:p>
          <a:p>
            <a:pPr marL="457200" indent="-457200">
              <a:buAutoNum type="arabicPeriod"/>
            </a:pPr>
            <a:r>
              <a:rPr lang="en-US" sz="2000" dirty="0"/>
              <a:t>Sam</a:t>
            </a:r>
          </a:p>
          <a:p>
            <a:pPr marL="457200" indent="-457200">
              <a:buAutoNum type="arabicPeriod"/>
            </a:pPr>
            <a:r>
              <a:rPr lang="en-US" sz="2000" dirty="0"/>
              <a:t>Marie</a:t>
            </a:r>
          </a:p>
          <a:p>
            <a:pPr marL="457200" indent="-457200">
              <a:buAutoNum type="arabicPeriod"/>
            </a:pPr>
            <a:r>
              <a:rPr lang="en-US" sz="2000" dirty="0"/>
              <a:t>Ben</a:t>
            </a:r>
          </a:p>
          <a:p>
            <a:pPr marL="457200" indent="-457200">
              <a:buAutoNum type="arabicPeriod"/>
            </a:pPr>
            <a:r>
              <a:rPr lang="en-US" sz="2000" dirty="0"/>
              <a:t>Lucy</a:t>
            </a:r>
          </a:p>
          <a:p>
            <a:pPr marL="457200" indent="-457200">
              <a:buAutoNum type="arabicPeriod"/>
            </a:pPr>
            <a:r>
              <a:rPr lang="en-US" sz="2000" dirty="0"/>
              <a:t>Einstein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Listen to EACH SECTION OF the story and practice DUBBING the story in groups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Volunteer to dub the story in front of the class WITHOUT THE AUDIO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900DF8-CEA5-CE49-A4FD-8E19DBAF9B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56" b="988"/>
          <a:stretch/>
        </p:blipFill>
        <p:spPr>
          <a:xfrm>
            <a:off x="3494380" y="2602963"/>
            <a:ext cx="1844535" cy="13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7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01D9C4-1DB0-FDDC-C187-99E02E7B4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758" y="589314"/>
            <a:ext cx="4398295" cy="5344270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B4FCD925-9A14-3D0F-F14B-1A3626D9D783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(p.14)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D8CB46-8C55-1545-6677-4A104E7A623D}"/>
              </a:ext>
            </a:extLst>
          </p:cNvPr>
          <p:cNvSpPr/>
          <p:nvPr/>
        </p:nvSpPr>
        <p:spPr>
          <a:xfrm>
            <a:off x="838200" y="841019"/>
            <a:ext cx="1277459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latin typeface="+mj-lt"/>
                <a:sym typeface="Arial"/>
              </a:rPr>
              <a:t>Write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48F27-9C56-63B5-98EB-832AEB7D2930}"/>
              </a:ext>
            </a:extLst>
          </p:cNvPr>
          <p:cNvSpPr txBox="1"/>
          <p:nvPr/>
        </p:nvSpPr>
        <p:spPr>
          <a:xfrm>
            <a:off x="5443441" y="1006220"/>
            <a:ext cx="1012492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Marie</a:t>
            </a:r>
            <a:endParaRPr lang="en-SG" sz="240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2BFC15-4795-9594-EBAF-B85977DF8D7A}"/>
              </a:ext>
            </a:extLst>
          </p:cNvPr>
          <p:cNvSpPr txBox="1"/>
          <p:nvPr/>
        </p:nvSpPr>
        <p:spPr>
          <a:xfrm>
            <a:off x="6920085" y="1136612"/>
            <a:ext cx="735637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Ben</a:t>
            </a:r>
            <a:endParaRPr lang="en-SG" sz="2400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B74A0F-5582-BCB4-221E-F247FE274340}"/>
              </a:ext>
            </a:extLst>
          </p:cNvPr>
          <p:cNvSpPr txBox="1"/>
          <p:nvPr/>
        </p:nvSpPr>
        <p:spPr>
          <a:xfrm>
            <a:off x="4487361" y="5393310"/>
            <a:ext cx="1012492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Sam</a:t>
            </a:r>
            <a:endParaRPr lang="en-SG" sz="24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BFE4AD-96DE-490D-114D-2308F3F8DEC1}"/>
              </a:ext>
            </a:extLst>
          </p:cNvPr>
          <p:cNvSpPr txBox="1"/>
          <p:nvPr/>
        </p:nvSpPr>
        <p:spPr>
          <a:xfrm>
            <a:off x="6390449" y="5393310"/>
            <a:ext cx="1265273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Einstein</a:t>
            </a:r>
            <a:endParaRPr lang="en-SG" sz="24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A33072-2B43-57A9-A06A-B523CEDEAFF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“Write” to reveal the answers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74E103-4A11-3ED6-AAAB-AD0B0130722B}"/>
              </a:ext>
            </a:extLst>
          </p:cNvPr>
          <p:cNvSpPr txBox="1"/>
          <p:nvPr/>
        </p:nvSpPr>
        <p:spPr>
          <a:xfrm>
            <a:off x="3826758" y="1110272"/>
            <a:ext cx="814068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Lucy</a:t>
            </a:r>
            <a:endParaRPr lang="en-SG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B4FCD925-9A14-3D0F-F14B-1A3626D9D783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223326-803A-5A5D-D6B2-159939221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022" y="707923"/>
            <a:ext cx="7341955" cy="5143143"/>
          </a:xfrm>
          <a:prstGeom prst="rect">
            <a:avLst/>
          </a:prstGeom>
        </p:spPr>
      </p:pic>
      <p:pic>
        <p:nvPicPr>
          <p:cNvPr id="2" name="U1_06.mp3" descr="U1_06.mp3">
            <a:hlinkClick r:id="" action="ppaction://media"/>
            <a:extLst>
              <a:ext uri="{FF2B5EF4-FFF2-40B4-BE49-F238E27FC236}">
                <a16:creationId xmlns:a16="http://schemas.microsoft.com/office/drawing/2014/main" id="{C7758B8F-1956-3A47-9CBD-8C80E0AD4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468416"/>
            <a:ext cx="812800" cy="812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C13D03-E55F-4540-98A3-5D348578E6E1}"/>
              </a:ext>
            </a:extLst>
          </p:cNvPr>
          <p:cNvSpPr/>
          <p:nvPr/>
        </p:nvSpPr>
        <p:spPr>
          <a:xfrm>
            <a:off x="6150699" y="4518849"/>
            <a:ext cx="720000" cy="72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6CBF28C-DA55-564D-850A-85F7806F7FA4}"/>
              </a:ext>
            </a:extLst>
          </p:cNvPr>
          <p:cNvSpPr/>
          <p:nvPr/>
        </p:nvSpPr>
        <p:spPr>
          <a:xfrm>
            <a:off x="6675622" y="2709000"/>
            <a:ext cx="720000" cy="72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1850B0-5664-054B-81E8-6A1AC6C74F44}"/>
              </a:ext>
            </a:extLst>
          </p:cNvPr>
          <p:cNvSpPr/>
          <p:nvPr/>
        </p:nvSpPr>
        <p:spPr>
          <a:xfrm>
            <a:off x="3068695" y="4501749"/>
            <a:ext cx="720000" cy="72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E9E5F0F-1690-384D-BACB-DAE3B87A12E7}"/>
              </a:ext>
            </a:extLst>
          </p:cNvPr>
          <p:cNvSpPr/>
          <p:nvPr/>
        </p:nvSpPr>
        <p:spPr>
          <a:xfrm>
            <a:off x="8749350" y="4635772"/>
            <a:ext cx="720000" cy="72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accent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231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498" y="326499"/>
            <a:ext cx="7922443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Song: Hello, Hello! Can You Clap Your Hands?</a:t>
            </a:r>
            <a:endParaRPr lang="en-SG" sz="32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3" name="Hello Hello! Can You Clap Your Hands - Original  Kids Song - Super Simple Songs">
            <a:hlinkClick r:id="" action="ppaction://media"/>
            <a:extLst>
              <a:ext uri="{FF2B5EF4-FFF2-40B4-BE49-F238E27FC236}">
                <a16:creationId xmlns:a16="http://schemas.microsoft.com/office/drawing/2014/main" id="{B2D9B07E-B942-A54E-1DA8-265A85819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9441" y="1287665"/>
            <a:ext cx="8190270" cy="46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7ECBC-521B-97E2-0135-7D05F9ED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4" y="641939"/>
            <a:ext cx="7541552" cy="5284319"/>
          </a:xfrm>
          <a:prstGeom prst="rect">
            <a:avLst/>
          </a:prstGeo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39C2780B-3F48-5EC0-0892-ED5B2402687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(p.14)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494E97-9BF4-A424-A96F-9ED66797F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1008" y="2953930"/>
            <a:ext cx="1361351" cy="160098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206C27-3B4C-19CE-098C-C4ECFC50667E}"/>
              </a:ext>
            </a:extLst>
          </p:cNvPr>
          <p:cNvSpPr/>
          <p:nvPr/>
        </p:nvSpPr>
        <p:spPr>
          <a:xfrm>
            <a:off x="838200" y="763175"/>
            <a:ext cx="1277459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latin typeface="+mj-lt"/>
                <a:sym typeface="Arial"/>
              </a:rPr>
              <a:t>Write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7F8DE-C826-3A9F-1274-3DEBD4A57B5E}"/>
              </a:ext>
            </a:extLst>
          </p:cNvPr>
          <p:cNvSpPr txBox="1"/>
          <p:nvPr/>
        </p:nvSpPr>
        <p:spPr>
          <a:xfrm>
            <a:off x="6027174" y="2814729"/>
            <a:ext cx="136135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37211"/>
                </a:solidFill>
              </a:rPr>
              <a:t>Ola</a:t>
            </a:r>
            <a:endParaRPr lang="en-SG" sz="3200" dirty="0">
              <a:solidFill>
                <a:srgbClr val="F3721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736F9-1E57-675C-EADE-549054F16EB6}"/>
              </a:ext>
            </a:extLst>
          </p:cNvPr>
          <p:cNvSpPr txBox="1"/>
          <p:nvPr/>
        </p:nvSpPr>
        <p:spPr>
          <a:xfrm>
            <a:off x="3780503" y="3596394"/>
            <a:ext cx="136135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37211"/>
                </a:solidFill>
              </a:rPr>
              <a:t>Ola</a:t>
            </a:r>
            <a:endParaRPr lang="en-SG" sz="3200" dirty="0">
              <a:solidFill>
                <a:srgbClr val="F3721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9D0F51-9FCF-8AE2-2072-32254375630C}"/>
              </a:ext>
            </a:extLst>
          </p:cNvPr>
          <p:cNvSpPr txBox="1"/>
          <p:nvPr/>
        </p:nvSpPr>
        <p:spPr>
          <a:xfrm>
            <a:off x="6233652" y="4409821"/>
            <a:ext cx="136135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37211"/>
                </a:solidFill>
              </a:rPr>
              <a:t>eight</a:t>
            </a:r>
            <a:endParaRPr lang="en-SG" sz="3200" dirty="0">
              <a:solidFill>
                <a:srgbClr val="F3721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7117B-1EC3-D555-8946-6D764BC18BBA}"/>
              </a:ext>
            </a:extLst>
          </p:cNvPr>
          <p:cNvSpPr txBox="1"/>
          <p:nvPr/>
        </p:nvSpPr>
        <p:spPr>
          <a:xfrm>
            <a:off x="8157869" y="4713030"/>
            <a:ext cx="136135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37211"/>
                </a:solidFill>
              </a:rPr>
              <a:t>Ola</a:t>
            </a:r>
            <a:endParaRPr lang="en-SG" sz="3200" dirty="0">
              <a:solidFill>
                <a:srgbClr val="F372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5E4FB1-666B-E70F-363B-C4B37C24387F}"/>
              </a:ext>
            </a:extLst>
          </p:cNvPr>
          <p:cNvGrpSpPr/>
          <p:nvPr/>
        </p:nvGrpSpPr>
        <p:grpSpPr>
          <a:xfrm>
            <a:off x="5451320" y="599811"/>
            <a:ext cx="5805936" cy="5407700"/>
            <a:chOff x="5451320" y="599811"/>
            <a:chExt cx="5805936" cy="5407700"/>
          </a:xfrm>
        </p:grpSpPr>
        <p:pic>
          <p:nvPicPr>
            <p:cNvPr id="8200" name="Picture 8" descr="Sticky Notes Aesthetic Sale, 55% OFF | pwdnutrition.com">
              <a:extLst>
                <a:ext uri="{FF2B5EF4-FFF2-40B4-BE49-F238E27FC236}">
                  <a16:creationId xmlns:a16="http://schemas.microsoft.com/office/drawing/2014/main" id="{CABBD4D6-13D2-FE56-0011-E49DEB1A14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786" l="6143" r="92571">
                          <a14:foregroundMark x1="39643" y1="12357" x2="59571" y2="14786"/>
                          <a14:foregroundMark x1="43571" y1="10214" x2="46143" y2="10357"/>
                          <a14:foregroundMark x1="8286" y1="15786" x2="7714" y2="22786"/>
                          <a14:foregroundMark x1="7714" y1="22786" x2="7714" y2="22786"/>
                          <a14:foregroundMark x1="6143" y1="12357" x2="6143" y2="12357"/>
                          <a14:foregroundMark x1="11571" y1="90643" x2="15714" y2="90786"/>
                          <a14:foregroundMark x1="92571" y1="74714" x2="91571" y2="7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3" t="6969" r="2294" b="4971"/>
            <a:stretch/>
          </p:blipFill>
          <p:spPr bwMode="auto">
            <a:xfrm>
              <a:off x="5642470" y="599811"/>
              <a:ext cx="5423636" cy="540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B7BE10-9F30-8632-F624-7ACFF986C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320" y="4351786"/>
              <a:ext cx="1261081" cy="148306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1926455-DAC6-BA91-9CF5-8D7A62981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037"/>
            <a:stretch/>
          </p:blipFill>
          <p:spPr>
            <a:xfrm>
              <a:off x="9645146" y="710066"/>
              <a:ext cx="1612110" cy="1237264"/>
            </a:xfrm>
            <a:prstGeom prst="rect">
              <a:avLst/>
            </a:prstGeom>
          </p:spPr>
        </p:pic>
      </p:grp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8CB3FB-384D-26DE-51EB-9EC179A148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0"/>
          <a:stretch/>
        </p:blipFill>
        <p:spPr>
          <a:xfrm>
            <a:off x="1452280" y="599809"/>
            <a:ext cx="3761826" cy="5323470"/>
          </a:xfrm>
          <a:prstGeom prst="rect">
            <a:avLst/>
          </a:prstGeom>
          <a:ln>
            <a:solidFill>
              <a:srgbClr val="D96EAB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6A2B23-E357-EE1E-9BAB-30E58FA2D954}"/>
              </a:ext>
            </a:extLst>
          </p:cNvPr>
          <p:cNvSpPr txBox="1"/>
          <p:nvPr/>
        </p:nvSpPr>
        <p:spPr>
          <a:xfrm>
            <a:off x="6250407" y="1138475"/>
            <a:ext cx="393402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Story: Hello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5 characters: Sam, Marie, Ben, Lucy, Einstein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Today is Sam’s birthday. He’s seven.</a:t>
            </a:r>
            <a:endParaRPr lang="en-SG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70BFD-5E1C-1B6E-522C-E067CD8F18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6" b="988"/>
          <a:stretch/>
        </p:blipFill>
        <p:spPr>
          <a:xfrm>
            <a:off x="7174395" y="3935477"/>
            <a:ext cx="2310825" cy="16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5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7565197" y="58717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120" y="3485309"/>
            <a:ext cx="2581877" cy="2581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8221085" y="64885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2: Lesson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8701235" y="113810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189" y="587170"/>
            <a:ext cx="5348975" cy="5348975"/>
          </a:xfrm>
          <a:prstGeom prst="rect">
            <a:avLst/>
          </a:prstGeom>
        </p:spPr>
      </p:pic>
      <p:sp>
        <p:nvSpPr>
          <p:cNvPr id="12" name="Star: 5 Points 2">
            <a:extLst>
              <a:ext uri="{FF2B5EF4-FFF2-40B4-BE49-F238E27FC236}">
                <a16:creationId xmlns:a16="http://schemas.microsoft.com/office/drawing/2014/main" id="{8AB6E32E-E7CE-4808-98FC-73D75BE41878}"/>
              </a:ext>
            </a:extLst>
          </p:cNvPr>
          <p:cNvSpPr/>
          <p:nvPr/>
        </p:nvSpPr>
        <p:spPr>
          <a:xfrm>
            <a:off x="935266" y="4211660"/>
            <a:ext cx="1051788" cy="909682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FB67A-A738-EEBA-A3A9-16DC33E08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329" y="1602330"/>
            <a:ext cx="1769210" cy="20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3B4DD3B0-EFC9-6EFF-A311-23BEB1E75654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Greetings &amp; Numbers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F36C68-C779-E535-5FF2-AD43F2013F63}"/>
              </a:ext>
            </a:extLst>
          </p:cNvPr>
          <p:cNvSpPr txBox="1"/>
          <p:nvPr/>
        </p:nvSpPr>
        <p:spPr>
          <a:xfrm>
            <a:off x="8074619" y="4427963"/>
            <a:ext cx="2252574" cy="1452384"/>
          </a:xfrm>
          <a:prstGeom prst="cloud">
            <a:avLst/>
          </a:prstGeom>
          <a:noFill/>
          <a:ln w="19050">
            <a:solidFill>
              <a:srgbClr val="D96EA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old are you?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EFBB56-6289-97A3-B8A4-8FB1749C47A1}"/>
              </a:ext>
            </a:extLst>
          </p:cNvPr>
          <p:cNvSpPr txBox="1"/>
          <p:nvPr/>
        </p:nvSpPr>
        <p:spPr>
          <a:xfrm>
            <a:off x="4515513" y="2951333"/>
            <a:ext cx="2288440" cy="1452384"/>
          </a:xfrm>
          <a:prstGeom prst="cloud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Hello! I’m Mai.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A5D71-1DC2-D63B-887C-FFA22C5AC18B}"/>
              </a:ext>
            </a:extLst>
          </p:cNvPr>
          <p:cNvSpPr txBox="1"/>
          <p:nvPr/>
        </p:nvSpPr>
        <p:spPr>
          <a:xfrm>
            <a:off x="1963083" y="4325219"/>
            <a:ext cx="2972422" cy="1452384"/>
          </a:xfrm>
          <a:prstGeom prst="cloud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What’s your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B2DF6-BB66-BE22-120A-47B0FE334B0F}"/>
              </a:ext>
            </a:extLst>
          </p:cNvPr>
          <p:cNvSpPr txBox="1"/>
          <p:nvPr/>
        </p:nvSpPr>
        <p:spPr>
          <a:xfrm>
            <a:off x="4642138" y="1474703"/>
            <a:ext cx="2690015" cy="1452384"/>
          </a:xfrm>
          <a:prstGeom prst="cloud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Nice to meet you!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174324-A9B1-10FA-3044-30FF05853439}"/>
              </a:ext>
            </a:extLst>
          </p:cNvPr>
          <p:cNvSpPr txBox="1"/>
          <p:nvPr/>
        </p:nvSpPr>
        <p:spPr>
          <a:xfrm>
            <a:off x="2012169" y="2696920"/>
            <a:ext cx="2483597" cy="1452384"/>
          </a:xfrm>
          <a:prstGeom prst="cloud">
            <a:avLst/>
          </a:prstGeom>
          <a:noFill/>
          <a:ln w="19050">
            <a:solidFill>
              <a:srgbClr val="D96EA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I’m seven years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old.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6D7364-F1ED-5A14-B2C1-B49D5964DFC4}"/>
              </a:ext>
            </a:extLst>
          </p:cNvPr>
          <p:cNvSpPr txBox="1"/>
          <p:nvPr/>
        </p:nvSpPr>
        <p:spPr>
          <a:xfrm>
            <a:off x="1885348" y="1622259"/>
            <a:ext cx="2698059" cy="796469"/>
          </a:xfrm>
          <a:prstGeom prst="cloud">
            <a:avLst/>
          </a:prstGeom>
          <a:noFill/>
          <a:ln w="19050">
            <a:solidFill>
              <a:srgbClr val="D96EA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I’m eight.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CFEB0D-3D0F-1DD4-72AE-C841F7D4F076}"/>
              </a:ext>
            </a:extLst>
          </p:cNvPr>
          <p:cNvSpPr txBox="1"/>
          <p:nvPr/>
        </p:nvSpPr>
        <p:spPr>
          <a:xfrm>
            <a:off x="7135460" y="2909974"/>
            <a:ext cx="3278423" cy="1452384"/>
          </a:xfrm>
          <a:prstGeom prst="cloud">
            <a:avLst/>
          </a:prstGeom>
          <a:noFill/>
          <a:ln w="19050">
            <a:solidFill>
              <a:srgbClr val="D96EA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number is it?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C37CC-8463-0B65-A137-6F8158808B03}"/>
              </a:ext>
            </a:extLst>
          </p:cNvPr>
          <p:cNvSpPr txBox="1"/>
          <p:nvPr/>
        </p:nvSpPr>
        <p:spPr>
          <a:xfrm>
            <a:off x="7664075" y="1418187"/>
            <a:ext cx="2749808" cy="1452384"/>
          </a:xfrm>
          <a:prstGeom prst="cloud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 name’s Ben.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449035-79A0-B29C-FAD8-469DE1D82BD3}"/>
              </a:ext>
            </a:extLst>
          </p:cNvPr>
          <p:cNvSpPr txBox="1"/>
          <p:nvPr/>
        </p:nvSpPr>
        <p:spPr>
          <a:xfrm>
            <a:off x="5303210" y="4427963"/>
            <a:ext cx="2119584" cy="1452384"/>
          </a:xfrm>
          <a:prstGeom prst="cloud">
            <a:avLst/>
          </a:prstGeom>
          <a:noFill/>
          <a:ln w="19050">
            <a:solidFill>
              <a:srgbClr val="D96EA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Number five.</a:t>
            </a:r>
          </a:p>
        </p:txBody>
      </p:sp>
      <p:sp>
        <p:nvSpPr>
          <p:cNvPr id="33" name="Google Shape;120;p5">
            <a:extLst>
              <a:ext uri="{FF2B5EF4-FFF2-40B4-BE49-F238E27FC236}">
                <a16:creationId xmlns:a16="http://schemas.microsoft.com/office/drawing/2014/main" id="{EF8CEC87-F9E6-DD4C-EB65-876080D70C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635" y="700124"/>
            <a:ext cx="7355958" cy="61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08B94"/>
              </a:buClr>
              <a:buSzPct val="100000"/>
              <a:buFont typeface="Calibri"/>
              <a:buNone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GREETINGS (G) </a:t>
            </a: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or </a:t>
            </a:r>
            <a:r>
              <a:rPr lang="en-US" sz="3600" b="1" dirty="0">
                <a:ln w="22225">
                  <a:solidFill>
                    <a:srgbClr val="5D8C3B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NUMBERS (N)</a:t>
            </a: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1FADF0-9DD1-68F8-B4F2-C7DB7349BC3D}"/>
              </a:ext>
            </a:extLst>
          </p:cNvPr>
          <p:cNvSpPr/>
          <p:nvPr/>
        </p:nvSpPr>
        <p:spPr>
          <a:xfrm>
            <a:off x="6770526" y="1315500"/>
            <a:ext cx="471949" cy="4543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endParaRPr lang="en-SG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EFC217E-BC89-46C7-25E1-E4C872A165F0}"/>
              </a:ext>
            </a:extLst>
          </p:cNvPr>
          <p:cNvSpPr/>
          <p:nvPr/>
        </p:nvSpPr>
        <p:spPr>
          <a:xfrm>
            <a:off x="6331589" y="2909974"/>
            <a:ext cx="471949" cy="4543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endParaRPr lang="en-SG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EA956A9-65DD-39CE-FC62-41B39C484157}"/>
              </a:ext>
            </a:extLst>
          </p:cNvPr>
          <p:cNvSpPr/>
          <p:nvPr/>
        </p:nvSpPr>
        <p:spPr>
          <a:xfrm>
            <a:off x="9855244" y="1252483"/>
            <a:ext cx="471949" cy="4543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endParaRPr lang="en-SG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1E9A618-56B3-5DF0-9B67-E99737B04E4D}"/>
              </a:ext>
            </a:extLst>
          </p:cNvPr>
          <p:cNvSpPr/>
          <p:nvPr/>
        </p:nvSpPr>
        <p:spPr>
          <a:xfrm>
            <a:off x="4279538" y="4183436"/>
            <a:ext cx="471949" cy="4543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endParaRPr lang="en-SG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A1B7664-564A-77F7-55C1-CA4A4A0896A0}"/>
              </a:ext>
            </a:extLst>
          </p:cNvPr>
          <p:cNvSpPr/>
          <p:nvPr/>
        </p:nvSpPr>
        <p:spPr>
          <a:xfrm>
            <a:off x="3796676" y="1390834"/>
            <a:ext cx="471949" cy="4543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rgbClr val="5D8C3B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endParaRPr lang="en-SG" sz="3600" b="1" dirty="0">
              <a:ln w="22225">
                <a:solidFill>
                  <a:srgbClr val="5D8C3B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9CFE5FA-E839-E214-5249-22B87F32193B}"/>
              </a:ext>
            </a:extLst>
          </p:cNvPr>
          <p:cNvSpPr/>
          <p:nvPr/>
        </p:nvSpPr>
        <p:spPr>
          <a:xfrm>
            <a:off x="3914701" y="2565216"/>
            <a:ext cx="471949" cy="4543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rgbClr val="5D8C3B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endParaRPr lang="en-SG" sz="3600" b="1" dirty="0">
              <a:ln w="22225">
                <a:solidFill>
                  <a:srgbClr val="5D8C3B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4675E15-AA95-A074-A4BA-93D1E6CD093B}"/>
              </a:ext>
            </a:extLst>
          </p:cNvPr>
          <p:cNvSpPr/>
          <p:nvPr/>
        </p:nvSpPr>
        <p:spPr>
          <a:xfrm>
            <a:off x="9855244" y="2836853"/>
            <a:ext cx="471949" cy="4543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rgbClr val="5D8C3B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endParaRPr lang="en-SG" sz="3600" b="1" dirty="0">
              <a:ln w="22225">
                <a:solidFill>
                  <a:srgbClr val="5D8C3B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D24800-BAB9-685C-26DB-061482F71599}"/>
              </a:ext>
            </a:extLst>
          </p:cNvPr>
          <p:cNvSpPr/>
          <p:nvPr/>
        </p:nvSpPr>
        <p:spPr>
          <a:xfrm>
            <a:off x="6790551" y="4221554"/>
            <a:ext cx="471949" cy="4543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rgbClr val="5D8C3B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endParaRPr lang="en-SG" sz="3600" b="1" dirty="0">
              <a:ln w="22225">
                <a:solidFill>
                  <a:srgbClr val="5D8C3B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259FD7F-E153-588F-C79A-DE68FED635CF}"/>
              </a:ext>
            </a:extLst>
          </p:cNvPr>
          <p:cNvSpPr/>
          <p:nvPr/>
        </p:nvSpPr>
        <p:spPr>
          <a:xfrm>
            <a:off x="9855244" y="4345057"/>
            <a:ext cx="471949" cy="4543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rgbClr val="5D8C3B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endParaRPr lang="en-SG" sz="3600" b="1" dirty="0">
              <a:ln w="22225">
                <a:solidFill>
                  <a:srgbClr val="5D8C3B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A254B2-8163-0AFC-9271-50A63EF1419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speech bubbles to review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Premium Vector | Vector set of people whispering">
            <a:extLst>
              <a:ext uri="{FF2B5EF4-FFF2-40B4-BE49-F238E27FC236}">
                <a16:creationId xmlns:a16="http://schemas.microsoft.com/office/drawing/2014/main" id="{0DD148B3-3D55-A685-5934-C63362EB0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717512" y="650962"/>
            <a:ext cx="5377342" cy="528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281;p15">
            <a:extLst>
              <a:ext uri="{FF2B5EF4-FFF2-40B4-BE49-F238E27FC236}">
                <a16:creationId xmlns:a16="http://schemas.microsoft.com/office/drawing/2014/main" id="{300BC4FF-4D0A-9A96-51E8-4BD87214EC8C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Greetings &amp; Numbers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B02D4A-EE40-4995-C0E2-58418032F082}"/>
              </a:ext>
            </a:extLst>
          </p:cNvPr>
          <p:cNvSpPr txBox="1"/>
          <p:nvPr/>
        </p:nvSpPr>
        <p:spPr>
          <a:xfrm>
            <a:off x="6555798" y="896771"/>
            <a:ext cx="4918690" cy="42564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Students line up in teams (4-5 students each line) with their back facing the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first students of each line will turn back and look at the sentence(s)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Students whisper the sentence(s) to the next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last student of each team shout out the sentence(s)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fastest team with the correct answer gets 1 point.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87C08-755A-7C0B-EE95-59A3632225A4}"/>
              </a:ext>
            </a:extLst>
          </p:cNvPr>
          <p:cNvSpPr/>
          <p:nvPr/>
        </p:nvSpPr>
        <p:spPr>
          <a:xfrm>
            <a:off x="1774176" y="794406"/>
            <a:ext cx="35702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</p:txBody>
      </p:sp>
      <p:sp>
        <p:nvSpPr>
          <p:cNvPr id="31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CF4274E-C7A2-7D16-6BFE-41BFA0C4A45A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1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5295921" y="639097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5784978" y="1339335"/>
            <a:ext cx="4395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chemeClr val="accent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What’s your name?</a:t>
            </a: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Greetings &amp; Numbers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D77CFB-6F7F-B2EB-E11A-34F75FA0A2B2}"/>
              </a:ext>
            </a:extLst>
          </p:cNvPr>
          <p:cNvSpPr/>
          <p:nvPr/>
        </p:nvSpPr>
        <p:spPr>
          <a:xfrm>
            <a:off x="1066254" y="1808702"/>
            <a:ext cx="35702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Round 1</a:t>
            </a:r>
            <a:endParaRPr lang="en-US" sz="5400" b="1" cap="none" spc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3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1F2FD6-D6F7-C5BB-DE24-8D5B8417181C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8F5DDD-F2C7-0CF8-89D8-2A747135A5CF}"/>
              </a:ext>
            </a:extLst>
          </p:cNvPr>
          <p:cNvSpPr txBox="1"/>
          <p:nvPr/>
        </p:nvSpPr>
        <p:spPr>
          <a:xfrm>
            <a:off x="3363424" y="6060495"/>
            <a:ext cx="5937891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“Whisper Challenge” to reveal the sentence(s)</a:t>
            </a:r>
            <a:endParaRPr lang="en-US" sz="2000" b="1" dirty="0">
              <a:solidFill>
                <a:srgbClr val="9CDAE8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5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5295921" y="639097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5784978" y="1339335"/>
            <a:ext cx="4395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old are you?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accent1"/>
              </a:solidFill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Greetings &amp; Numbers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D77CFB-6F7F-B2EB-E11A-34F75FA0A2B2}"/>
              </a:ext>
            </a:extLst>
          </p:cNvPr>
          <p:cNvSpPr/>
          <p:nvPr/>
        </p:nvSpPr>
        <p:spPr>
          <a:xfrm>
            <a:off x="1066254" y="1808702"/>
            <a:ext cx="35702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Round 2</a:t>
            </a:r>
            <a:endParaRPr lang="en-US" sz="5400" b="1" cap="none" spc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CD2D0FB-8D20-7060-D6CD-EC78A0C4F678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AC2D3-6E06-2923-A50F-E3B808BDFB08}"/>
              </a:ext>
            </a:extLst>
          </p:cNvPr>
          <p:cNvSpPr txBox="1"/>
          <p:nvPr/>
        </p:nvSpPr>
        <p:spPr>
          <a:xfrm>
            <a:off x="3363424" y="6060495"/>
            <a:ext cx="5937891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“Whisper Challenge” to reveal the sentence(s)</a:t>
            </a:r>
            <a:endParaRPr lang="en-US" sz="2000" b="1" dirty="0">
              <a:solidFill>
                <a:srgbClr val="9CDAE8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0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5295921" y="639097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5784978" y="1339335"/>
            <a:ext cx="4395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Nice to meet you.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accent1"/>
              </a:solidFill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Greetings &amp; Numbers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D77CFB-6F7F-B2EB-E11A-34F75FA0A2B2}"/>
              </a:ext>
            </a:extLst>
          </p:cNvPr>
          <p:cNvSpPr/>
          <p:nvPr/>
        </p:nvSpPr>
        <p:spPr>
          <a:xfrm>
            <a:off x="1066254" y="1808702"/>
            <a:ext cx="35702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Round 3</a:t>
            </a:r>
            <a:endParaRPr lang="en-US" sz="5400" b="1" cap="none" spc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8483059-217D-E0F2-E2E3-210AF445F3F1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C3455-F526-DE26-370C-F59701171775}"/>
              </a:ext>
            </a:extLst>
          </p:cNvPr>
          <p:cNvSpPr txBox="1"/>
          <p:nvPr/>
        </p:nvSpPr>
        <p:spPr>
          <a:xfrm>
            <a:off x="3363424" y="6060495"/>
            <a:ext cx="5937891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“Whisper Challenge” to reveal the sentence(s)</a:t>
            </a:r>
            <a:endParaRPr lang="en-US" sz="2000" b="1" dirty="0">
              <a:solidFill>
                <a:srgbClr val="9CDAE8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5295921" y="639097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5784978" y="1191436"/>
            <a:ext cx="43958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chemeClr val="accent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My name’s Ben.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eight.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accent1"/>
              </a:solidFill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Greetings &amp; Numbers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D77CFB-6F7F-B2EB-E11A-34F75FA0A2B2}"/>
              </a:ext>
            </a:extLst>
          </p:cNvPr>
          <p:cNvSpPr/>
          <p:nvPr/>
        </p:nvSpPr>
        <p:spPr>
          <a:xfrm>
            <a:off x="1066254" y="1808702"/>
            <a:ext cx="35702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Round 4</a:t>
            </a:r>
            <a:endParaRPr lang="en-US" sz="5400" b="1" cap="none" spc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F4912E-02E9-DDD3-BFC1-D45811E16402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C67509-D6A6-5C15-20A0-38C5F6E3BA28}"/>
              </a:ext>
            </a:extLst>
          </p:cNvPr>
          <p:cNvSpPr txBox="1"/>
          <p:nvPr/>
        </p:nvSpPr>
        <p:spPr>
          <a:xfrm>
            <a:off x="3363424" y="6060495"/>
            <a:ext cx="5937891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“Whisper Challenge” to reveal the sentence(s)</a:t>
            </a:r>
            <a:endParaRPr lang="en-US" sz="2000" b="1" dirty="0">
              <a:solidFill>
                <a:srgbClr val="9CDAE8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8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1088</Words>
  <Application>Microsoft Macintosh PowerPoint</Application>
  <PresentationFormat>Widescreen</PresentationFormat>
  <Paragraphs>200</Paragraphs>
  <Slides>32</Slides>
  <Notes>9</Notes>
  <HiddenSlides>0</HiddenSlides>
  <MMClips>35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Comic Sans MS</vt:lpstr>
      <vt:lpstr>Office Theme</vt:lpstr>
      <vt:lpstr>PowerPoint Presentation</vt:lpstr>
      <vt:lpstr>PowerPoint Presentation</vt:lpstr>
      <vt:lpstr>Song: Hello, Hello! Can You Clap Your Hands?</vt:lpstr>
      <vt:lpstr>GREETINGS (G) or NUMBERS (N)?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Microsoft Office User</cp:lastModifiedBy>
  <cp:revision>466</cp:revision>
  <dcterms:created xsi:type="dcterms:W3CDTF">2021-05-20T08:47:48Z</dcterms:created>
  <dcterms:modified xsi:type="dcterms:W3CDTF">2023-10-03T01:42:49Z</dcterms:modified>
</cp:coreProperties>
</file>