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  <p:sldMasterId id="2147483728" r:id="rId3"/>
  </p:sldMasterIdLst>
  <p:notesMasterIdLst>
    <p:notesMasterId r:id="rId26"/>
  </p:notesMasterIdLst>
  <p:sldIdLst>
    <p:sldId id="256" r:id="rId4"/>
    <p:sldId id="321" r:id="rId5"/>
    <p:sldId id="370" r:id="rId6"/>
    <p:sldId id="998" r:id="rId7"/>
    <p:sldId id="1015" r:id="rId8"/>
    <p:sldId id="365" r:id="rId9"/>
    <p:sldId id="367" r:id="rId10"/>
    <p:sldId id="1016" r:id="rId11"/>
    <p:sldId id="1086" r:id="rId12"/>
    <p:sldId id="1088" r:id="rId13"/>
    <p:sldId id="364" r:id="rId14"/>
    <p:sldId id="780" r:id="rId15"/>
    <p:sldId id="1009" r:id="rId16"/>
    <p:sldId id="1000" r:id="rId17"/>
    <p:sldId id="472" r:id="rId18"/>
    <p:sldId id="1010" r:id="rId19"/>
    <p:sldId id="1011" r:id="rId20"/>
    <p:sldId id="1089" r:id="rId21"/>
    <p:sldId id="997" r:id="rId22"/>
    <p:sldId id="991" r:id="rId23"/>
    <p:sldId id="1013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96DAB"/>
    <a:srgbClr val="F6A8C0"/>
    <a:srgbClr val="1362FF"/>
    <a:srgbClr val="FD651C"/>
    <a:srgbClr val="422C46"/>
    <a:srgbClr val="45127E"/>
    <a:srgbClr val="27BDEF"/>
    <a:srgbClr val="242021"/>
    <a:srgbClr val="8F5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67" autoAdjust="0"/>
    <p:restoredTop sz="94715" autoAdjust="0"/>
  </p:normalViewPr>
  <p:slideViewPr>
    <p:cSldViewPr snapToGrid="0">
      <p:cViewPr>
        <p:scale>
          <a:sx n="81" d="100"/>
          <a:sy n="81" d="100"/>
        </p:scale>
        <p:origin x="792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4:49.55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24575,'8'8'0,"-4"-5"0,-1 0 0,0 0 0,0 0 0,0 1 0,-1-1 0,1 0 0,-1 1 0,0 0 0,0 0 0,0 0 0,0 0 0,-1 0 0,1 0 0,0 4 0,11 63 0,-2 1 0,-4 0 0,-2 97 0,-5-164 0,0 0 0,0 0 0,1 0 0,-1-1 0,1 1 0,0 0 0,0 0 0,1 0 0,-1-1 0,1 1 0,0-1 0,4 8 0,-1-7 0,-1 0 0,1-1 0,-1 1 0,1-1 0,0 0 0,1 0 0,-1-1 0,12 7 0,2 0 0,0 0 0,0-1 0,1-1 0,0-1 0,1-1 0,-1-1 0,1 0 0,35 2 0,-46-6 0,1 0 0,0 1 0,-1 1 0,1 0 0,-1 0 0,1 1 0,-1 0 0,-1 0 0,15 10 0,7 6 0,40 35 0,-39-29 0,-14-12 0,25 20 0,50 30 0,-86-60 0,0 1 0,-1 1 0,0-1 0,8 9 0,-10-9 0,1 0 0,0 0 0,0-1 0,0 0 0,0 0 0,1 0 0,-1-1 0,9 4 0,28 8 0,-26-10 0,-1 1 0,1 0 0,-1 1 0,0 1 0,21 14 0,122 80 0,-85-57 0,-47-29 0,-13-6 0,2-2 0,-1 1 0,30 11 0,-11-9 0,1-1 0,0-2 0,1-1 0,0-1 0,0-2 0,46-1 0,312-5 0,-380 3 0,1 1 0,0 0 0,-1 1 0,0 0 0,1 1 0,-1 1 0,-1 0 0,1 0 0,21 14 0,-12-8 0,5-1 0,-24-10 0,1 1 0,-1 0 0,0 0 0,0 0 0,1 0 0,-1 0 0,0 1 0,0-1 0,0 1 0,-1 0 0,1 0 0,3 3 0,-6-4 0,0-1 0,0 1 0,0-1 0,0 0 0,0 1 0,0-1 0,0 1 0,0-1 0,0 1 0,-1-1 0,1 0 0,0 1 0,0-1 0,0 1 0,-1-1 0,1 0 0,0 1 0,0-1 0,-1 0 0,1 1 0,0-1 0,-1 0 0,1 1 0,0-1 0,-1 0 0,1 0 0,-1 0 0,1 1 0,0-1 0,-1 0 0,1 0 0,-1 0 0,1 0 0,-1 0 0,1 0 0,0 0 0,-1 0 0,1 0 0,-1 0 0,1 0 0,-1 0 0,0 0 0,-23 3 0,-9-6 0,1-1 0,-1-2 0,1-1 0,-54-19 0,-10-2 0,65 15 0,25 5 0,20 4 0,0 5 0,0 0 0,0 1 0,0 1 0,0 0 0,-1 1 0,1 0 0,20 11 0,23 6 0,220 62 0,-220-70 0,-42-11 0,0 1 0,0 1 0,15 6 0,140 57 0,-54-17 0,-105-44 0,0 0 0,-1 1 0,11 9 0,-12-9 0,0-1 0,0 0 0,0 0 0,14 6 0,312 106 0,-259-96 0,156 25 0,-196-40 0,45 13 0,19 5 0,-65-19 0,12 3 0,81 4 0,-92-10 0,-1 1 0,1 3 0,54 16 0,-53-13 0,-6-2 0,-11-2 0,0-1 0,0-1 0,1 0 0,24 0 0,-5-2 0,0 2 0,0 2 0,48 13 0,114 42 0,-168-50 0,28 10 0,2 1 0,76 16 0,-101-29 0,41 16 0,-19-5 0,21 13 0,-62-24 0,1 0 0,0-2 0,24 7 0,-21-9 0,0 1 0,-1 1 0,0 1 0,-1 1 0,0 1 0,0 1 0,-1 1 0,-1 1 0,0 0 0,36 33 0,-50-39 0,-1 1 0,-1-1 0,1 1 0,-1 0 0,0 0 0,-1 0 0,0 1 0,0-1 0,-1 1 0,1 10 0,12 33 0,-14-51 0,-1-1 0,1 1 0,-1 0 0,0 0 0,1-1 0,-1 1 0,0 0 0,0 0 0,1-1 0,-1 1 0,0 0 0,0 0 0,0-1 0,0 1 0,0 0 0,0 0 0,0 0 0,-1-1 0,1 1 0,0 0 0,0 0 0,0-1 0,-1 1 0,1 0 0,0-1 0,-1 1 0,1 0 0,-2 1 0,1-2 0,0 1 0,0-1 0,0 1 0,-1-1 0,1 0 0,0 1 0,-1-1 0,1 0 0,0 0 0,-1 0 0,1 0 0,0 0 0,-1 0 0,1 0 0,-2-1 0,-4 0 0,0-1 0,0 0 0,0 0 0,0-1 0,-8-4 0,-20-16 0,-49-42 0,2 0 0,82 65 0,-17-13 0,17 12 0,-1 1 0,1 0 0,0-1 0,-1 1 0,1 0 0,0-1 0,-1 1 0,1 0 0,0-1 0,-1 1 0,1-1 0,0 1 0,0 0 0,-1-1 0,1 1 0,0-1 0,0 1 0,0-1 0,0 1 0,0-1 0,0 1 0,0-1 0,0 1 0,0-1 0,0 1 0,0-1 0,0 1 0,0-1 0,0 1 0,0-1 0,0 1 0,0-1 0,1 1 0,-1-1 0,0 1 0,1-1 0,-1 1 0,1 0 0,0 0 0,-1 0 0,1 0 0,-1 0 0,1-1 0,0 1 0,-1 0 0,1 0 0,-1 1 0,1-1 0,0 0 0,-1 0 0,1 0 0,-1 0 0,1 0 0,-1 1 0,1-1 0,-1 0 0,1 0 0,-1 1 0,1-1 0,-1 1 0,2 0 0,15 12 0,-13-9 0,31 20 0,0-2 0,64 30 0,-35-20 0,-37-17-77,-19-9-107,1-1 0,0-1 0,0 1 0,0-2 0,0 1 0,18 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8:50.57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18411 0 24575,'-17'1'0,"0"1"0,0 0 0,0 1 0,0 1 0,0 0 0,-22 10 0,-90 48 0,-40 40 0,18-10 0,114-73 0,-1-2 0,-1-1 0,0-2 0,-1-2 0,-44 7 0,-205 18 0,-10 2 0,256-27 0,0 1 0,1 3 0,-67 33 0,66-27 0,-1-2 0,-85 25 0,-305 33 0,260-52 0,91-13 0,-91 17 0,148-23 0,0 1 0,0 1 0,1 1 0,-36 19 0,15-4 0,-1-3 0,-83 27 0,-104 16 0,169-48 0,-134 30 0,-145 42 0,243-51 0,73-25 0,-2-2 0,0 0 0,0-3 0,-52 9 0,-65-1 0,-377 22 0,309-41 0,-299 5 0,244 23 0,205-19 0,1 4 0,-1 2 0,-83 28 0,106-28 0,-57 21 0,1 5 0,-137 73 0,173-82 0,-1-3 0,-112 30 0,60-32 0,-204 16 0,164-33 0,-239-21 0,328 10 0,-119-9 0,-235-9 0,352 22 0,-143 5 0,171-2 0,0 2 0,1 1 0,-50 16 0,-590 128 0,452-109 0,102-19 0,-94 20 0,-532 93 0,664-126 0,-138-2 0,-85-24 0,260 14 0,-492-5 0,326 10 0,35 11 0,-22 0 0,142-17 0,0-1 0,-68-17 0,-120-39 0,-1-1 0,189 50 0,1 3 0,-74-1 0,-45-2 0,2 0 0,106 11 0,-237-14 0,144 4 0,-169 9 0,150 5 0,73 2 0,-1 6 0,-128 29 0,-32 3 0,146-30 0,54-8 0,0 4 0,-91 23 0,41 7 0,-227 109 0,247-102 0,47-24 0,2 4 0,0 1 0,-49 36 0,-117 88 0,142-100 0,52-33 0,-38 36 0,49-41 0,0 0 0,-1-1 0,-1-1 0,1 0 0,-2-1 0,0-1 0,-22 11 0,-32 4 0,33-12 0,-48 22 0,65-24 0,-1-1 0,-1-1 0,1-1 0,-1-1 0,-37 5 0,54-10 17,-1 0 0,0 0 1,1 0-1,-1 1 0,1 0 0,-10 5 0,13-6-104,-1 1-1,1 0 1,0-1 0,0 1-1,0 0 1,0 0 0,0 0-1,1 0 1,-1 0-1,1 1 1,-1-1 0,1 0-1,0 1 1,0-1 0,0 1-1,-1 2 1,-2 13-6739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4:57.08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4:57.53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4:58.8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5:02.27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24575,'4'0'0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5:03.60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5:24.22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24575,'0'4'0,"0"-2"0,0-7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8:33.39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52 24575,'9'-1'0,"0"0"0,0 0 0,0-1 0,0-1 0,-1 1 0,1-1 0,15-8 0,-13 6 0,-1 0 0,1 1 0,0 1 0,22-5 0,-10 6 0,0 1 0,0 1 0,0 2 0,39 6 0,94 28 0,-76-15 0,-29-9 0,0-2 0,0-3 0,97 2 0,144-1 0,-224-1 0,0 3 0,85 23 0,-69-10 0,1-4 0,132 13 0,-107-22 0,115 5 0,-198-14 0,0 1 0,-1 2 0,1 0 0,-1 2 0,37 13 0,-36-12 0,1-1 0,45 5 0,20 3 0,203 43 0,161 42 0,-397-78 0,-1 2 0,76 41 0,-90-42 0,2-3 0,-1-2 0,80 18 0,-84-22 0,72 31 0,10 4 0,239 95 0,-194-71 0,-73-28 0,-51-23 0,75 26 0,-77-35 0,210 72 0,-162-53 0,19 8 0,-61-17 0,-6-1 0,1-2 0,0-2 0,2-2 0,59 12 0,-57-17 0,-2 2 0,52 21 0,27 7 0,71 24 0,16 4 0,93 16 0,-214-58 0,452 154 0,-353-118 0,42 15 0,319 95 0,-483-157 0,75 7 0,-84-14 0,160 37 0,-10-1 0,-145-34 0,6 1 0,104 4 0,-108-14 0,147-4 0,-179-2 0,60-15 0,-62 12 0,67-9 0,90 17 0,15-2 0,-97-21-1365,-87 21-5461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8:39.20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679 0 24575,'0'80'0,"-3"133"0,0-170 0,-2-1 0,-21 83 0,19-94 0,-6 55 0,9-55 0,-14 60 0,8-50 0,2 1 0,-5 80 0,9-69 0,-13 61 0,-71 266 0,77-322 0,6-27 0,-1-1 0,-1 0 0,-2-1 0,-24 57 0,-3-18 0,-59 125 0,47-90 0,-16 36 0,-41 143 0,69-152-1365,32-108-5461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picture and ask “What colour is it?”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 and have students answer “It’s 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15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Tell Ss they are</a:t>
            </a:r>
            <a:r>
              <a:rPr lang="en-US" baseline="0" dirty="0"/>
              <a:t> going to help the monkey find the tiger by answering questions.</a:t>
            </a:r>
            <a:endParaRPr lang="en-US" dirty="0"/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27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</a:t>
            </a:r>
            <a:r>
              <a:rPr lang="en-US" dirty="0" err="1"/>
              <a:t>Ss</a:t>
            </a:r>
            <a:r>
              <a:rPr lang="en-US" dirty="0"/>
              <a:t> they are</a:t>
            </a:r>
            <a:r>
              <a:rPr lang="en-US" baseline="0" dirty="0"/>
              <a:t> going to help the monkey find the tiger by answering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8795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Have Ss recall the conversation between Ola &amp; Waldo</a:t>
            </a:r>
          </a:p>
          <a:p>
            <a:pPr marL="171450" indent="-171450">
              <a:buFontTx/>
              <a:buChar char="-"/>
            </a:pPr>
            <a:r>
              <a:rPr lang="en-US" dirty="0"/>
              <a:t>Get some of the Ss to role play the conversation.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70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SG" dirty="0"/>
              <a:t>Game: The Colour Wheel</a:t>
            </a:r>
          </a:p>
          <a:p>
            <a:pPr marL="171450" indent="-171450">
              <a:buFontTx/>
              <a:buChar char="-"/>
            </a:pPr>
            <a:r>
              <a:rPr lang="en-SG" dirty="0"/>
              <a:t>Introduce the colour wheel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all the colours on it</a:t>
            </a:r>
          </a:p>
          <a:p>
            <a:pPr marL="171450" indent="-171450">
              <a:buFontTx/>
              <a:buChar char="-"/>
            </a:pPr>
            <a:r>
              <a:rPr lang="en-SG" dirty="0"/>
              <a:t>Ask the question, spin the wheel then stop and have Ss answer the colour at which the hand point (spell the words if necessary)</a:t>
            </a:r>
          </a:p>
          <a:p>
            <a:pPr marL="171450" indent="-171450">
              <a:buFontTx/>
              <a:buChar char="-"/>
            </a:pPr>
            <a:r>
              <a:rPr lang="en-SG" dirty="0"/>
              <a:t>Invite some students to be the teacher, ask the class and spin the wheel 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SG" dirty="0"/>
              <a:t>Game: The Colour Wheel</a:t>
            </a:r>
          </a:p>
          <a:p>
            <a:pPr marL="171450" indent="-171450">
              <a:buFontTx/>
              <a:buChar char="-"/>
            </a:pPr>
            <a:r>
              <a:rPr lang="en-SG" dirty="0"/>
              <a:t>Introduce the colour wheel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all the colours on it</a:t>
            </a:r>
          </a:p>
          <a:p>
            <a:pPr marL="171450" indent="-171450">
              <a:buFontTx/>
              <a:buChar char="-"/>
            </a:pPr>
            <a:r>
              <a:rPr lang="en-SG" dirty="0"/>
              <a:t>Ask the question, spin the wheel then stop and have Ss answer the colour at which the hand point (spell the words if necessary)</a:t>
            </a:r>
          </a:p>
          <a:p>
            <a:pPr marL="171450" indent="-171450">
              <a:buFontTx/>
              <a:buChar char="-"/>
            </a:pPr>
            <a:r>
              <a:rPr lang="en-SG" dirty="0"/>
              <a:t>Invite some students to be the teacher, ask the class and spin the wheel 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510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47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15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the question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pictures and have students say aloud </a:t>
            </a:r>
            <a:r>
              <a:rPr lang="en-US"/>
              <a:t>the answer</a:t>
            </a:r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2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4"/>
          <p:cNvSpPr txBox="1">
            <a:spLocks noGrp="1"/>
          </p:cNvSpPr>
          <p:nvPr>
            <p:ph type="subTitle" idx="1"/>
          </p:nvPr>
        </p:nvSpPr>
        <p:spPr>
          <a:xfrm>
            <a:off x="1730365" y="3694820"/>
            <a:ext cx="4534400" cy="1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85" name="Google Shape;385;p24"/>
          <p:cNvSpPr/>
          <p:nvPr/>
        </p:nvSpPr>
        <p:spPr>
          <a:xfrm>
            <a:off x="6477580" y="2170577"/>
            <a:ext cx="227539" cy="234497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4"/>
          <p:cNvSpPr txBox="1">
            <a:spLocks noGrp="1"/>
          </p:cNvSpPr>
          <p:nvPr>
            <p:ph type="title"/>
          </p:nvPr>
        </p:nvSpPr>
        <p:spPr>
          <a:xfrm>
            <a:off x="1730200" y="3055604"/>
            <a:ext cx="4534400" cy="7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 rot="459609">
            <a:off x="2623529" y="-529329"/>
            <a:ext cx="1787483" cy="2022820"/>
            <a:chOff x="5610224" y="3202528"/>
            <a:chExt cx="1340580" cy="1517079"/>
          </a:xfrm>
        </p:grpSpPr>
        <p:sp>
          <p:nvSpPr>
            <p:cNvPr id="388" name="Google Shape;388;p24"/>
            <p:cNvSpPr/>
            <p:nvPr/>
          </p:nvSpPr>
          <p:spPr>
            <a:xfrm>
              <a:off x="5827002" y="3225738"/>
              <a:ext cx="1119465" cy="1243111"/>
            </a:xfrm>
            <a:custGeom>
              <a:avLst/>
              <a:gdLst/>
              <a:ahLst/>
              <a:cxnLst/>
              <a:rect l="l" t="t" r="r" b="b"/>
              <a:pathLst>
                <a:path w="15482" h="17192" extrusionOk="0">
                  <a:moveTo>
                    <a:pt x="12532" y="1"/>
                  </a:moveTo>
                  <a:cubicBezTo>
                    <a:pt x="12532" y="1"/>
                    <a:pt x="7602" y="5300"/>
                    <a:pt x="6033" y="7137"/>
                  </a:cubicBezTo>
                  <a:cubicBezTo>
                    <a:pt x="4463" y="8975"/>
                    <a:pt x="1" y="14672"/>
                    <a:pt x="1" y="14672"/>
                  </a:cubicBezTo>
                  <a:lnTo>
                    <a:pt x="2950" y="17192"/>
                  </a:lnTo>
                  <a:cubicBezTo>
                    <a:pt x="2950" y="17192"/>
                    <a:pt x="7918" y="11926"/>
                    <a:pt x="9488" y="10088"/>
                  </a:cubicBezTo>
                  <a:cubicBezTo>
                    <a:pt x="11057" y="8251"/>
                    <a:pt x="15482" y="2521"/>
                    <a:pt x="15482" y="2521"/>
                  </a:cubicBezTo>
                  <a:lnTo>
                    <a:pt x="125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5934595" y="3254083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8" y="0"/>
                  </a:moveTo>
                  <a:cubicBezTo>
                    <a:pt x="903" y="9281"/>
                    <a:pt x="926" y="9239"/>
                    <a:pt x="123" y="10823"/>
                  </a:cubicBezTo>
                  <a:cubicBezTo>
                    <a:pt x="0" y="11037"/>
                    <a:pt x="74" y="11165"/>
                    <a:pt x="263" y="11165"/>
                  </a:cubicBezTo>
                  <a:cubicBezTo>
                    <a:pt x="710" y="11165"/>
                    <a:pt x="1801" y="10444"/>
                    <a:pt x="2433" y="8433"/>
                  </a:cubicBezTo>
                  <a:cubicBezTo>
                    <a:pt x="4112" y="6308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5"/>
                  </a:lnTo>
                  <a:lnTo>
                    <a:pt x="9368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6641834" y="3290453"/>
              <a:ext cx="250618" cy="223864"/>
            </a:xfrm>
            <a:custGeom>
              <a:avLst/>
              <a:gdLst/>
              <a:ahLst/>
              <a:cxnLst/>
              <a:rect l="l" t="t" r="r" b="b"/>
              <a:pathLst>
                <a:path w="3466" h="3096" extrusionOk="0">
                  <a:moveTo>
                    <a:pt x="434" y="1"/>
                  </a:moveTo>
                  <a:lnTo>
                    <a:pt x="0" y="470"/>
                  </a:lnTo>
                  <a:lnTo>
                    <a:pt x="3074" y="3095"/>
                  </a:lnTo>
                  <a:lnTo>
                    <a:pt x="3465" y="2591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5703284" y="4353948"/>
              <a:ext cx="276359" cy="279830"/>
            </a:xfrm>
            <a:custGeom>
              <a:avLst/>
              <a:gdLst/>
              <a:ahLst/>
              <a:cxnLst/>
              <a:rect l="l" t="t" r="r" b="b"/>
              <a:pathLst>
                <a:path w="3822" h="3870" extrusionOk="0">
                  <a:moveTo>
                    <a:pt x="1386" y="0"/>
                  </a:moveTo>
                  <a:lnTo>
                    <a:pt x="0" y="2643"/>
                  </a:lnTo>
                  <a:lnTo>
                    <a:pt x="1437" y="3870"/>
                  </a:lnTo>
                  <a:lnTo>
                    <a:pt x="3822" y="2080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5657658" y="4556409"/>
              <a:ext cx="135866" cy="139337"/>
            </a:xfrm>
            <a:custGeom>
              <a:avLst/>
              <a:gdLst/>
              <a:ahLst/>
              <a:cxnLst/>
              <a:rect l="l" t="t" r="r" b="b"/>
              <a:pathLst>
                <a:path w="1879" h="1927" extrusionOk="0">
                  <a:moveTo>
                    <a:pt x="817" y="1"/>
                  </a:moveTo>
                  <a:lnTo>
                    <a:pt x="0" y="1368"/>
                  </a:lnTo>
                  <a:lnTo>
                    <a:pt x="656" y="1927"/>
                  </a:lnTo>
                  <a:lnTo>
                    <a:pt x="1878" y="908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5643413" y="4660893"/>
              <a:ext cx="55460" cy="58714"/>
            </a:xfrm>
            <a:custGeom>
              <a:avLst/>
              <a:gdLst/>
              <a:ahLst/>
              <a:cxnLst/>
              <a:rect l="l" t="t" r="r" b="b"/>
              <a:pathLst>
                <a:path w="767" h="812" extrusionOk="0">
                  <a:moveTo>
                    <a:pt x="288" y="0"/>
                  </a:moveTo>
                  <a:lnTo>
                    <a:pt x="13" y="698"/>
                  </a:lnTo>
                  <a:cubicBezTo>
                    <a:pt x="13" y="698"/>
                    <a:pt x="0" y="761"/>
                    <a:pt x="29" y="787"/>
                  </a:cubicBezTo>
                  <a:cubicBezTo>
                    <a:pt x="53" y="806"/>
                    <a:pt x="74" y="811"/>
                    <a:pt x="89" y="811"/>
                  </a:cubicBezTo>
                  <a:cubicBezTo>
                    <a:pt x="107" y="811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5794391" y="4292921"/>
              <a:ext cx="239410" cy="218079"/>
            </a:xfrm>
            <a:custGeom>
              <a:avLst/>
              <a:gdLst/>
              <a:ahLst/>
              <a:cxnLst/>
              <a:rect l="l" t="t" r="r" b="b"/>
              <a:pathLst>
                <a:path w="3311" h="3016" extrusionOk="0">
                  <a:moveTo>
                    <a:pt x="554" y="0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1" y="2356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6752754" y="3224726"/>
              <a:ext cx="198050" cy="167103"/>
            </a:xfrm>
            <a:custGeom>
              <a:avLst/>
              <a:gdLst/>
              <a:ahLst/>
              <a:cxnLst/>
              <a:rect l="l" t="t" r="r" b="b"/>
              <a:pathLst>
                <a:path w="2739" h="2311" extrusionOk="0">
                  <a:moveTo>
                    <a:pt x="475" y="1"/>
                  </a:moveTo>
                  <a:cubicBezTo>
                    <a:pt x="255" y="1"/>
                    <a:pt x="1" y="247"/>
                    <a:pt x="1" y="247"/>
                  </a:cubicBezTo>
                  <a:lnTo>
                    <a:pt x="2416" y="2310"/>
                  </a:lnTo>
                  <a:cubicBezTo>
                    <a:pt x="2417" y="2310"/>
                    <a:pt x="2739" y="1855"/>
                    <a:pt x="2505" y="1656"/>
                  </a:cubicBezTo>
                  <a:cubicBezTo>
                    <a:pt x="2273" y="1457"/>
                    <a:pt x="867" y="256"/>
                    <a:pt x="633" y="57"/>
                  </a:cubicBezTo>
                  <a:cubicBezTo>
                    <a:pt x="586" y="17"/>
                    <a:pt x="532" y="1"/>
                    <a:pt x="4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5793741" y="3203612"/>
              <a:ext cx="1119609" cy="1243111"/>
            </a:xfrm>
            <a:custGeom>
              <a:avLst/>
              <a:gdLst/>
              <a:ahLst/>
              <a:cxnLst/>
              <a:rect l="l" t="t" r="r" b="b"/>
              <a:pathLst>
                <a:path w="15484" h="17192" extrusionOk="0">
                  <a:moveTo>
                    <a:pt x="12532" y="0"/>
                  </a:moveTo>
                  <a:cubicBezTo>
                    <a:pt x="12532" y="0"/>
                    <a:pt x="7604" y="5299"/>
                    <a:pt x="6034" y="7138"/>
                  </a:cubicBezTo>
                  <a:cubicBezTo>
                    <a:pt x="4464" y="8975"/>
                    <a:pt x="1" y="14672"/>
                    <a:pt x="1" y="14672"/>
                  </a:cubicBezTo>
                  <a:lnTo>
                    <a:pt x="2950" y="17191"/>
                  </a:lnTo>
                  <a:cubicBezTo>
                    <a:pt x="2950" y="17191"/>
                    <a:pt x="7918" y="11926"/>
                    <a:pt x="9488" y="10087"/>
                  </a:cubicBezTo>
                  <a:cubicBezTo>
                    <a:pt x="11057" y="8250"/>
                    <a:pt x="15483" y="2520"/>
                    <a:pt x="15483" y="2520"/>
                  </a:cubicBezTo>
                  <a:lnTo>
                    <a:pt x="125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5901334" y="3231884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9" y="0"/>
                  </a:moveTo>
                  <a:cubicBezTo>
                    <a:pt x="903" y="9282"/>
                    <a:pt x="926" y="9239"/>
                    <a:pt x="123" y="10824"/>
                  </a:cubicBezTo>
                  <a:cubicBezTo>
                    <a:pt x="1" y="11037"/>
                    <a:pt x="75" y="11165"/>
                    <a:pt x="264" y="11165"/>
                  </a:cubicBezTo>
                  <a:cubicBezTo>
                    <a:pt x="711" y="11165"/>
                    <a:pt x="1803" y="10444"/>
                    <a:pt x="2435" y="8433"/>
                  </a:cubicBezTo>
                  <a:cubicBezTo>
                    <a:pt x="4114" y="6310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6"/>
                  </a:lnTo>
                  <a:lnTo>
                    <a:pt x="93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6608573" y="3268327"/>
              <a:ext cx="250618" cy="223792"/>
            </a:xfrm>
            <a:custGeom>
              <a:avLst/>
              <a:gdLst/>
              <a:ahLst/>
              <a:cxnLst/>
              <a:rect l="l" t="t" r="r" b="b"/>
              <a:pathLst>
                <a:path w="3466" h="3095" extrusionOk="0">
                  <a:moveTo>
                    <a:pt x="434" y="0"/>
                  </a:moveTo>
                  <a:lnTo>
                    <a:pt x="0" y="469"/>
                  </a:lnTo>
                  <a:lnTo>
                    <a:pt x="3074" y="3094"/>
                  </a:lnTo>
                  <a:lnTo>
                    <a:pt x="3465" y="2591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5670095" y="4331750"/>
              <a:ext cx="276287" cy="279902"/>
            </a:xfrm>
            <a:custGeom>
              <a:avLst/>
              <a:gdLst/>
              <a:ahLst/>
              <a:cxnLst/>
              <a:rect l="l" t="t" r="r" b="b"/>
              <a:pathLst>
                <a:path w="3821" h="3871" extrusionOk="0">
                  <a:moveTo>
                    <a:pt x="1386" y="1"/>
                  </a:moveTo>
                  <a:lnTo>
                    <a:pt x="1" y="2644"/>
                  </a:lnTo>
                  <a:lnTo>
                    <a:pt x="1436" y="3870"/>
                  </a:lnTo>
                  <a:lnTo>
                    <a:pt x="3821" y="2081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5624469" y="4534283"/>
              <a:ext cx="135866" cy="139409"/>
            </a:xfrm>
            <a:custGeom>
              <a:avLst/>
              <a:gdLst/>
              <a:ahLst/>
              <a:cxnLst/>
              <a:rect l="l" t="t" r="r" b="b"/>
              <a:pathLst>
                <a:path w="1879" h="1928" extrusionOk="0">
                  <a:moveTo>
                    <a:pt x="816" y="0"/>
                  </a:moveTo>
                  <a:lnTo>
                    <a:pt x="1" y="1367"/>
                  </a:lnTo>
                  <a:lnTo>
                    <a:pt x="655" y="1928"/>
                  </a:lnTo>
                  <a:lnTo>
                    <a:pt x="1879" y="908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5610224" y="4638694"/>
              <a:ext cx="55532" cy="58714"/>
            </a:xfrm>
            <a:custGeom>
              <a:avLst/>
              <a:gdLst/>
              <a:ahLst/>
              <a:cxnLst/>
              <a:rect l="l" t="t" r="r" b="b"/>
              <a:pathLst>
                <a:path w="768" h="812" extrusionOk="0">
                  <a:moveTo>
                    <a:pt x="287" y="0"/>
                  </a:moveTo>
                  <a:lnTo>
                    <a:pt x="14" y="698"/>
                  </a:lnTo>
                  <a:cubicBezTo>
                    <a:pt x="14" y="698"/>
                    <a:pt x="1" y="763"/>
                    <a:pt x="30" y="787"/>
                  </a:cubicBezTo>
                  <a:cubicBezTo>
                    <a:pt x="52" y="807"/>
                    <a:pt x="73" y="812"/>
                    <a:pt x="89" y="812"/>
                  </a:cubicBezTo>
                  <a:cubicBezTo>
                    <a:pt x="106" y="812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5761130" y="4270723"/>
              <a:ext cx="239555" cy="218079"/>
            </a:xfrm>
            <a:custGeom>
              <a:avLst/>
              <a:gdLst/>
              <a:ahLst/>
              <a:cxnLst/>
              <a:rect l="l" t="t" r="r" b="b"/>
              <a:pathLst>
                <a:path w="3313" h="3016" extrusionOk="0">
                  <a:moveTo>
                    <a:pt x="554" y="1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2" y="23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6719637" y="3202528"/>
              <a:ext cx="197906" cy="167103"/>
            </a:xfrm>
            <a:custGeom>
              <a:avLst/>
              <a:gdLst/>
              <a:ahLst/>
              <a:cxnLst/>
              <a:rect l="l" t="t" r="r" b="b"/>
              <a:pathLst>
                <a:path w="2737" h="2311" extrusionOk="0">
                  <a:moveTo>
                    <a:pt x="474" y="1"/>
                  </a:moveTo>
                  <a:cubicBezTo>
                    <a:pt x="253" y="1"/>
                    <a:pt x="0" y="247"/>
                    <a:pt x="0" y="247"/>
                  </a:cubicBezTo>
                  <a:lnTo>
                    <a:pt x="2415" y="2311"/>
                  </a:lnTo>
                  <a:cubicBezTo>
                    <a:pt x="2415" y="2311"/>
                    <a:pt x="2737" y="1856"/>
                    <a:pt x="2505" y="1656"/>
                  </a:cubicBezTo>
                  <a:cubicBezTo>
                    <a:pt x="2271" y="1458"/>
                    <a:pt x="865" y="256"/>
                    <a:pt x="633" y="57"/>
                  </a:cubicBezTo>
                  <a:cubicBezTo>
                    <a:pt x="585" y="17"/>
                    <a:pt x="531" y="1"/>
                    <a:pt x="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24"/>
          <p:cNvSpPr/>
          <p:nvPr/>
        </p:nvSpPr>
        <p:spPr>
          <a:xfrm>
            <a:off x="11518055" y="6248202"/>
            <a:ext cx="289485" cy="298340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4"/>
          <p:cNvSpPr/>
          <p:nvPr/>
        </p:nvSpPr>
        <p:spPr>
          <a:xfrm>
            <a:off x="3500685" y="6090497"/>
            <a:ext cx="313097" cy="316368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6" name="Google Shape;406;p24"/>
          <p:cNvGrpSpPr/>
          <p:nvPr/>
        </p:nvGrpSpPr>
        <p:grpSpPr>
          <a:xfrm>
            <a:off x="3813752" y="5858279"/>
            <a:ext cx="253029" cy="232211"/>
            <a:chOff x="6476077" y="96834"/>
            <a:chExt cx="189772" cy="174158"/>
          </a:xfrm>
        </p:grpSpPr>
        <p:sp>
          <p:nvSpPr>
            <p:cNvPr id="407" name="Google Shape;407;p24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" name="Google Shape;409;p24"/>
          <p:cNvGrpSpPr/>
          <p:nvPr/>
        </p:nvGrpSpPr>
        <p:grpSpPr>
          <a:xfrm>
            <a:off x="950984" y="966833"/>
            <a:ext cx="290761" cy="304641"/>
            <a:chOff x="4930687" y="3942774"/>
            <a:chExt cx="218071" cy="228481"/>
          </a:xfrm>
        </p:grpSpPr>
        <p:sp>
          <p:nvSpPr>
            <p:cNvPr id="410" name="Google Shape;410;p24"/>
            <p:cNvSpPr/>
            <p:nvPr/>
          </p:nvSpPr>
          <p:spPr>
            <a:xfrm>
              <a:off x="5054410" y="3942774"/>
              <a:ext cx="18307" cy="63597"/>
            </a:xfrm>
            <a:custGeom>
              <a:avLst/>
              <a:gdLst/>
              <a:ahLst/>
              <a:cxnLst/>
              <a:rect l="l" t="t" r="r" b="b"/>
              <a:pathLst>
                <a:path w="306" h="1063" extrusionOk="0">
                  <a:moveTo>
                    <a:pt x="153" y="0"/>
                  </a:moveTo>
                  <a:cubicBezTo>
                    <a:pt x="77" y="0"/>
                    <a:pt x="1" y="49"/>
                    <a:pt x="1" y="148"/>
                  </a:cubicBezTo>
                  <a:lnTo>
                    <a:pt x="1" y="915"/>
                  </a:lnTo>
                  <a:cubicBezTo>
                    <a:pt x="1" y="1013"/>
                    <a:pt x="77" y="1062"/>
                    <a:pt x="153" y="1062"/>
                  </a:cubicBezTo>
                  <a:cubicBezTo>
                    <a:pt x="230" y="1062"/>
                    <a:pt x="306" y="1013"/>
                    <a:pt x="306" y="915"/>
                  </a:cubicBezTo>
                  <a:lnTo>
                    <a:pt x="306" y="148"/>
                  </a:lnTo>
                  <a:cubicBezTo>
                    <a:pt x="306" y="49"/>
                    <a:pt x="230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4990095" y="3970295"/>
              <a:ext cx="40503" cy="54742"/>
            </a:xfrm>
            <a:custGeom>
              <a:avLst/>
              <a:gdLst/>
              <a:ahLst/>
              <a:cxnLst/>
              <a:rect l="l" t="t" r="r" b="b"/>
              <a:pathLst>
                <a:path w="677" h="915" extrusionOk="0">
                  <a:moveTo>
                    <a:pt x="152" y="0"/>
                  </a:moveTo>
                  <a:cubicBezTo>
                    <a:pt x="75" y="0"/>
                    <a:pt x="0" y="49"/>
                    <a:pt x="4" y="148"/>
                  </a:cubicBezTo>
                  <a:cubicBezTo>
                    <a:pt x="11" y="408"/>
                    <a:pt x="178" y="685"/>
                    <a:pt x="354" y="868"/>
                  </a:cubicBezTo>
                  <a:cubicBezTo>
                    <a:pt x="386" y="901"/>
                    <a:pt x="422" y="915"/>
                    <a:pt x="457" y="915"/>
                  </a:cubicBezTo>
                  <a:cubicBezTo>
                    <a:pt x="572" y="915"/>
                    <a:pt x="676" y="761"/>
                    <a:pt x="570" y="652"/>
                  </a:cubicBezTo>
                  <a:cubicBezTo>
                    <a:pt x="451" y="528"/>
                    <a:pt x="315" y="309"/>
                    <a:pt x="309" y="148"/>
                  </a:cubicBezTo>
                  <a:cubicBezTo>
                    <a:pt x="306" y="49"/>
                    <a:pt x="228" y="0"/>
                    <a:pt x="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4930687" y="4043464"/>
              <a:ext cx="80647" cy="27341"/>
            </a:xfrm>
            <a:custGeom>
              <a:avLst/>
              <a:gdLst/>
              <a:ahLst/>
              <a:cxnLst/>
              <a:rect l="l" t="t" r="r" b="b"/>
              <a:pathLst>
                <a:path w="1348" h="457" extrusionOk="0">
                  <a:moveTo>
                    <a:pt x="238" y="1"/>
                  </a:moveTo>
                  <a:cubicBezTo>
                    <a:pt x="95" y="1"/>
                    <a:pt x="0" y="208"/>
                    <a:pt x="153" y="283"/>
                  </a:cubicBezTo>
                  <a:cubicBezTo>
                    <a:pt x="461" y="430"/>
                    <a:pt x="811" y="457"/>
                    <a:pt x="1149" y="457"/>
                  </a:cubicBezTo>
                  <a:cubicBezTo>
                    <a:pt x="1346" y="457"/>
                    <a:pt x="1347" y="150"/>
                    <a:pt x="1149" y="150"/>
                  </a:cubicBezTo>
                  <a:cubicBezTo>
                    <a:pt x="870" y="150"/>
                    <a:pt x="565" y="141"/>
                    <a:pt x="308" y="17"/>
                  </a:cubicBezTo>
                  <a:cubicBezTo>
                    <a:pt x="284" y="6"/>
                    <a:pt x="260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4962575" y="4098206"/>
              <a:ext cx="48759" cy="36435"/>
            </a:xfrm>
            <a:custGeom>
              <a:avLst/>
              <a:gdLst/>
              <a:ahLst/>
              <a:cxnLst/>
              <a:rect l="l" t="t" r="r" b="b"/>
              <a:pathLst>
                <a:path w="815" h="609" extrusionOk="0">
                  <a:moveTo>
                    <a:pt x="619" y="0"/>
                  </a:moveTo>
                  <a:cubicBezTo>
                    <a:pt x="618" y="0"/>
                    <a:pt x="617" y="0"/>
                    <a:pt x="616" y="0"/>
                  </a:cubicBezTo>
                  <a:cubicBezTo>
                    <a:pt x="337" y="6"/>
                    <a:pt x="16" y="139"/>
                    <a:pt x="4" y="460"/>
                  </a:cubicBezTo>
                  <a:cubicBezTo>
                    <a:pt x="0" y="559"/>
                    <a:pt x="75" y="608"/>
                    <a:pt x="152" y="608"/>
                  </a:cubicBezTo>
                  <a:cubicBezTo>
                    <a:pt x="228" y="608"/>
                    <a:pt x="307" y="559"/>
                    <a:pt x="311" y="460"/>
                  </a:cubicBezTo>
                  <a:cubicBezTo>
                    <a:pt x="311" y="434"/>
                    <a:pt x="322" y="402"/>
                    <a:pt x="366" y="370"/>
                  </a:cubicBezTo>
                  <a:cubicBezTo>
                    <a:pt x="436" y="317"/>
                    <a:pt x="531" y="308"/>
                    <a:pt x="616" y="307"/>
                  </a:cubicBezTo>
                  <a:cubicBezTo>
                    <a:pt x="812" y="304"/>
                    <a:pt x="81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023300" y="4116453"/>
              <a:ext cx="31170" cy="54802"/>
            </a:xfrm>
            <a:custGeom>
              <a:avLst/>
              <a:gdLst/>
              <a:ahLst/>
              <a:cxnLst/>
              <a:rect l="l" t="t" r="r" b="b"/>
              <a:pathLst>
                <a:path w="521" h="916" extrusionOk="0">
                  <a:moveTo>
                    <a:pt x="220" y="0"/>
                  </a:moveTo>
                  <a:cubicBezTo>
                    <a:pt x="104" y="0"/>
                    <a:pt x="0" y="154"/>
                    <a:pt x="106" y="263"/>
                  </a:cubicBezTo>
                  <a:cubicBezTo>
                    <a:pt x="235" y="396"/>
                    <a:pt x="214" y="590"/>
                    <a:pt x="214" y="767"/>
                  </a:cubicBezTo>
                  <a:cubicBezTo>
                    <a:pt x="214" y="866"/>
                    <a:pt x="291" y="915"/>
                    <a:pt x="368" y="915"/>
                  </a:cubicBezTo>
                  <a:cubicBezTo>
                    <a:pt x="444" y="915"/>
                    <a:pt x="521" y="866"/>
                    <a:pt x="521" y="767"/>
                  </a:cubicBezTo>
                  <a:cubicBezTo>
                    <a:pt x="521" y="503"/>
                    <a:pt x="516" y="249"/>
                    <a:pt x="322" y="47"/>
                  </a:cubicBezTo>
                  <a:cubicBezTo>
                    <a:pt x="290" y="14"/>
                    <a:pt x="255" y="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5072657" y="4098206"/>
              <a:ext cx="36973" cy="36734"/>
            </a:xfrm>
            <a:custGeom>
              <a:avLst/>
              <a:gdLst/>
              <a:ahLst/>
              <a:cxnLst/>
              <a:rect l="l" t="t" r="r" b="b"/>
              <a:pathLst>
                <a:path w="618" h="614" extrusionOk="0">
                  <a:moveTo>
                    <a:pt x="150" y="0"/>
                  </a:moveTo>
                  <a:cubicBezTo>
                    <a:pt x="70" y="0"/>
                    <a:pt x="1" y="75"/>
                    <a:pt x="1" y="154"/>
                  </a:cubicBezTo>
                  <a:cubicBezTo>
                    <a:pt x="1" y="240"/>
                    <a:pt x="71" y="304"/>
                    <a:pt x="154" y="307"/>
                  </a:cubicBezTo>
                  <a:cubicBezTo>
                    <a:pt x="223" y="310"/>
                    <a:pt x="305" y="393"/>
                    <a:pt x="308" y="460"/>
                  </a:cubicBezTo>
                  <a:cubicBezTo>
                    <a:pt x="310" y="543"/>
                    <a:pt x="376" y="614"/>
                    <a:pt x="461" y="614"/>
                  </a:cubicBezTo>
                  <a:cubicBezTo>
                    <a:pt x="541" y="614"/>
                    <a:pt x="617" y="543"/>
                    <a:pt x="614" y="460"/>
                  </a:cubicBezTo>
                  <a:cubicBezTo>
                    <a:pt x="605" y="215"/>
                    <a:pt x="400" y="9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5088392" y="4043224"/>
              <a:ext cx="60366" cy="18427"/>
            </a:xfrm>
            <a:custGeom>
              <a:avLst/>
              <a:gdLst/>
              <a:ahLst/>
              <a:cxnLst/>
              <a:rect l="l" t="t" r="r" b="b"/>
              <a:pathLst>
                <a:path w="1009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lnTo>
                    <a:pt x="810" y="307"/>
                  </a:lnTo>
                  <a:cubicBezTo>
                    <a:pt x="1007" y="307"/>
                    <a:pt x="1008" y="1"/>
                    <a:pt x="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5090725" y="3970295"/>
              <a:ext cx="28179" cy="45170"/>
            </a:xfrm>
            <a:custGeom>
              <a:avLst/>
              <a:gdLst/>
              <a:ahLst/>
              <a:cxnLst/>
              <a:rect l="l" t="t" r="r" b="b"/>
              <a:pathLst>
                <a:path w="471" h="755" extrusionOk="0">
                  <a:moveTo>
                    <a:pt x="320" y="0"/>
                  </a:moveTo>
                  <a:cubicBezTo>
                    <a:pt x="243" y="0"/>
                    <a:pt x="164" y="49"/>
                    <a:pt x="159" y="148"/>
                  </a:cubicBezTo>
                  <a:cubicBezTo>
                    <a:pt x="154" y="220"/>
                    <a:pt x="108" y="288"/>
                    <a:pt x="79" y="351"/>
                  </a:cubicBezTo>
                  <a:cubicBezTo>
                    <a:pt x="39" y="434"/>
                    <a:pt x="11" y="514"/>
                    <a:pt x="6" y="608"/>
                  </a:cubicBezTo>
                  <a:cubicBezTo>
                    <a:pt x="0" y="706"/>
                    <a:pt x="75" y="755"/>
                    <a:pt x="151" y="755"/>
                  </a:cubicBezTo>
                  <a:cubicBezTo>
                    <a:pt x="228" y="755"/>
                    <a:pt x="307" y="706"/>
                    <a:pt x="312" y="608"/>
                  </a:cubicBezTo>
                  <a:cubicBezTo>
                    <a:pt x="317" y="535"/>
                    <a:pt x="363" y="468"/>
                    <a:pt x="393" y="404"/>
                  </a:cubicBezTo>
                  <a:cubicBezTo>
                    <a:pt x="432" y="320"/>
                    <a:pt x="460" y="240"/>
                    <a:pt x="466" y="148"/>
                  </a:cubicBezTo>
                  <a:cubicBezTo>
                    <a:pt x="471" y="49"/>
                    <a:pt x="397" y="0"/>
                    <a:pt x="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406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24335" y="-65256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-100967" y="2086168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2078400" y="811033"/>
            <a:ext cx="8035200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92167" y="1407000"/>
            <a:ext cx="7829600" cy="21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52333" y="3327400"/>
            <a:ext cx="5098000" cy="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Medium"/>
              <a:buNone/>
              <a:defRPr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07" y="15440"/>
            <a:ext cx="5338637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40207" y="1258374"/>
            <a:ext cx="5338637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2450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2569367" y="3468700"/>
            <a:ext cx="704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3"/>
          <p:cNvSpPr/>
          <p:nvPr/>
        </p:nvSpPr>
        <p:spPr>
          <a:xfrm rot="10800000" flipH="1">
            <a:off x="-100966" y="-64980"/>
            <a:ext cx="2971052" cy="2732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flipH="1">
            <a:off x="9597341" y="4466998"/>
            <a:ext cx="2656792" cy="2443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 idx="2" hasCustomPrompt="1"/>
          </p:nvPr>
        </p:nvSpPr>
        <p:spPr>
          <a:xfrm>
            <a:off x="5021200" y="1907100"/>
            <a:ext cx="2149600" cy="13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4221967" y="4395400"/>
            <a:ext cx="3735600" cy="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>
            <a:off x="11555763" y="369438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3"/>
          <p:cNvSpPr/>
          <p:nvPr/>
        </p:nvSpPr>
        <p:spPr>
          <a:xfrm rot="10800000">
            <a:off x="9996835" y="61829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3"/>
          <p:cNvSpPr/>
          <p:nvPr/>
        </p:nvSpPr>
        <p:spPr>
          <a:xfrm rot="10800000">
            <a:off x="1651496" y="363852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3"/>
          <p:cNvSpPr/>
          <p:nvPr/>
        </p:nvSpPr>
        <p:spPr>
          <a:xfrm rot="10800000">
            <a:off x="160669" y="29406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3"/>
          <p:cNvSpPr/>
          <p:nvPr/>
        </p:nvSpPr>
        <p:spPr>
          <a:xfrm rot="10800000">
            <a:off x="1581469" y="4203630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3"/>
          <p:cNvSpPr/>
          <p:nvPr/>
        </p:nvSpPr>
        <p:spPr>
          <a:xfrm rot="10800000">
            <a:off x="10576602" y="15826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3"/>
          <p:cNvSpPr/>
          <p:nvPr/>
        </p:nvSpPr>
        <p:spPr>
          <a:xfrm>
            <a:off x="662744" y="167239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3"/>
          <p:cNvSpPr/>
          <p:nvPr/>
        </p:nvSpPr>
        <p:spPr>
          <a:xfrm>
            <a:off x="515711" y="476009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3"/>
          <p:cNvSpPr/>
          <p:nvPr/>
        </p:nvSpPr>
        <p:spPr>
          <a:xfrm>
            <a:off x="617544" y="49701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3"/>
          <p:cNvSpPr/>
          <p:nvPr/>
        </p:nvSpPr>
        <p:spPr>
          <a:xfrm>
            <a:off x="261493" y="58628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3"/>
          <p:cNvSpPr/>
          <p:nvPr/>
        </p:nvSpPr>
        <p:spPr>
          <a:xfrm>
            <a:off x="1884944" y="137836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3"/>
          <p:cNvSpPr/>
          <p:nvPr/>
        </p:nvSpPr>
        <p:spPr>
          <a:xfrm rot="10800000">
            <a:off x="9244927" y="66400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3"/>
          <p:cNvSpPr/>
          <p:nvPr/>
        </p:nvSpPr>
        <p:spPr>
          <a:xfrm rot="10800000">
            <a:off x="10778227" y="287356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3"/>
          <p:cNvSpPr/>
          <p:nvPr/>
        </p:nvSpPr>
        <p:spPr>
          <a:xfrm rot="10800000">
            <a:off x="10970460" y="25482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3"/>
          <p:cNvSpPr/>
          <p:nvPr/>
        </p:nvSpPr>
        <p:spPr>
          <a:xfrm rot="10800000">
            <a:off x="11555777" y="6642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3"/>
          <p:cNvSpPr/>
          <p:nvPr/>
        </p:nvSpPr>
        <p:spPr>
          <a:xfrm rot="10800000">
            <a:off x="7957560" y="650739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 rot="10800000">
            <a:off x="10300293" y="522626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 rot="10800000">
            <a:off x="10576593" y="51591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0493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5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5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5" y="1373907"/>
            <a:ext cx="116555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7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0125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5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5"/>
          <p:cNvGrpSpPr/>
          <p:nvPr/>
        </p:nvGrpSpPr>
        <p:grpSpPr>
          <a:xfrm rot="-5400000">
            <a:off x="-3541" y="4222867"/>
            <a:ext cx="2654263" cy="2466445"/>
            <a:chOff x="817100" y="238125"/>
            <a:chExt cx="5912375" cy="5495644"/>
          </a:xfrm>
        </p:grpSpPr>
        <p:sp>
          <p:nvSpPr>
            <p:cNvPr id="152" name="Google Shape;152;p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5"/>
          <p:cNvSpPr/>
          <p:nvPr/>
        </p:nvSpPr>
        <p:spPr>
          <a:xfrm rot="-5400000">
            <a:off x="10104084" y="4806948"/>
            <a:ext cx="2268141" cy="208583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5"/>
          <p:cNvSpPr/>
          <p:nvPr/>
        </p:nvSpPr>
        <p:spPr>
          <a:xfrm rot="5400000">
            <a:off x="-254583" y="-18371"/>
            <a:ext cx="3832612" cy="352455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5"/>
          <p:cNvSpPr txBox="1">
            <a:spLocks noGrp="1"/>
          </p:cNvSpPr>
          <p:nvPr>
            <p:ph type="title"/>
          </p:nvPr>
        </p:nvSpPr>
        <p:spPr>
          <a:xfrm>
            <a:off x="2668000" y="560933"/>
            <a:ext cx="68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ubTitle" idx="1"/>
          </p:nvPr>
        </p:nvSpPr>
        <p:spPr>
          <a:xfrm>
            <a:off x="1014900" y="4077333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subTitle" idx="2"/>
          </p:nvPr>
        </p:nvSpPr>
        <p:spPr>
          <a:xfrm>
            <a:off x="1014900" y="3543967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ubTitle" idx="3"/>
          </p:nvPr>
        </p:nvSpPr>
        <p:spPr>
          <a:xfrm>
            <a:off x="7690267" y="4078817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subTitle" idx="4"/>
          </p:nvPr>
        </p:nvSpPr>
        <p:spPr>
          <a:xfrm>
            <a:off x="7690267" y="3545451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6" name="Google Shape;176;p5"/>
          <p:cNvGrpSpPr/>
          <p:nvPr/>
        </p:nvGrpSpPr>
        <p:grpSpPr>
          <a:xfrm flipH="1">
            <a:off x="9453726" y="77267"/>
            <a:ext cx="2654263" cy="2466445"/>
            <a:chOff x="817100" y="238125"/>
            <a:chExt cx="5912375" cy="5495644"/>
          </a:xfrm>
        </p:grpSpPr>
        <p:sp>
          <p:nvSpPr>
            <p:cNvPr id="177" name="Google Shape;177;p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3527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7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4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0"/>
            <a:ext cx="2654263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7537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5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9"/>
          <p:cNvGrpSpPr/>
          <p:nvPr/>
        </p:nvGrpSpPr>
        <p:grpSpPr>
          <a:xfrm>
            <a:off x="-117567" y="-112633"/>
            <a:ext cx="7278067" cy="7047329"/>
            <a:chOff x="-88175" y="-84475"/>
            <a:chExt cx="5458550" cy="5285497"/>
          </a:xfrm>
        </p:grpSpPr>
        <p:sp>
          <p:nvSpPr>
            <p:cNvPr id="285" name="Google Shape;285;p9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-88175" y="-84475"/>
              <a:ext cx="1932000" cy="5285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7" name="Google Shape;287;p9"/>
          <p:cNvSpPr/>
          <p:nvPr/>
        </p:nvSpPr>
        <p:spPr>
          <a:xfrm rot="10800000">
            <a:off x="8008109" y="-65288"/>
            <a:ext cx="4251625" cy="390989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9"/>
          <p:cNvSpPr txBox="1">
            <a:spLocks noGrp="1"/>
          </p:cNvSpPr>
          <p:nvPr>
            <p:ph type="ctrTitle"/>
          </p:nvPr>
        </p:nvSpPr>
        <p:spPr>
          <a:xfrm>
            <a:off x="1014900" y="2229533"/>
            <a:ext cx="5098000" cy="15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89" name="Google Shape;289;p9"/>
          <p:cNvSpPr txBox="1">
            <a:spLocks noGrp="1"/>
          </p:cNvSpPr>
          <p:nvPr>
            <p:ph type="subTitle" idx="1"/>
          </p:nvPr>
        </p:nvSpPr>
        <p:spPr>
          <a:xfrm>
            <a:off x="1014900" y="3388067"/>
            <a:ext cx="5098000" cy="12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Medium"/>
              <a:buNone/>
              <a:defRPr sz="2133"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290" name="Google Shape;290;p9"/>
          <p:cNvGrpSpPr/>
          <p:nvPr/>
        </p:nvGrpSpPr>
        <p:grpSpPr>
          <a:xfrm flipH="1">
            <a:off x="9453726" y="77267"/>
            <a:ext cx="2654263" cy="2466445"/>
            <a:chOff x="817100" y="238125"/>
            <a:chExt cx="5912375" cy="5495644"/>
          </a:xfrm>
        </p:grpSpPr>
        <p:sp>
          <p:nvSpPr>
            <p:cNvPr id="291" name="Google Shape;291;p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00527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4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 txBox="1">
            <a:spLocks noGrp="1"/>
          </p:cNvSpPr>
          <p:nvPr>
            <p:ph type="ctrTitle"/>
          </p:nvPr>
        </p:nvSpPr>
        <p:spPr>
          <a:xfrm>
            <a:off x="6456233" y="652267"/>
            <a:ext cx="4720800" cy="2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4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2030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5071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83967" y="2763033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83967" y="2229667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3867" y="2150100"/>
            <a:ext cx="1413600" cy="1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83967" y="4639267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83967" y="4105900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6967" y="3969233"/>
            <a:ext cx="1413600" cy="13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57367" y="2765851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57367" y="2232484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68133" y="2168084"/>
            <a:ext cx="1413600" cy="13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75500" y="4644467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75500" y="4111084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403100" y="3998433"/>
            <a:ext cx="1359600" cy="13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89034" y="5250829"/>
            <a:ext cx="1804341" cy="16593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967" y="-91137"/>
            <a:ext cx="1804341" cy="16593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55763" y="369438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923302" y="6277564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30047" y="107909"/>
            <a:ext cx="399720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669" y="29406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70698" y="4592378"/>
            <a:ext cx="281620" cy="30102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419817" y="1813829"/>
            <a:ext cx="303447" cy="324403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3"/>
          <p:cNvSpPr/>
          <p:nvPr/>
        </p:nvSpPr>
        <p:spPr>
          <a:xfrm>
            <a:off x="127619" y="1687802"/>
            <a:ext cx="343035" cy="241028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3"/>
          <p:cNvSpPr/>
          <p:nvPr/>
        </p:nvSpPr>
        <p:spPr>
          <a:xfrm>
            <a:off x="381620" y="531144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3"/>
          <p:cNvSpPr/>
          <p:nvPr/>
        </p:nvSpPr>
        <p:spPr>
          <a:xfrm>
            <a:off x="245976" y="5588965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3"/>
          <p:cNvSpPr/>
          <p:nvPr/>
        </p:nvSpPr>
        <p:spPr>
          <a:xfrm>
            <a:off x="470642" y="5502939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3"/>
          <p:cNvSpPr/>
          <p:nvPr/>
        </p:nvSpPr>
        <p:spPr>
          <a:xfrm>
            <a:off x="3561202" y="198089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3"/>
          <p:cNvSpPr/>
          <p:nvPr/>
        </p:nvSpPr>
        <p:spPr>
          <a:xfrm>
            <a:off x="-215391" y="3996387"/>
            <a:ext cx="343035" cy="241028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3"/>
          <p:cNvSpPr/>
          <p:nvPr/>
        </p:nvSpPr>
        <p:spPr>
          <a:xfrm>
            <a:off x="139656" y="4244469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3"/>
          <p:cNvSpPr/>
          <p:nvPr/>
        </p:nvSpPr>
        <p:spPr>
          <a:xfrm>
            <a:off x="3166037" y="-91127"/>
            <a:ext cx="343035" cy="241028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3"/>
          <p:cNvSpPr/>
          <p:nvPr/>
        </p:nvSpPr>
        <p:spPr>
          <a:xfrm>
            <a:off x="2371322" y="198089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87837" y="4622361"/>
            <a:ext cx="343035" cy="241028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70563" y="1544747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806207" y="1267226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70568" y="654866"/>
            <a:ext cx="106312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81542" y="1353251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90982" y="6658101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30848" y="2688874"/>
            <a:ext cx="343035" cy="241028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912527" y="2611722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49420" y="6776390"/>
            <a:ext cx="343035" cy="241028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80862" y="6658101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2341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4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Medium"/>
              <a:buNone/>
              <a:defRPr sz="2133"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1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6889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607411" y="5179829"/>
            <a:ext cx="1886323" cy="173470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4266" y="-129665"/>
            <a:ext cx="1818764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70033" y="560933"/>
            <a:ext cx="98252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5600" y="2161733"/>
            <a:ext cx="26800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5600" y="1628367"/>
            <a:ext cx="26800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4375" y="5232000"/>
            <a:ext cx="26800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4384" y="4698633"/>
            <a:ext cx="26800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76600" y="2161733"/>
            <a:ext cx="26800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76600" y="1628367"/>
            <a:ext cx="26800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5600" y="3696867"/>
            <a:ext cx="26800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5600" y="3163500"/>
            <a:ext cx="26800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76600" y="5232000"/>
            <a:ext cx="26800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76600" y="4698633"/>
            <a:ext cx="26800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76600" y="3696867"/>
            <a:ext cx="26800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76600" y="3163500"/>
            <a:ext cx="26800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47635" y="171175"/>
            <a:ext cx="2654263" cy="2466445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369" y="4316775"/>
            <a:ext cx="2654263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387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bg>
      <p:bgPr>
        <a:solidFill>
          <a:schemeClr val="accent4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"/>
          <p:cNvSpPr txBox="1">
            <a:spLocks noGrp="1"/>
          </p:cNvSpPr>
          <p:nvPr>
            <p:ph type="title"/>
          </p:nvPr>
        </p:nvSpPr>
        <p:spPr>
          <a:xfrm>
            <a:off x="1014900" y="1894300"/>
            <a:ext cx="4368800" cy="14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2" name="Google Shape;462;p16"/>
          <p:cNvSpPr txBox="1">
            <a:spLocks noGrp="1"/>
          </p:cNvSpPr>
          <p:nvPr>
            <p:ph type="subTitle" idx="1"/>
          </p:nvPr>
        </p:nvSpPr>
        <p:spPr>
          <a:xfrm>
            <a:off x="1014900" y="3224000"/>
            <a:ext cx="4368800" cy="1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5127E"/>
              </a:buClr>
              <a:buSzPts val="1400"/>
              <a:buChar char="●"/>
              <a:defRPr>
                <a:solidFill>
                  <a:srgbClr val="45127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3" name="Google Shape;463;p16"/>
          <p:cNvSpPr/>
          <p:nvPr/>
        </p:nvSpPr>
        <p:spPr>
          <a:xfrm flipH="1">
            <a:off x="6603859" y="1691201"/>
            <a:ext cx="5751575" cy="52892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4" name="Google Shape;464;p16"/>
          <p:cNvGrpSpPr/>
          <p:nvPr/>
        </p:nvGrpSpPr>
        <p:grpSpPr>
          <a:xfrm rot="-5400000" flipH="1">
            <a:off x="27169" y="171175"/>
            <a:ext cx="2654263" cy="2466445"/>
            <a:chOff x="817100" y="238125"/>
            <a:chExt cx="5912375" cy="5495644"/>
          </a:xfrm>
        </p:grpSpPr>
        <p:sp>
          <p:nvSpPr>
            <p:cNvPr id="465" name="Google Shape;465;p1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6133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accent5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8"/>
          <p:cNvSpPr/>
          <p:nvPr/>
        </p:nvSpPr>
        <p:spPr>
          <a:xfrm rot="10800000">
            <a:off x="9542215" y="-65420"/>
            <a:ext cx="2717519" cy="249909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18"/>
          <p:cNvSpPr/>
          <p:nvPr/>
        </p:nvSpPr>
        <p:spPr>
          <a:xfrm>
            <a:off x="-102899" y="5307168"/>
            <a:ext cx="1818764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18"/>
          <p:cNvSpPr txBox="1">
            <a:spLocks noGrp="1"/>
          </p:cNvSpPr>
          <p:nvPr>
            <p:ph type="subTitle" idx="1"/>
          </p:nvPr>
        </p:nvSpPr>
        <p:spPr>
          <a:xfrm>
            <a:off x="1014900" y="4891733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6" name="Google Shape;516;p18"/>
          <p:cNvSpPr txBox="1">
            <a:spLocks noGrp="1"/>
          </p:cNvSpPr>
          <p:nvPr>
            <p:ph type="subTitle" idx="2"/>
          </p:nvPr>
        </p:nvSpPr>
        <p:spPr>
          <a:xfrm>
            <a:off x="1014900" y="4358367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8"/>
          <p:cNvSpPr txBox="1">
            <a:spLocks noGrp="1"/>
          </p:cNvSpPr>
          <p:nvPr>
            <p:ph type="subTitle" idx="3"/>
          </p:nvPr>
        </p:nvSpPr>
        <p:spPr>
          <a:xfrm>
            <a:off x="4350933" y="4891567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8" name="Google Shape;518;p18"/>
          <p:cNvSpPr txBox="1">
            <a:spLocks noGrp="1"/>
          </p:cNvSpPr>
          <p:nvPr>
            <p:ph type="subTitle" idx="4"/>
          </p:nvPr>
        </p:nvSpPr>
        <p:spPr>
          <a:xfrm>
            <a:off x="4350933" y="4358200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8"/>
          <p:cNvSpPr txBox="1">
            <a:spLocks noGrp="1"/>
          </p:cNvSpPr>
          <p:nvPr>
            <p:ph type="subTitle" idx="5"/>
          </p:nvPr>
        </p:nvSpPr>
        <p:spPr>
          <a:xfrm>
            <a:off x="7690300" y="4891567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0" name="Google Shape;520;p18"/>
          <p:cNvSpPr txBox="1">
            <a:spLocks noGrp="1"/>
          </p:cNvSpPr>
          <p:nvPr>
            <p:ph type="subTitle" idx="6"/>
          </p:nvPr>
        </p:nvSpPr>
        <p:spPr>
          <a:xfrm>
            <a:off x="7690300" y="4358200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8"/>
          <p:cNvSpPr txBox="1">
            <a:spLocks noGrp="1"/>
          </p:cNvSpPr>
          <p:nvPr>
            <p:ph type="title"/>
          </p:nvPr>
        </p:nvSpPr>
        <p:spPr>
          <a:xfrm>
            <a:off x="2668000" y="560933"/>
            <a:ext cx="68560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18"/>
          <p:cNvGrpSpPr/>
          <p:nvPr/>
        </p:nvGrpSpPr>
        <p:grpSpPr>
          <a:xfrm>
            <a:off x="45865" y="15432"/>
            <a:ext cx="4687196" cy="4712224"/>
            <a:chOff x="34399" y="11580"/>
            <a:chExt cx="4024035" cy="4045522"/>
          </a:xfrm>
        </p:grpSpPr>
        <p:sp>
          <p:nvSpPr>
            <p:cNvPr id="523" name="Google Shape;523;p18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8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8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8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8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8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8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8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8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8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7433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4"/>
        </a:solid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19"/>
          <p:cNvGrpSpPr/>
          <p:nvPr/>
        </p:nvGrpSpPr>
        <p:grpSpPr>
          <a:xfrm rot="10800000" flipH="1">
            <a:off x="-136534" y="-136699"/>
            <a:ext cx="7278067" cy="7047329"/>
            <a:chOff x="-88175" y="-84475"/>
            <a:chExt cx="5458550" cy="5285497"/>
          </a:xfrm>
        </p:grpSpPr>
        <p:sp>
          <p:nvSpPr>
            <p:cNvPr id="548" name="Google Shape;548;p19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-88175" y="-84475"/>
              <a:ext cx="1932000" cy="5285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0" name="Google Shape;550;p19"/>
          <p:cNvSpPr txBox="1">
            <a:spLocks noGrp="1"/>
          </p:cNvSpPr>
          <p:nvPr>
            <p:ph type="title"/>
          </p:nvPr>
        </p:nvSpPr>
        <p:spPr>
          <a:xfrm>
            <a:off x="7308700" y="2500633"/>
            <a:ext cx="3868400" cy="8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51" name="Google Shape;551;p19"/>
          <p:cNvSpPr txBox="1">
            <a:spLocks noGrp="1"/>
          </p:cNvSpPr>
          <p:nvPr>
            <p:ph type="subTitle" idx="1"/>
          </p:nvPr>
        </p:nvSpPr>
        <p:spPr>
          <a:xfrm>
            <a:off x="7308700" y="3191367"/>
            <a:ext cx="3868400" cy="11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552" name="Google Shape;552;p19"/>
          <p:cNvGrpSpPr/>
          <p:nvPr/>
        </p:nvGrpSpPr>
        <p:grpSpPr>
          <a:xfrm rot="10800000">
            <a:off x="9465069" y="4316775"/>
            <a:ext cx="2654263" cy="2466445"/>
            <a:chOff x="817100" y="238125"/>
            <a:chExt cx="5912375" cy="5495644"/>
          </a:xfrm>
        </p:grpSpPr>
        <p:sp>
          <p:nvSpPr>
            <p:cNvPr id="553" name="Google Shape;553;p1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1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74653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5"/>
        </a:solid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0"/>
          <p:cNvSpPr/>
          <p:nvPr/>
        </p:nvSpPr>
        <p:spPr>
          <a:xfrm rot="5400000" flipH="1">
            <a:off x="-196754" y="4679446"/>
            <a:ext cx="2400980" cy="220799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0"/>
          <p:cNvSpPr/>
          <p:nvPr/>
        </p:nvSpPr>
        <p:spPr>
          <a:xfrm rot="-5400000" flipH="1">
            <a:off x="6667846" y="62654"/>
            <a:ext cx="5848737" cy="537862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0"/>
          <p:cNvSpPr txBox="1">
            <a:spLocks noGrp="1"/>
          </p:cNvSpPr>
          <p:nvPr>
            <p:ph type="title"/>
          </p:nvPr>
        </p:nvSpPr>
        <p:spPr>
          <a:xfrm>
            <a:off x="1665733" y="560933"/>
            <a:ext cx="8857200" cy="9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20"/>
          <p:cNvSpPr txBox="1">
            <a:spLocks noGrp="1"/>
          </p:cNvSpPr>
          <p:nvPr>
            <p:ph type="subTitle" idx="1"/>
          </p:nvPr>
        </p:nvSpPr>
        <p:spPr>
          <a:xfrm>
            <a:off x="1014900" y="3395833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5" name="Google Shape;575;p20"/>
          <p:cNvSpPr txBox="1">
            <a:spLocks noGrp="1"/>
          </p:cNvSpPr>
          <p:nvPr>
            <p:ph type="subTitle" idx="2"/>
          </p:nvPr>
        </p:nvSpPr>
        <p:spPr>
          <a:xfrm>
            <a:off x="1014900" y="2862467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0"/>
          <p:cNvSpPr txBox="1">
            <a:spLocks noGrp="1"/>
          </p:cNvSpPr>
          <p:nvPr>
            <p:ph type="subTitle" idx="3"/>
          </p:nvPr>
        </p:nvSpPr>
        <p:spPr>
          <a:xfrm>
            <a:off x="4350933" y="4930800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7" name="Google Shape;577;p20"/>
          <p:cNvSpPr txBox="1">
            <a:spLocks noGrp="1"/>
          </p:cNvSpPr>
          <p:nvPr>
            <p:ph type="subTitle" idx="4"/>
          </p:nvPr>
        </p:nvSpPr>
        <p:spPr>
          <a:xfrm>
            <a:off x="4350933" y="4397433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20"/>
          <p:cNvSpPr txBox="1">
            <a:spLocks noGrp="1"/>
          </p:cNvSpPr>
          <p:nvPr>
            <p:ph type="subTitle" idx="5"/>
          </p:nvPr>
        </p:nvSpPr>
        <p:spPr>
          <a:xfrm>
            <a:off x="7690300" y="3395667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9" name="Google Shape;579;p20"/>
          <p:cNvSpPr txBox="1">
            <a:spLocks noGrp="1"/>
          </p:cNvSpPr>
          <p:nvPr>
            <p:ph type="subTitle" idx="6"/>
          </p:nvPr>
        </p:nvSpPr>
        <p:spPr>
          <a:xfrm>
            <a:off x="7690300" y="2862300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20"/>
          <p:cNvGrpSpPr/>
          <p:nvPr/>
        </p:nvGrpSpPr>
        <p:grpSpPr>
          <a:xfrm rot="10800000">
            <a:off x="124007" y="123441"/>
            <a:ext cx="4461187" cy="4421127"/>
            <a:chOff x="5740605" y="1760105"/>
            <a:chExt cx="3345890" cy="3315845"/>
          </a:xfrm>
        </p:grpSpPr>
        <p:sp>
          <p:nvSpPr>
            <p:cNvPr id="581" name="Google Shape;581;p20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0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0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0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0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0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0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0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0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0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0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0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0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0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0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0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0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0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0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0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0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0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6714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74243" y="5421035"/>
            <a:ext cx="1619125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966" y="-90841"/>
            <a:ext cx="1688201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5600" y="559833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47635" y="171175"/>
            <a:ext cx="2654263" cy="2466445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369" y="4316775"/>
            <a:ext cx="2654263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52295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2"/>
          <p:cNvSpPr/>
          <p:nvPr/>
        </p:nvSpPr>
        <p:spPr>
          <a:xfrm>
            <a:off x="-100967" y="5250829"/>
            <a:ext cx="1804341" cy="16593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2"/>
          <p:cNvSpPr/>
          <p:nvPr/>
        </p:nvSpPr>
        <p:spPr>
          <a:xfrm rot="10800000">
            <a:off x="10489034" y="-91137"/>
            <a:ext cx="1804341" cy="16593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2"/>
          <p:cNvSpPr txBox="1">
            <a:spLocks noGrp="1"/>
          </p:cNvSpPr>
          <p:nvPr>
            <p:ph type="title"/>
          </p:nvPr>
        </p:nvSpPr>
        <p:spPr>
          <a:xfrm>
            <a:off x="1014900" y="563667"/>
            <a:ext cx="101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7" name="Google Shape;647;p22"/>
          <p:cNvGrpSpPr/>
          <p:nvPr/>
        </p:nvGrpSpPr>
        <p:grpSpPr>
          <a:xfrm rot="-5400000" flipH="1">
            <a:off x="-3541" y="171175"/>
            <a:ext cx="2654263" cy="2466445"/>
            <a:chOff x="817100" y="238125"/>
            <a:chExt cx="5912375" cy="5495644"/>
          </a:xfrm>
        </p:grpSpPr>
        <p:sp>
          <p:nvSpPr>
            <p:cNvPr id="648" name="Google Shape;648;p22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2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2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2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2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2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2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2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2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2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5" name="Google Shape;665;p22"/>
          <p:cNvGrpSpPr/>
          <p:nvPr/>
        </p:nvGrpSpPr>
        <p:grpSpPr>
          <a:xfrm rot="10800000">
            <a:off x="9453726" y="4316775"/>
            <a:ext cx="2654263" cy="2466445"/>
            <a:chOff x="817100" y="238125"/>
            <a:chExt cx="5912375" cy="5495644"/>
          </a:xfrm>
        </p:grpSpPr>
        <p:sp>
          <p:nvSpPr>
            <p:cNvPr id="666" name="Google Shape;666;p22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2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2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2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2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2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2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2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2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2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325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74243" y="5421035"/>
            <a:ext cx="1619125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967" y="-90928"/>
            <a:ext cx="1654043" cy="152109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8033" y="559767"/>
            <a:ext cx="821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47635" y="171175"/>
            <a:ext cx="2654263" cy="2466445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369" y="4316775"/>
            <a:ext cx="2654263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63693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Number and text">
  <p:cSld name=" Number and text">
    <p:bg>
      <p:bgPr>
        <a:solidFill>
          <a:schemeClr val="accent4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4"/>
          <p:cNvSpPr/>
          <p:nvPr/>
        </p:nvSpPr>
        <p:spPr>
          <a:xfrm>
            <a:off x="1116600" y="1754251"/>
            <a:ext cx="4799600" cy="158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4"/>
          <p:cNvSpPr/>
          <p:nvPr/>
        </p:nvSpPr>
        <p:spPr>
          <a:xfrm>
            <a:off x="6251700" y="1754251"/>
            <a:ext cx="4799600" cy="158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6" name="Google Shape;726;p24"/>
          <p:cNvSpPr/>
          <p:nvPr/>
        </p:nvSpPr>
        <p:spPr>
          <a:xfrm>
            <a:off x="3690167" y="3667351"/>
            <a:ext cx="4799600" cy="158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7" name="Google Shape;727;p24"/>
          <p:cNvSpPr/>
          <p:nvPr/>
        </p:nvSpPr>
        <p:spPr>
          <a:xfrm rot="-2368478">
            <a:off x="10693012" y="2140319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 hasCustomPrompt="1"/>
          </p:nvPr>
        </p:nvSpPr>
        <p:spPr>
          <a:xfrm>
            <a:off x="1217267" y="1859567"/>
            <a:ext cx="4542400" cy="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1"/>
          </p:nvPr>
        </p:nvSpPr>
        <p:spPr>
          <a:xfrm>
            <a:off x="1116600" y="2721167"/>
            <a:ext cx="4799600" cy="4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24"/>
          <p:cNvSpPr txBox="1">
            <a:spLocks noGrp="1"/>
          </p:cNvSpPr>
          <p:nvPr>
            <p:ph type="title" idx="2" hasCustomPrompt="1"/>
          </p:nvPr>
        </p:nvSpPr>
        <p:spPr>
          <a:xfrm>
            <a:off x="6251700" y="1859467"/>
            <a:ext cx="4799600" cy="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1" name="Google Shape;731;p24"/>
          <p:cNvSpPr txBox="1">
            <a:spLocks noGrp="1"/>
          </p:cNvSpPr>
          <p:nvPr>
            <p:ph type="subTitle" idx="3"/>
          </p:nvPr>
        </p:nvSpPr>
        <p:spPr>
          <a:xfrm>
            <a:off x="6251700" y="2721167"/>
            <a:ext cx="47996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24"/>
          <p:cNvSpPr txBox="1">
            <a:spLocks noGrp="1"/>
          </p:cNvSpPr>
          <p:nvPr>
            <p:ph type="title" idx="4" hasCustomPrompt="1"/>
          </p:nvPr>
        </p:nvSpPr>
        <p:spPr>
          <a:xfrm>
            <a:off x="3802884" y="3750017"/>
            <a:ext cx="4542400" cy="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3" name="Google Shape;733;p24"/>
          <p:cNvSpPr txBox="1">
            <a:spLocks noGrp="1"/>
          </p:cNvSpPr>
          <p:nvPr>
            <p:ph type="subTitle" idx="5"/>
          </p:nvPr>
        </p:nvSpPr>
        <p:spPr>
          <a:xfrm>
            <a:off x="3702217" y="4611617"/>
            <a:ext cx="4799600" cy="4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24"/>
          <p:cNvSpPr/>
          <p:nvPr/>
        </p:nvSpPr>
        <p:spPr>
          <a:xfrm rot="10800000">
            <a:off x="11555763" y="369438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5" name="Google Shape;735;p24"/>
          <p:cNvSpPr/>
          <p:nvPr/>
        </p:nvSpPr>
        <p:spPr>
          <a:xfrm rot="10800000">
            <a:off x="9996835" y="61829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6" name="Google Shape;736;p24"/>
          <p:cNvSpPr/>
          <p:nvPr/>
        </p:nvSpPr>
        <p:spPr>
          <a:xfrm rot="10800000">
            <a:off x="1651496" y="363852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7" name="Google Shape;737;p24"/>
          <p:cNvSpPr/>
          <p:nvPr/>
        </p:nvSpPr>
        <p:spPr>
          <a:xfrm rot="10800000">
            <a:off x="160669" y="29406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24"/>
          <p:cNvSpPr/>
          <p:nvPr/>
        </p:nvSpPr>
        <p:spPr>
          <a:xfrm rot="10800000">
            <a:off x="1581469" y="4203630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9" name="Google Shape;739;p24"/>
          <p:cNvSpPr/>
          <p:nvPr/>
        </p:nvSpPr>
        <p:spPr>
          <a:xfrm rot="10800000">
            <a:off x="10300302" y="1859930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0" name="Google Shape;740;p24"/>
          <p:cNvSpPr/>
          <p:nvPr/>
        </p:nvSpPr>
        <p:spPr>
          <a:xfrm rot="10800000" flipH="1">
            <a:off x="1326417" y="261686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1" name="Google Shape;741;p24"/>
          <p:cNvSpPr/>
          <p:nvPr/>
        </p:nvSpPr>
        <p:spPr>
          <a:xfrm rot="10800000" flipH="1">
            <a:off x="1529617" y="282006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2" name="Google Shape;742;p24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24"/>
          <p:cNvSpPr/>
          <p:nvPr/>
        </p:nvSpPr>
        <p:spPr>
          <a:xfrm rot="10800000" flipH="1">
            <a:off x="940251" y="5568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" name="Google Shape;744;p24"/>
          <p:cNvSpPr/>
          <p:nvPr/>
        </p:nvSpPr>
        <p:spPr>
          <a:xfrm rot="10800000" flipH="1">
            <a:off x="424551" y="49330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5" name="Google Shape;745;p24"/>
          <p:cNvSpPr/>
          <p:nvPr/>
        </p:nvSpPr>
        <p:spPr>
          <a:xfrm rot="10800000" flipH="1">
            <a:off x="643151" y="5154846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4"/>
          <p:cNvSpPr/>
          <p:nvPr/>
        </p:nvSpPr>
        <p:spPr>
          <a:xfrm rot="10800000" flipH="1">
            <a:off x="363284" y="557988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24"/>
          <p:cNvSpPr/>
          <p:nvPr/>
        </p:nvSpPr>
        <p:spPr>
          <a:xfrm rot="10800000" flipH="1">
            <a:off x="11352151" y="6115846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24"/>
          <p:cNvSpPr/>
          <p:nvPr/>
        </p:nvSpPr>
        <p:spPr>
          <a:xfrm rot="10800000" flipH="1">
            <a:off x="10697884" y="3887346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24"/>
          <p:cNvSpPr/>
          <p:nvPr/>
        </p:nvSpPr>
        <p:spPr>
          <a:xfrm rot="10800000" flipH="1">
            <a:off x="11830417" y="1493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0" name="Google Shape;750;p24"/>
          <p:cNvSpPr/>
          <p:nvPr/>
        </p:nvSpPr>
        <p:spPr>
          <a:xfrm rot="10800000" flipH="1">
            <a:off x="11555751" y="114108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1" name="Google Shape;751;p24"/>
          <p:cNvSpPr/>
          <p:nvPr/>
        </p:nvSpPr>
        <p:spPr>
          <a:xfrm rot="10800000" flipH="1">
            <a:off x="11453951" y="54384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24"/>
          <p:cNvSpPr/>
          <p:nvPr/>
        </p:nvSpPr>
        <p:spPr>
          <a:xfrm rot="10800000" flipH="1">
            <a:off x="11987851" y="749746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3" name="Google Shape;753;p24"/>
          <p:cNvSpPr/>
          <p:nvPr/>
        </p:nvSpPr>
        <p:spPr>
          <a:xfrm>
            <a:off x="-100967" y="5250829"/>
            <a:ext cx="1804341" cy="16593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4"/>
          <p:cNvSpPr/>
          <p:nvPr/>
        </p:nvSpPr>
        <p:spPr>
          <a:xfrm rot="10800000">
            <a:off x="10489034" y="-91137"/>
            <a:ext cx="1804341" cy="16593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15998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4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5"/>
          <p:cNvSpPr/>
          <p:nvPr/>
        </p:nvSpPr>
        <p:spPr>
          <a:xfrm flipH="1">
            <a:off x="10674243" y="5421035"/>
            <a:ext cx="1619125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25"/>
          <p:cNvSpPr/>
          <p:nvPr/>
        </p:nvSpPr>
        <p:spPr>
          <a:xfrm rot="10800000" flipH="1">
            <a:off x="-100967" y="-90928"/>
            <a:ext cx="1654043" cy="152109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5"/>
          <p:cNvSpPr txBox="1">
            <a:spLocks noGrp="1"/>
          </p:cNvSpPr>
          <p:nvPr>
            <p:ph type="title"/>
          </p:nvPr>
        </p:nvSpPr>
        <p:spPr>
          <a:xfrm>
            <a:off x="1978033" y="559767"/>
            <a:ext cx="821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9" name="Google Shape;759;p25"/>
          <p:cNvSpPr txBox="1">
            <a:spLocks noGrp="1"/>
          </p:cNvSpPr>
          <p:nvPr>
            <p:ph type="subTitle" idx="1"/>
          </p:nvPr>
        </p:nvSpPr>
        <p:spPr>
          <a:xfrm>
            <a:off x="915200" y="1460133"/>
            <a:ext cx="4933600" cy="4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5127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0" name="Google Shape;760;p25"/>
          <p:cNvSpPr txBox="1">
            <a:spLocks noGrp="1"/>
          </p:cNvSpPr>
          <p:nvPr>
            <p:ph type="subTitle" idx="2"/>
          </p:nvPr>
        </p:nvSpPr>
        <p:spPr>
          <a:xfrm>
            <a:off x="6185767" y="1460200"/>
            <a:ext cx="4933600" cy="4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5127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761" name="Google Shape;761;p25"/>
          <p:cNvGrpSpPr/>
          <p:nvPr/>
        </p:nvGrpSpPr>
        <p:grpSpPr>
          <a:xfrm rot="5400000">
            <a:off x="9547635" y="171175"/>
            <a:ext cx="2654263" cy="2466445"/>
            <a:chOff x="817100" y="238125"/>
            <a:chExt cx="5912375" cy="5495644"/>
          </a:xfrm>
        </p:grpSpPr>
        <p:sp>
          <p:nvSpPr>
            <p:cNvPr id="762" name="Google Shape;762;p2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9" name="Google Shape;779;p25"/>
          <p:cNvGrpSpPr/>
          <p:nvPr/>
        </p:nvGrpSpPr>
        <p:grpSpPr>
          <a:xfrm rot="10800000" flipH="1">
            <a:off x="90369" y="4316775"/>
            <a:ext cx="2654263" cy="2466445"/>
            <a:chOff x="817100" y="238125"/>
            <a:chExt cx="5912375" cy="5495644"/>
          </a:xfrm>
        </p:grpSpPr>
        <p:sp>
          <p:nvSpPr>
            <p:cNvPr id="780" name="Google Shape;780;p2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01411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4"/>
        </a:solidFill>
        <a:effectLst/>
      </p:bgPr>
    </p:bg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" name="Google Shape;798;p26"/>
          <p:cNvGrpSpPr/>
          <p:nvPr/>
        </p:nvGrpSpPr>
        <p:grpSpPr>
          <a:xfrm>
            <a:off x="221187" y="157486"/>
            <a:ext cx="2933327" cy="2579820"/>
            <a:chOff x="817100" y="238125"/>
            <a:chExt cx="5912375" cy="5201250"/>
          </a:xfrm>
        </p:grpSpPr>
        <p:sp>
          <p:nvSpPr>
            <p:cNvPr id="799" name="Google Shape;799;p2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6"/>
            <p:cNvSpPr/>
            <p:nvPr/>
          </p:nvSpPr>
          <p:spPr>
            <a:xfrm>
              <a:off x="3156800" y="1513150"/>
              <a:ext cx="641775" cy="417950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6"/>
            <p:cNvSpPr/>
            <p:nvPr/>
          </p:nvSpPr>
          <p:spPr>
            <a:xfrm>
              <a:off x="2620950" y="41215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6"/>
            <p:cNvSpPr/>
            <p:nvPr/>
          </p:nvSpPr>
          <p:spPr>
            <a:xfrm>
              <a:off x="5393625" y="24302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6"/>
            <p:cNvSpPr/>
            <p:nvPr/>
          </p:nvSpPr>
          <p:spPr>
            <a:xfrm>
              <a:off x="4863550" y="22459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6"/>
            <p:cNvSpPr/>
            <p:nvPr/>
          </p:nvSpPr>
          <p:spPr>
            <a:xfrm>
              <a:off x="1826700" y="2254025"/>
              <a:ext cx="870975" cy="9133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26"/>
          <p:cNvGrpSpPr/>
          <p:nvPr/>
        </p:nvGrpSpPr>
        <p:grpSpPr>
          <a:xfrm rot="10800000">
            <a:off x="8996887" y="4109719"/>
            <a:ext cx="2933327" cy="2579820"/>
            <a:chOff x="817100" y="238125"/>
            <a:chExt cx="5912375" cy="5201250"/>
          </a:xfrm>
        </p:grpSpPr>
        <p:sp>
          <p:nvSpPr>
            <p:cNvPr id="817" name="Google Shape;817;p2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6"/>
            <p:cNvSpPr/>
            <p:nvPr/>
          </p:nvSpPr>
          <p:spPr>
            <a:xfrm>
              <a:off x="3156800" y="1513150"/>
              <a:ext cx="641775" cy="417950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6"/>
            <p:cNvSpPr/>
            <p:nvPr/>
          </p:nvSpPr>
          <p:spPr>
            <a:xfrm>
              <a:off x="2620950" y="41215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6"/>
            <p:cNvSpPr/>
            <p:nvPr/>
          </p:nvSpPr>
          <p:spPr>
            <a:xfrm>
              <a:off x="5393625" y="24302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6"/>
            <p:cNvSpPr/>
            <p:nvPr/>
          </p:nvSpPr>
          <p:spPr>
            <a:xfrm>
              <a:off x="4863550" y="22459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6"/>
            <p:cNvSpPr/>
            <p:nvPr/>
          </p:nvSpPr>
          <p:spPr>
            <a:xfrm>
              <a:off x="1826700" y="2254025"/>
              <a:ext cx="870975" cy="9133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4" name="Google Shape;834;p26"/>
          <p:cNvSpPr/>
          <p:nvPr/>
        </p:nvSpPr>
        <p:spPr>
          <a:xfrm rot="10800000" flipH="1">
            <a:off x="-100967" y="-65256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26"/>
          <p:cNvSpPr/>
          <p:nvPr/>
        </p:nvSpPr>
        <p:spPr>
          <a:xfrm flipH="1">
            <a:off x="6937799" y="2086168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26"/>
          <p:cNvSpPr/>
          <p:nvPr/>
        </p:nvSpPr>
        <p:spPr>
          <a:xfrm>
            <a:off x="2078400" y="960335"/>
            <a:ext cx="8035200" cy="4682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26"/>
          <p:cNvSpPr txBox="1">
            <a:spLocks noGrp="1"/>
          </p:cNvSpPr>
          <p:nvPr>
            <p:ph type="ctrTitle"/>
          </p:nvPr>
        </p:nvSpPr>
        <p:spPr>
          <a:xfrm>
            <a:off x="2192167" y="1076867"/>
            <a:ext cx="7829600" cy="11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38" name="Google Shape;838;p26"/>
          <p:cNvSpPr txBox="1">
            <a:spLocks noGrp="1"/>
          </p:cNvSpPr>
          <p:nvPr>
            <p:ph type="subTitle" idx="1"/>
          </p:nvPr>
        </p:nvSpPr>
        <p:spPr>
          <a:xfrm>
            <a:off x="3552333" y="3194400"/>
            <a:ext cx="5098000" cy="1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Medium"/>
              <a:buNone/>
              <a:defRPr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39" name="Google Shape;839;p26"/>
          <p:cNvSpPr txBox="1"/>
          <p:nvPr/>
        </p:nvSpPr>
        <p:spPr>
          <a:xfrm>
            <a:off x="3786400" y="4515067"/>
            <a:ext cx="4619200" cy="9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rgbClr val="282E7F"/>
                </a:solidFill>
                <a:latin typeface="Karla"/>
                <a:ea typeface="Karla"/>
                <a:cs typeface="Karla"/>
                <a:sym typeface="Karla"/>
              </a:rPr>
              <a:t>CREDITS: This presentation template was created by </a:t>
            </a:r>
            <a:r>
              <a:rPr lang="en" sz="1333">
                <a:solidFill>
                  <a:srgbClr val="282E7F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rgbClr val="282E7F"/>
                </a:solidFill>
                <a:latin typeface="Karla"/>
                <a:ea typeface="Karla"/>
                <a:cs typeface="Karla"/>
                <a:sym typeface="Karla"/>
              </a:rPr>
              <a:t>, including icons by </a:t>
            </a:r>
            <a:r>
              <a:rPr lang="en" sz="1333">
                <a:solidFill>
                  <a:srgbClr val="282E7F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rgbClr val="282E7F"/>
                </a:solidFill>
                <a:latin typeface="Karla"/>
                <a:ea typeface="Karla"/>
                <a:cs typeface="Karla"/>
                <a:sym typeface="Karla"/>
              </a:rPr>
              <a:t>, and infographics &amp; images by </a:t>
            </a:r>
            <a:r>
              <a:rPr lang="en" sz="1333">
                <a:solidFill>
                  <a:srgbClr val="282E7F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rgbClr val="282E7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840" name="Google Shape;840;p26"/>
          <p:cNvGrpSpPr/>
          <p:nvPr/>
        </p:nvGrpSpPr>
        <p:grpSpPr>
          <a:xfrm>
            <a:off x="72607" y="117040"/>
            <a:ext cx="5338637" cy="5394029"/>
            <a:chOff x="54455" y="11580"/>
            <a:chExt cx="4003978" cy="4045522"/>
          </a:xfrm>
        </p:grpSpPr>
        <p:sp>
          <p:nvSpPr>
            <p:cNvPr id="841" name="Google Shape;841;p26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6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6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6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6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6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6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6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6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6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6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6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6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6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6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6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6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6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6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6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6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6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6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6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6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6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6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6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9" name="Google Shape;869;p26"/>
          <p:cNvGrpSpPr/>
          <p:nvPr/>
        </p:nvGrpSpPr>
        <p:grpSpPr>
          <a:xfrm rot="10800000">
            <a:off x="6640207" y="1359974"/>
            <a:ext cx="5338637" cy="5394029"/>
            <a:chOff x="54455" y="11580"/>
            <a:chExt cx="4003978" cy="4045522"/>
          </a:xfrm>
        </p:grpSpPr>
        <p:sp>
          <p:nvSpPr>
            <p:cNvPr id="870" name="Google Shape;870;p26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6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6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6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6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6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6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6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6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6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6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6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6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6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6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6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6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6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6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26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26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26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26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26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26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6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26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26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87416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3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7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239351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28"/>
          <p:cNvSpPr/>
          <p:nvPr/>
        </p:nvSpPr>
        <p:spPr>
          <a:xfrm>
            <a:off x="-100967" y="2057628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19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3" y="369438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5" y="61829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2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0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0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1" y="49330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6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1" y="6115846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6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2146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5" y="171175"/>
            <a:ext cx="2654263" cy="2466445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5"/>
            <a:ext cx="2654263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7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7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70217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70825-A3D6-16EB-D70B-41B0F3ED0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65EDE-EAD1-8E8E-5982-90ED83BB06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7A5E8-AE58-4811-EDDA-3D92B871A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5/10/23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F930-8823-9731-55BC-37A9D6593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614B7-CD0C-8496-D61C-F4649DD8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23761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20E0D-D91F-D000-0E49-B16D8E5E3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47574-9715-A04C-1A2E-84152A788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52D5C-39A3-04E8-9CB1-123DE1F51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5/10/23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D24F6-4811-350F-40D4-AE0999732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069A9-647C-EA80-634D-CD569975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29818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D4B0D-EEAE-ECFF-C83B-67C1B47A4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6ABB1-1237-9093-BD4F-D856E9AEB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2B8EF-459C-81E7-4CEC-04082213D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5/10/23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DC0D5-B1AA-A413-8172-5F1ECCC5F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A7754-9743-1925-44CF-DE0C84BD3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4907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627A8-B64F-6549-FEED-5183E87B1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1FF6-1C26-457C-26AF-028FE9EE7C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16273-102E-3F34-FD85-26EE2E123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017027-24E0-C585-2382-9604D1968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5/10/23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0D21-0D62-010B-E00C-B2E36EDBA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15B6D-4375-A7E1-E439-08E5BC77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21280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B36BA-8538-A902-1B21-6B08AC007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0D09F-2F7A-87E4-6B07-12EE8BCD9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3BACB-41DD-AEEA-A823-F973D5826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FC1F5-83F9-3761-C584-AFE4BBDC0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B2F6D-0CAC-20F0-C8E1-FF59A1D9AE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AB46F7-D241-1BA8-2D40-698AB5690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5/10/23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069D62-68AD-85A1-2798-C625ACE7A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478431-68EB-0BE4-5A2C-82784F2A1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93903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85A5E-94FF-D52E-920B-9F0858C20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6AEBE-5030-D70B-DE83-372F0695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5/10/23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E6EE9E-6856-1F99-CFF4-C6060C9F0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56F35F-E15F-8AB2-9277-0B500DDC4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0506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9F74B6-078C-43F7-F333-E5413DC7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5/10/23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D897BE-60FC-9343-2412-165E01141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6AE0C-299E-3435-9DC7-AA3F0F40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940000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52905-29C3-3805-5251-6A8AB3932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3DD4A-ADA3-5A78-1547-EEFFA1CEA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9ECDA1-4B74-6F63-2C51-6FA96ACA6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601B4-9C86-310C-E799-7D1BC3301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5/10/23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74A9C-2937-4A17-DD3F-5C8427DB0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7E5A3-BE94-FF9D-AEB3-E5F1B3A88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3994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35EBE-64EB-2EE5-D665-1C98CE32C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061D9D-C1B6-75CF-E44D-F22BF8B74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F46DE-33B8-0933-8B3C-6DC3B8BF5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23F0E6-F688-06BD-ADC6-8835755F4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5/10/23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73AB1-A3E3-70AF-3BA7-5E7E8DAB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6EDA4-649A-60AE-066A-1F7C64F0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374110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5F562-87AD-0D54-1BF1-8415A97AB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F28E4A-BFB1-80BC-AFA8-BBE62F59B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38EDF-220D-92CF-3DFC-177DE5215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5/10/23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CCBA8-CC8B-7BAA-6C55-09469E6D2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9143E-2183-7FAF-C488-4CA245CC4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950897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A6A9DB-34EB-8A85-C476-753846031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CA3618-96E4-3E06-341E-A14C556BD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91781-3D6D-B761-460A-628F5886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5/10/23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352D0-6F17-3D85-B2F6-B18CEF489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CBCF8-C6D8-6441-2FC7-AE3089F4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037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751877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5" r:id="rId5"/>
    <p:sldLayoutId id="2147483707" r:id="rId6"/>
    <p:sldLayoutId id="2147483708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58E490-AF1C-FD75-878E-E7002910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1C66E-9A1C-3C86-3E6C-48EDD5BD8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222A7-964F-9F96-A082-4DD1482EE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8C98F-AC7B-4A04-B321-03FE433CA1A8}" type="datetimeFigureOut">
              <a:rPr lang="en-SG" smtClean="0"/>
              <a:t>5/10/23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BFB1F-43B3-B04E-8114-302E25BB9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D626D-A68A-D1EE-2017-77BBF3B20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3800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NULL" TargetMode="External"/><Relationship Id="rId21" Type="http://schemas.microsoft.com/office/2007/relationships/hdphoto" Target="../media/hdphoto4.wdp"/><Relationship Id="rId7" Type="http://schemas.openxmlformats.org/officeDocument/2006/relationships/audio" Target="../media/media5.wma"/><Relationship Id="rId12" Type="http://schemas.openxmlformats.org/officeDocument/2006/relationships/image" Target="../media/image12.gif"/><Relationship Id="rId17" Type="http://schemas.openxmlformats.org/officeDocument/2006/relationships/image" Target="../media/image16.png"/><Relationship Id="rId25" Type="http://schemas.microsoft.com/office/2007/relationships/hdphoto" Target="../media/hdphoto6.wdp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2.wdp"/><Relationship Id="rId24" Type="http://schemas.openxmlformats.org/officeDocument/2006/relationships/image" Target="../media/image21.png"/><Relationship Id="rId5" Type="http://schemas.microsoft.com/office/2007/relationships/media" Target="../media/media4.wma"/><Relationship Id="rId15" Type="http://schemas.openxmlformats.org/officeDocument/2006/relationships/image" Target="../media/image14.png"/><Relationship Id="rId23" Type="http://schemas.microsoft.com/office/2007/relationships/hdphoto" Target="../media/hdphoto5.wdp"/><Relationship Id="rId10" Type="http://schemas.openxmlformats.org/officeDocument/2006/relationships/image" Target="../media/image11.png"/><Relationship Id="rId19" Type="http://schemas.openxmlformats.org/officeDocument/2006/relationships/image" Target="../media/image18.gif"/><Relationship Id="rId4" Type="http://schemas.microsoft.com/office/2007/relationships/media" Target="../media/media3.wav"/><Relationship Id="rId9" Type="http://schemas.openxmlformats.org/officeDocument/2006/relationships/image" Target="../media/image8.jpg"/><Relationship Id="rId14" Type="http://schemas.microsoft.com/office/2007/relationships/hdphoto" Target="../media/hdphoto3.wdp"/><Relationship Id="rId2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jp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customXml" Target="../ink/ink4.xml"/><Relationship Id="rId18" Type="http://schemas.openxmlformats.org/officeDocument/2006/relationships/image" Target="../media/image280.png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9.xml"/><Relationship Id="rId7" Type="http://schemas.openxmlformats.org/officeDocument/2006/relationships/image" Target="../media/image31.png"/><Relationship Id="rId12" Type="http://schemas.openxmlformats.org/officeDocument/2006/relationships/customXml" Target="../ink/ink3.xml"/><Relationship Id="rId17" Type="http://schemas.openxmlformats.org/officeDocument/2006/relationships/customXml" Target="../ink/ink7.xml"/><Relationship Id="rId2" Type="http://schemas.microsoft.com/office/2007/relationships/media" Target="../media/media7.mp3"/><Relationship Id="rId16" Type="http://schemas.openxmlformats.org/officeDocument/2006/relationships/customXml" Target="../ink/ink6.xml"/><Relationship Id="rId20" Type="http://schemas.openxmlformats.org/officeDocument/2006/relationships/image" Target="../media/image290.png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260.png"/><Relationship Id="rId24" Type="http://schemas.openxmlformats.org/officeDocument/2006/relationships/image" Target="../media/image310.png"/><Relationship Id="rId5" Type="http://schemas.openxmlformats.org/officeDocument/2006/relationships/audio" Target="../media/audio1.wav"/><Relationship Id="rId15" Type="http://schemas.openxmlformats.org/officeDocument/2006/relationships/image" Target="../media/image270.png"/><Relationship Id="rId23" Type="http://schemas.openxmlformats.org/officeDocument/2006/relationships/customXml" Target="../ink/ink10.xml"/><Relationship Id="rId10" Type="http://schemas.openxmlformats.org/officeDocument/2006/relationships/customXml" Target="../ink/ink2.xml"/><Relationship Id="rId19" Type="http://schemas.openxmlformats.org/officeDocument/2006/relationships/customXml" Target="../ink/ink8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0.png"/><Relationship Id="rId14" Type="http://schemas.openxmlformats.org/officeDocument/2006/relationships/customXml" Target="../ink/ink5.xml"/><Relationship Id="rId22" Type="http://schemas.openxmlformats.org/officeDocument/2006/relationships/image" Target="../media/image3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microsoft.com/office/2007/relationships/hdphoto" Target="../media/hdphoto10.wdp"/><Relationship Id="rId4" Type="http://schemas.openxmlformats.org/officeDocument/2006/relationships/audio" Target="../media/audio1.wav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NULL" TargetMode="External"/><Relationship Id="rId21" Type="http://schemas.microsoft.com/office/2007/relationships/hdphoto" Target="../media/hdphoto4.wdp"/><Relationship Id="rId7" Type="http://schemas.openxmlformats.org/officeDocument/2006/relationships/audio" Target="../media/media5.wma"/><Relationship Id="rId12" Type="http://schemas.openxmlformats.org/officeDocument/2006/relationships/image" Target="../media/image12.gif"/><Relationship Id="rId17" Type="http://schemas.openxmlformats.org/officeDocument/2006/relationships/image" Target="../media/image16.png"/><Relationship Id="rId25" Type="http://schemas.microsoft.com/office/2007/relationships/hdphoto" Target="../media/hdphoto6.wdp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2.wdp"/><Relationship Id="rId24" Type="http://schemas.openxmlformats.org/officeDocument/2006/relationships/image" Target="../media/image21.png"/><Relationship Id="rId5" Type="http://schemas.microsoft.com/office/2007/relationships/media" Target="../media/media4.wma"/><Relationship Id="rId15" Type="http://schemas.openxmlformats.org/officeDocument/2006/relationships/image" Target="../media/image14.png"/><Relationship Id="rId23" Type="http://schemas.microsoft.com/office/2007/relationships/hdphoto" Target="../media/hdphoto5.wdp"/><Relationship Id="rId10" Type="http://schemas.openxmlformats.org/officeDocument/2006/relationships/image" Target="../media/image11.png"/><Relationship Id="rId19" Type="http://schemas.openxmlformats.org/officeDocument/2006/relationships/image" Target="../media/image18.gif"/><Relationship Id="rId4" Type="http://schemas.microsoft.com/office/2007/relationships/media" Target="../media/media3.wav"/><Relationship Id="rId9" Type="http://schemas.openxmlformats.org/officeDocument/2006/relationships/image" Target="../media/image8.jpg"/><Relationship Id="rId14" Type="http://schemas.microsoft.com/office/2007/relationships/hdphoto" Target="../media/hdphoto3.wdp"/><Relationship Id="rId2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NULL" TargetMode="External"/><Relationship Id="rId21" Type="http://schemas.microsoft.com/office/2007/relationships/hdphoto" Target="../media/hdphoto4.wdp"/><Relationship Id="rId7" Type="http://schemas.openxmlformats.org/officeDocument/2006/relationships/audio" Target="../media/media5.wma"/><Relationship Id="rId12" Type="http://schemas.openxmlformats.org/officeDocument/2006/relationships/image" Target="../media/image12.gif"/><Relationship Id="rId17" Type="http://schemas.openxmlformats.org/officeDocument/2006/relationships/image" Target="../media/image16.png"/><Relationship Id="rId25" Type="http://schemas.microsoft.com/office/2007/relationships/hdphoto" Target="../media/hdphoto6.wdp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2.wdp"/><Relationship Id="rId24" Type="http://schemas.openxmlformats.org/officeDocument/2006/relationships/image" Target="../media/image21.png"/><Relationship Id="rId5" Type="http://schemas.microsoft.com/office/2007/relationships/media" Target="../media/media4.wma"/><Relationship Id="rId15" Type="http://schemas.openxmlformats.org/officeDocument/2006/relationships/image" Target="../media/image14.png"/><Relationship Id="rId23" Type="http://schemas.microsoft.com/office/2007/relationships/hdphoto" Target="../media/hdphoto5.wdp"/><Relationship Id="rId10" Type="http://schemas.openxmlformats.org/officeDocument/2006/relationships/image" Target="../media/image11.png"/><Relationship Id="rId19" Type="http://schemas.openxmlformats.org/officeDocument/2006/relationships/image" Target="../media/image18.gif"/><Relationship Id="rId4" Type="http://schemas.microsoft.com/office/2007/relationships/media" Target="../media/media3.wav"/><Relationship Id="rId9" Type="http://schemas.openxmlformats.org/officeDocument/2006/relationships/image" Target="../media/image8.jpg"/><Relationship Id="rId14" Type="http://schemas.microsoft.com/office/2007/relationships/hdphoto" Target="../media/hdphoto3.wdp"/><Relationship Id="rId2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NULL" TargetMode="External"/><Relationship Id="rId21" Type="http://schemas.microsoft.com/office/2007/relationships/hdphoto" Target="../media/hdphoto4.wdp"/><Relationship Id="rId7" Type="http://schemas.openxmlformats.org/officeDocument/2006/relationships/audio" Target="../media/media5.wma"/><Relationship Id="rId12" Type="http://schemas.openxmlformats.org/officeDocument/2006/relationships/image" Target="../media/image12.gif"/><Relationship Id="rId17" Type="http://schemas.openxmlformats.org/officeDocument/2006/relationships/image" Target="../media/image16.png"/><Relationship Id="rId25" Type="http://schemas.microsoft.com/office/2007/relationships/hdphoto" Target="../media/hdphoto6.wdp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2.wdp"/><Relationship Id="rId24" Type="http://schemas.openxmlformats.org/officeDocument/2006/relationships/image" Target="../media/image21.png"/><Relationship Id="rId5" Type="http://schemas.microsoft.com/office/2007/relationships/media" Target="../media/media4.wma"/><Relationship Id="rId15" Type="http://schemas.openxmlformats.org/officeDocument/2006/relationships/image" Target="../media/image14.png"/><Relationship Id="rId23" Type="http://schemas.microsoft.com/office/2007/relationships/hdphoto" Target="../media/hdphoto5.wdp"/><Relationship Id="rId10" Type="http://schemas.openxmlformats.org/officeDocument/2006/relationships/image" Target="../media/image11.png"/><Relationship Id="rId19" Type="http://schemas.openxmlformats.org/officeDocument/2006/relationships/image" Target="../media/image18.gif"/><Relationship Id="rId4" Type="http://schemas.microsoft.com/office/2007/relationships/media" Target="../media/media3.wav"/><Relationship Id="rId9" Type="http://schemas.openxmlformats.org/officeDocument/2006/relationships/image" Target="../media/image8.jpg"/><Relationship Id="rId14" Type="http://schemas.microsoft.com/office/2007/relationships/hdphoto" Target="../media/hdphoto3.wdp"/><Relationship Id="rId2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NULL" TargetMode="External"/><Relationship Id="rId21" Type="http://schemas.microsoft.com/office/2007/relationships/hdphoto" Target="../media/hdphoto4.wdp"/><Relationship Id="rId7" Type="http://schemas.openxmlformats.org/officeDocument/2006/relationships/audio" Target="../media/media5.wma"/><Relationship Id="rId12" Type="http://schemas.openxmlformats.org/officeDocument/2006/relationships/image" Target="../media/image12.gif"/><Relationship Id="rId17" Type="http://schemas.openxmlformats.org/officeDocument/2006/relationships/image" Target="../media/image16.png"/><Relationship Id="rId25" Type="http://schemas.microsoft.com/office/2007/relationships/hdphoto" Target="../media/hdphoto6.wdp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2.wdp"/><Relationship Id="rId24" Type="http://schemas.openxmlformats.org/officeDocument/2006/relationships/image" Target="../media/image21.png"/><Relationship Id="rId5" Type="http://schemas.microsoft.com/office/2007/relationships/media" Target="../media/media4.wma"/><Relationship Id="rId15" Type="http://schemas.openxmlformats.org/officeDocument/2006/relationships/image" Target="../media/image14.png"/><Relationship Id="rId23" Type="http://schemas.microsoft.com/office/2007/relationships/hdphoto" Target="../media/hdphoto5.wdp"/><Relationship Id="rId10" Type="http://schemas.openxmlformats.org/officeDocument/2006/relationships/image" Target="../media/image11.png"/><Relationship Id="rId19" Type="http://schemas.openxmlformats.org/officeDocument/2006/relationships/image" Target="../media/image18.gif"/><Relationship Id="rId4" Type="http://schemas.microsoft.com/office/2007/relationships/media" Target="../media/media3.wav"/><Relationship Id="rId9" Type="http://schemas.openxmlformats.org/officeDocument/2006/relationships/image" Target="../media/image8.jpg"/><Relationship Id="rId14" Type="http://schemas.microsoft.com/office/2007/relationships/hdphoto" Target="../media/hdphoto3.wdp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910210" y="2290293"/>
            <a:ext cx="6449132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1: HELLO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6 – Review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23146" y="-81587"/>
            <a:ext cx="12315147" cy="7010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888137" y="4260317"/>
            <a:ext cx="2295132" cy="2143791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93777" y="3632965"/>
              <a:ext cx="340516" cy="493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2. 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red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05" y="4655290"/>
            <a:ext cx="1628467" cy="152668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9" y="-81584"/>
            <a:ext cx="8086692" cy="2625127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45622" y="4260317"/>
            <a:ext cx="2295127" cy="214379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101904" y="3611033"/>
              <a:ext cx="514672" cy="493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1. 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green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30649" y="4260317"/>
            <a:ext cx="2295132" cy="2143791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03774" y="3633929"/>
              <a:ext cx="515465" cy="493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white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716" y="5198479"/>
            <a:ext cx="1421709" cy="13328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DCDA15-3E88-AE65-9B1E-88E56F79078F}"/>
              </a:ext>
            </a:extLst>
          </p:cNvPr>
          <p:cNvSpPr/>
          <p:nvPr/>
        </p:nvSpPr>
        <p:spPr>
          <a:xfrm>
            <a:off x="2852060" y="718462"/>
            <a:ext cx="6379029" cy="14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What </a:t>
            </a:r>
            <a:r>
              <a:rPr lang="en-US" sz="2800" b="1" kern="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colour</a:t>
            </a: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is it?</a:t>
            </a:r>
            <a:endParaRPr lang="en-US" sz="2800" kern="0" dirty="0">
              <a:solidFill>
                <a:srgbClr val="08726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4919D11A-662F-181C-BD51-99882DF59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70" y="3319189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DDBCC432-12FC-F334-D829-925CADF09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40" y="3322361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CAB1B7FD-FAD3-3CB8-DCB2-6FF80E27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84" y="3349226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16B6443-4154-297C-5678-36CE74101EEA}"/>
              </a:ext>
            </a:extLst>
          </p:cNvPr>
          <p:cNvSpPr txBox="1"/>
          <p:nvPr/>
        </p:nvSpPr>
        <p:spPr>
          <a:xfrm>
            <a:off x="4795053" y="2599916"/>
            <a:ext cx="2631423" cy="57888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It’s white.</a:t>
            </a:r>
          </a:p>
        </p:txBody>
      </p:sp>
      <p:sp>
        <p:nvSpPr>
          <p:cNvPr id="32" name="Flowchart: Connector 20">
            <a:extLst>
              <a:ext uri="{FF2B5EF4-FFF2-40B4-BE49-F238E27FC236}">
                <a16:creationId xmlns:a16="http://schemas.microsoft.com/office/drawing/2014/main" id="{6C7747B9-6E11-9949-9FCD-DD80CE5D0B17}"/>
              </a:ext>
            </a:extLst>
          </p:cNvPr>
          <p:cNvSpPr/>
          <p:nvPr/>
        </p:nvSpPr>
        <p:spPr>
          <a:xfrm>
            <a:off x="7646623" y="784754"/>
            <a:ext cx="1459982" cy="1458196"/>
          </a:xfrm>
          <a:prstGeom prst="flowChartConnector">
            <a:avLst/>
          </a:prstGeom>
          <a:solidFill>
            <a:srgbClr val="FFFFFF"/>
          </a:solidFill>
          <a:ln w="3175">
            <a:solidFill>
              <a:srgbClr val="1D8085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17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30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F28B9AD-9E34-D8CF-3C57-941EFBADDA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09633" y="-153013"/>
            <a:ext cx="12315147" cy="7010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8727" y="2670398"/>
            <a:ext cx="4872473" cy="1046432"/>
          </a:xfrm>
          <a:prstGeom prst="rect">
            <a:avLst/>
          </a:prstGeom>
          <a:noFill/>
        </p:spPr>
        <p:txBody>
          <a:bodyPr wrap="none" lIns="121912" tIns="60956" rIns="121912" bIns="6095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6000" b="1" kern="0" dirty="0">
                <a:ln w="11430"/>
                <a:solidFill>
                  <a:srgbClr val="FFE6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  <a:sym typeface="Arial"/>
              </a:rPr>
              <a:t>WELL DONE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56556" y="1793341"/>
            <a:ext cx="6145504" cy="2991397"/>
            <a:chOff x="2847600" y="734815"/>
            <a:chExt cx="5862548" cy="3083993"/>
          </a:xfrm>
        </p:grpSpPr>
        <p:sp>
          <p:nvSpPr>
            <p:cNvPr id="13" name="Flowchart: Alternate Process 3"/>
            <p:cNvSpPr/>
            <p:nvPr/>
          </p:nvSpPr>
          <p:spPr>
            <a:xfrm>
              <a:off x="3048221" y="873207"/>
              <a:ext cx="5605272" cy="28072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914377">
                <a:buClr>
                  <a:srgbClr val="000000"/>
                </a:buClr>
              </a:pPr>
              <a:endParaRPr lang="en-US" sz="2800" kern="0" dirty="0">
                <a:solidFill>
                  <a:schemeClr val="accent1"/>
                </a:solidFill>
                <a:sym typeface="Arial"/>
              </a:endParaRPr>
            </a:p>
          </p:txBody>
        </p:sp>
        <p:sp>
          <p:nvSpPr>
            <p:cNvPr id="15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914377">
                <a:buClr>
                  <a:srgbClr val="000000"/>
                </a:buClr>
              </a:pPr>
              <a:endParaRPr lang="en-US" sz="3600" b="1" kern="0" dirty="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02060" y="4488211"/>
            <a:ext cx="1421709" cy="13328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85" y="3671781"/>
            <a:ext cx="1741715" cy="163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9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D9B856A5-5104-6008-BAF1-5D8EE24E29C2}"/>
              </a:ext>
            </a:extLst>
          </p:cNvPr>
          <p:cNvSpPr/>
          <p:nvPr/>
        </p:nvSpPr>
        <p:spPr>
          <a:xfrm>
            <a:off x="8330373" y="2208070"/>
            <a:ext cx="2300715" cy="579833"/>
          </a:xfrm>
          <a:prstGeom prst="wedgeRoundRectCallout">
            <a:avLst>
              <a:gd name="adj1" fmla="val -46457"/>
              <a:gd name="adj2" fmla="val 122122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a balloon.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7DDE54-5892-766C-BA71-46EF35742054}"/>
              </a:ext>
            </a:extLst>
          </p:cNvPr>
          <p:cNvGrpSpPr/>
          <p:nvPr/>
        </p:nvGrpSpPr>
        <p:grpSpPr>
          <a:xfrm flipH="1">
            <a:off x="5959071" y="1058480"/>
            <a:ext cx="2371302" cy="4253801"/>
            <a:chOff x="1383293" y="1500481"/>
            <a:chExt cx="2090901" cy="384836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10B0DDA-1CFE-DDD6-5D59-1C4524059B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32"/>
            <a:stretch/>
          </p:blipFill>
          <p:spPr bwMode="auto">
            <a:xfrm rot="953634">
              <a:off x="2186521" y="1500481"/>
              <a:ext cx="1287673" cy="3065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CF51FD2-424B-B758-B969-468E09CFF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3293" y="3747852"/>
              <a:ext cx="1361351" cy="1600989"/>
            </a:xfrm>
            <a:prstGeom prst="rect">
              <a:avLst/>
            </a:prstGeom>
          </p:spPr>
        </p:pic>
      </p:grpSp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8F02314C-0641-F262-30CA-E7C4D91BC2EC}"/>
              </a:ext>
            </a:extLst>
          </p:cNvPr>
          <p:cNvSpPr txBox="1">
            <a:spLocks/>
          </p:cNvSpPr>
          <p:nvPr/>
        </p:nvSpPr>
        <p:spPr>
          <a:xfrm>
            <a:off x="589546" y="122516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Grammar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1280F1-12DA-B6DB-B2D8-E7A805D09A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 rot="19876237" flipH="1">
            <a:off x="3284365" y="3056379"/>
            <a:ext cx="2088006" cy="1602504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6BE3A4B1-699A-BA0D-3F1A-B469D407C45B}"/>
              </a:ext>
            </a:extLst>
          </p:cNvPr>
          <p:cNvSpPr/>
          <p:nvPr/>
        </p:nvSpPr>
        <p:spPr>
          <a:xfrm>
            <a:off x="649258" y="2831860"/>
            <a:ext cx="3118310" cy="579833"/>
          </a:xfrm>
          <a:prstGeom prst="wedgeRoundRectCallout">
            <a:avLst>
              <a:gd name="adj1" fmla="val 62524"/>
              <a:gd name="adj2" fmla="val 41849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</a:t>
            </a:r>
            <a:r>
              <a:rPr lang="en-US" sz="2800" b="1" dirty="0" err="1">
                <a:solidFill>
                  <a:schemeClr val="bg1"/>
                </a:solidFill>
              </a:rPr>
              <a:t>colour</a:t>
            </a:r>
            <a:r>
              <a:rPr lang="en-US" sz="2800" b="1" dirty="0">
                <a:solidFill>
                  <a:schemeClr val="bg1"/>
                </a:solidFill>
              </a:rPr>
              <a:t> is it?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207A34B8-496C-7F11-C22C-D7B3F0042D50}"/>
              </a:ext>
            </a:extLst>
          </p:cNvPr>
          <p:cNvSpPr/>
          <p:nvPr/>
        </p:nvSpPr>
        <p:spPr>
          <a:xfrm>
            <a:off x="8842325" y="3452560"/>
            <a:ext cx="1788763" cy="579833"/>
          </a:xfrm>
          <a:prstGeom prst="wedgeRoundRectCallout">
            <a:avLst>
              <a:gd name="adj1" fmla="val -74464"/>
              <a:gd name="adj2" fmla="val 34625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</a:t>
            </a:r>
            <a:r>
              <a:rPr lang="en-US" sz="2800" b="1" u="sng" dirty="0">
                <a:solidFill>
                  <a:schemeClr val="tx1"/>
                </a:solidFill>
              </a:rPr>
              <a:t>red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D88FD9A2-6D09-869F-EA08-E124B846FFCB}"/>
              </a:ext>
            </a:extLst>
          </p:cNvPr>
          <p:cNvSpPr/>
          <p:nvPr/>
        </p:nvSpPr>
        <p:spPr>
          <a:xfrm>
            <a:off x="2545088" y="1628237"/>
            <a:ext cx="2163099" cy="579833"/>
          </a:xfrm>
          <a:prstGeom prst="wedgeRoundRectCallout">
            <a:avLst>
              <a:gd name="adj1" fmla="val 40687"/>
              <a:gd name="adj2" fmla="val 11566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228829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FA4CBD32-C281-48AF-2C4D-1E7C7494DE4C}"/>
              </a:ext>
            </a:extLst>
          </p:cNvPr>
          <p:cNvSpPr/>
          <p:nvPr/>
        </p:nvSpPr>
        <p:spPr>
          <a:xfrm>
            <a:off x="6985425" y="422787"/>
            <a:ext cx="4935572" cy="5744193"/>
          </a:xfrm>
          <a:prstGeom prst="roundRect">
            <a:avLst/>
          </a:prstGeom>
          <a:ln w="762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b="1" dirty="0"/>
              <a:t>RULES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G" sz="2600" dirty="0"/>
              <a:t>2 students take turn to spin and stop the wheel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G" sz="2600" dirty="0"/>
              <a:t>Ask and answer about the colours on the wheel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G" sz="2600" dirty="0"/>
              <a:t>Get points on the wheel with each correct answer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G" sz="2600" dirty="0"/>
              <a:t>Note: </a:t>
            </a:r>
          </a:p>
          <a:p>
            <a:r>
              <a:rPr lang="en-SG" sz="2600" dirty="0"/>
              <a:t>	- Click the pink circle in 	the middle to run and 	stop the wheel</a:t>
            </a:r>
          </a:p>
          <a:p>
            <a:r>
              <a:rPr lang="en-SG" sz="2600" dirty="0"/>
              <a:t>	- A present           = </a:t>
            </a:r>
          </a:p>
          <a:p>
            <a:r>
              <a:rPr lang="en-SG" sz="2600" dirty="0"/>
              <a:t>	give other team 1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28E9B7-C181-E06B-A0E4-7F5675328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467" y="2349465"/>
            <a:ext cx="2142741" cy="21590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85C998E-579B-CAE2-96C4-E77D306E09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1263">
            <a:off x="1894043" y="2103373"/>
            <a:ext cx="3145048" cy="42427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78F91-C2F9-2101-0298-656DA0D540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79" y="88678"/>
            <a:ext cx="5407299" cy="183587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57FB0AB-77F5-1C89-C130-5185FCC98FA4}"/>
              </a:ext>
            </a:extLst>
          </p:cNvPr>
          <p:cNvSpPr/>
          <p:nvPr/>
        </p:nvSpPr>
        <p:spPr>
          <a:xfrm>
            <a:off x="531868" y="576186"/>
            <a:ext cx="42819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Colour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Wheel</a:t>
            </a: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C1807B0B-5C62-C605-8BD4-9C1CF8F87CEF}"/>
              </a:ext>
            </a:extLst>
          </p:cNvPr>
          <p:cNvSpPr/>
          <p:nvPr/>
        </p:nvSpPr>
        <p:spPr>
          <a:xfrm>
            <a:off x="304220" y="2075831"/>
            <a:ext cx="3118310" cy="579833"/>
          </a:xfrm>
          <a:prstGeom prst="wedgeRoundRectCallout">
            <a:avLst>
              <a:gd name="adj1" fmla="val 40435"/>
              <a:gd name="adj2" fmla="val 10677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colour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it?</a:t>
            </a:r>
          </a:p>
        </p:txBody>
      </p:sp>
      <p:pic>
        <p:nvPicPr>
          <p:cNvPr id="63" name="Picture 8" descr="Gift Design Clip Art Image, PNG, 1300x1300px, Gift, Birthday, Box, Cartoon,  Designer Download Free">
            <a:extLst>
              <a:ext uri="{FF2B5EF4-FFF2-40B4-BE49-F238E27FC236}">
                <a16:creationId xmlns:a16="http://schemas.microsoft.com/office/drawing/2014/main" id="{B5BAF8B1-D47F-0D7B-BC45-49306706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4" b="95000" l="10000" r="90000">
                        <a14:foregroundMark x1="46341" y1="92195" x2="46341" y2="92195"/>
                        <a14:foregroundMark x1="49878" y1="95000" x2="49878" y2="95000"/>
                        <a14:foregroundMark x1="89878" y1="53902" x2="89878" y2="53902"/>
                        <a14:foregroundMark x1="76220" y1="8537" x2="76220" y2="8537"/>
                        <a14:foregroundMark x1="73780" y1="4024" x2="73780" y2="4024"/>
                        <a14:foregroundMark x1="10366" y1="36463" x2="10366" y2="36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52">
            <a:off x="9832315" y="5025009"/>
            <a:ext cx="518830" cy="51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67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1.11111E-6 L -6.25E-7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D2CD4-DE44-7844-174C-0CBA0EDF03FC}"/>
              </a:ext>
            </a:extLst>
          </p:cNvPr>
          <p:cNvGrpSpPr/>
          <p:nvPr/>
        </p:nvGrpSpPr>
        <p:grpSpPr>
          <a:xfrm>
            <a:off x="5453356" y="-145683"/>
            <a:ext cx="6974891" cy="7042519"/>
            <a:chOff x="5453356" y="-145683"/>
            <a:chExt cx="6974891" cy="704251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E38C2CC-FF7F-8347-3861-9F257C273DCA}"/>
                </a:ext>
              </a:extLst>
            </p:cNvPr>
            <p:cNvGrpSpPr/>
            <p:nvPr/>
          </p:nvGrpSpPr>
          <p:grpSpPr>
            <a:xfrm>
              <a:off x="5453356" y="-145683"/>
              <a:ext cx="6974891" cy="7042519"/>
              <a:chOff x="5342820" y="-89728"/>
              <a:chExt cx="6974891" cy="7042519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179CC6D7-64D9-2396-1A8E-443B57B217B4}"/>
                  </a:ext>
                </a:extLst>
              </p:cNvPr>
              <p:cNvGrpSpPr/>
              <p:nvPr/>
            </p:nvGrpSpPr>
            <p:grpSpPr>
              <a:xfrm>
                <a:off x="5342820" y="-89728"/>
                <a:ext cx="6974891" cy="7042519"/>
                <a:chOff x="3022877" y="-650157"/>
                <a:chExt cx="8142347" cy="8141908"/>
              </a:xfr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D9667F33-7CAC-8401-CFC5-70F5507822FE}"/>
                    </a:ext>
                  </a:extLst>
                </p:cNvPr>
                <p:cNvSpPr/>
                <p:nvPr/>
              </p:nvSpPr>
              <p:spPr>
                <a:xfrm>
                  <a:off x="3022877" y="-622270"/>
                  <a:ext cx="8096923" cy="8096921"/>
                </a:xfrm>
                <a:prstGeom prst="ellipse">
                  <a:avLst/>
                </a:prstGeom>
                <a:solidFill>
                  <a:srgbClr val="FF0200"/>
                </a:solidFill>
                <a:ln w="762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Pie 33">
                  <a:extLst>
                    <a:ext uri="{FF2B5EF4-FFF2-40B4-BE49-F238E27FC236}">
                      <a16:creationId xmlns:a16="http://schemas.microsoft.com/office/drawing/2014/main" id="{B14398AF-F70D-C418-F6BB-7C4F0E6650D7}"/>
                    </a:ext>
                  </a:extLst>
                </p:cNvPr>
                <p:cNvSpPr/>
                <p:nvPr/>
              </p:nvSpPr>
              <p:spPr>
                <a:xfrm rot="13500000">
                  <a:off x="3022880" y="-627665"/>
                  <a:ext cx="8096918" cy="8096923"/>
                </a:xfrm>
                <a:prstGeom prst="pie">
                  <a:avLst>
                    <a:gd name="adj1" fmla="val 1510580"/>
                    <a:gd name="adj2" fmla="val 5147019"/>
                  </a:avLst>
                </a:prstGeom>
                <a:solidFill>
                  <a:schemeClr val="bg1"/>
                </a:solidFill>
                <a:ln w="18097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Pie 21">
                  <a:extLst>
                    <a:ext uri="{FF2B5EF4-FFF2-40B4-BE49-F238E27FC236}">
                      <a16:creationId xmlns:a16="http://schemas.microsoft.com/office/drawing/2014/main" id="{516AA4EB-40B9-CD79-1032-CE4ECF0C71AB}"/>
                    </a:ext>
                  </a:extLst>
                </p:cNvPr>
                <p:cNvSpPr/>
                <p:nvPr/>
              </p:nvSpPr>
              <p:spPr>
                <a:xfrm rot="17100000">
                  <a:off x="3022880" y="-605170"/>
                  <a:ext cx="8096921" cy="8096922"/>
                </a:xfrm>
                <a:prstGeom prst="pie">
                  <a:avLst>
                    <a:gd name="adj1" fmla="val 1510580"/>
                    <a:gd name="adj2" fmla="val 5147019"/>
                  </a:avLst>
                </a:prstGeom>
                <a:solidFill>
                  <a:srgbClr val="F6A8C0"/>
                </a:solidFill>
                <a:ln w="18097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Pie 22">
                  <a:extLst>
                    <a:ext uri="{FF2B5EF4-FFF2-40B4-BE49-F238E27FC236}">
                      <a16:creationId xmlns:a16="http://schemas.microsoft.com/office/drawing/2014/main" id="{AC394371-F9DE-4CA9-F14B-B129CF9D9B8F}"/>
                    </a:ext>
                  </a:extLst>
                </p:cNvPr>
                <p:cNvSpPr/>
                <p:nvPr/>
              </p:nvSpPr>
              <p:spPr>
                <a:xfrm rot="20700000">
                  <a:off x="3022879" y="-638911"/>
                  <a:ext cx="8096920" cy="8096922"/>
                </a:xfrm>
                <a:prstGeom prst="pie">
                  <a:avLst>
                    <a:gd name="adj1" fmla="val 1510580"/>
                    <a:gd name="adj2" fmla="val 5147019"/>
                  </a:avLst>
                </a:prstGeom>
                <a:solidFill>
                  <a:srgbClr val="19C733"/>
                </a:solidFill>
                <a:ln w="18097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Pie 23">
                  <a:extLst>
                    <a:ext uri="{FF2B5EF4-FFF2-40B4-BE49-F238E27FC236}">
                      <a16:creationId xmlns:a16="http://schemas.microsoft.com/office/drawing/2014/main" id="{3A95ECF0-DE83-B99A-B1DA-C2B0D39A3378}"/>
                    </a:ext>
                  </a:extLst>
                </p:cNvPr>
                <p:cNvSpPr/>
                <p:nvPr/>
              </p:nvSpPr>
              <p:spPr>
                <a:xfrm rot="2700000">
                  <a:off x="3022879" y="-638909"/>
                  <a:ext cx="8096920" cy="8096922"/>
                </a:xfrm>
                <a:prstGeom prst="pie">
                  <a:avLst>
                    <a:gd name="adj1" fmla="val 1510580"/>
                    <a:gd name="adj2" fmla="val 5147019"/>
                  </a:avLst>
                </a:prstGeom>
                <a:solidFill>
                  <a:srgbClr val="FFF200"/>
                </a:solidFill>
                <a:ln w="18097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Pie 24">
                  <a:extLst>
                    <a:ext uri="{FF2B5EF4-FFF2-40B4-BE49-F238E27FC236}">
                      <a16:creationId xmlns:a16="http://schemas.microsoft.com/office/drawing/2014/main" id="{8CF42640-6427-41BE-A7D1-0E1142981C28}"/>
                    </a:ext>
                  </a:extLst>
                </p:cNvPr>
                <p:cNvSpPr/>
                <p:nvPr/>
              </p:nvSpPr>
              <p:spPr>
                <a:xfrm rot="6300000">
                  <a:off x="3056947" y="-650157"/>
                  <a:ext cx="8096921" cy="8096922"/>
                </a:xfrm>
                <a:prstGeom prst="pie">
                  <a:avLst>
                    <a:gd name="adj1" fmla="val 1510580"/>
                    <a:gd name="adj2" fmla="val 5147019"/>
                  </a:avLst>
                </a:prstGeom>
                <a:solidFill>
                  <a:srgbClr val="FF8000"/>
                </a:solidFill>
                <a:ln w="18097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Pie 25">
                  <a:extLst>
                    <a:ext uri="{FF2B5EF4-FFF2-40B4-BE49-F238E27FC236}">
                      <a16:creationId xmlns:a16="http://schemas.microsoft.com/office/drawing/2014/main" id="{2FD12A07-7422-DB50-5EF4-5662E29DC00C}"/>
                    </a:ext>
                  </a:extLst>
                </p:cNvPr>
                <p:cNvSpPr/>
                <p:nvPr/>
              </p:nvSpPr>
              <p:spPr>
                <a:xfrm rot="9900000">
                  <a:off x="3068304" y="-638910"/>
                  <a:ext cx="8096920" cy="8096922"/>
                </a:xfrm>
                <a:prstGeom prst="pie">
                  <a:avLst>
                    <a:gd name="adj1" fmla="val 1510580"/>
                    <a:gd name="adj2" fmla="val 5147019"/>
                  </a:avLst>
                </a:prstGeom>
                <a:solidFill>
                  <a:srgbClr val="FF0000"/>
                </a:solidFill>
                <a:ln w="18097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6821D004-34B4-DA14-3A80-6E1FE1ECE6B0}"/>
                    </a:ext>
                  </a:extLst>
                </p:cNvPr>
                <p:cNvSpPr txBox="1"/>
                <p:nvPr/>
              </p:nvSpPr>
              <p:spPr>
                <a:xfrm rot="14991866">
                  <a:off x="6350095" y="4639444"/>
                  <a:ext cx="3771427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6000" b="1" i="0" u="none" strike="noStrike" kern="1200" cap="none" spc="0" normalizeH="0" baseline="0" noProof="0" dirty="0">
                      <a:ln w="28575">
                        <a:solidFill>
                          <a:prstClr val="white"/>
                        </a:solidFill>
                      </a:ln>
                      <a:solidFill>
                        <a:srgbClr val="19C733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</a:rPr>
                    <a:t>GREEN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B996E02A-3FF2-10DA-260F-490311C7AC42}"/>
                    </a:ext>
                  </a:extLst>
                </p:cNvPr>
                <p:cNvSpPr txBox="1"/>
                <p:nvPr/>
              </p:nvSpPr>
              <p:spPr>
                <a:xfrm rot="4231652">
                  <a:off x="4011780" y="1199684"/>
                  <a:ext cx="3815905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6000" b="1" i="0" u="none" strike="noStrike" kern="1200" cap="none" spc="0" normalizeH="0" baseline="0" noProof="0" dirty="0">
                      <a:ln w="28575">
                        <a:solidFill>
                          <a:prstClr val="white"/>
                        </a:solidFill>
                      </a:ln>
                      <a:solidFill>
                        <a:srgbClr val="FF000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</a:rPr>
                    <a:t>RED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C64DB3CD-4A95-E005-07B1-88DDCAFA9BFD}"/>
                    </a:ext>
                  </a:extLst>
                </p:cNvPr>
                <p:cNvSpPr txBox="1"/>
                <p:nvPr/>
              </p:nvSpPr>
              <p:spPr>
                <a:xfrm rot="11430690">
                  <a:off x="7844033" y="2705213"/>
                  <a:ext cx="3176756" cy="11742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6000" b="1" i="0" u="none" strike="noStrike" kern="1200" cap="none" spc="0" normalizeH="0" baseline="0" noProof="0" dirty="0">
                      <a:ln w="28575">
                        <a:solidFill>
                          <a:prstClr val="white"/>
                        </a:solidFill>
                      </a:ln>
                      <a:solidFill>
                        <a:srgbClr val="0055FF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  <a:sym typeface="Wingdings" panose="05000000000000000000" pitchFamily="2" charset="2"/>
                    </a:rPr>
                    <a:t></a:t>
                  </a:r>
                  <a:endParaRPr kumimoji="0" lang="en-GB" sz="6000" b="1" i="0" u="none" strike="noStrike" kern="1200" cap="none" spc="0" normalizeH="0" baseline="0" noProof="0" dirty="0">
                    <a:ln w="28575">
                      <a:solidFill>
                        <a:prstClr val="white"/>
                      </a:solidFill>
                    </a:ln>
                    <a:solidFill>
                      <a:srgbClr val="0055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5DDD243-D44C-40AD-1A83-8D008C35B7B7}"/>
                    </a:ext>
                  </a:extLst>
                </p:cNvPr>
                <p:cNvSpPr txBox="1"/>
                <p:nvPr/>
              </p:nvSpPr>
              <p:spPr>
                <a:xfrm rot="595442">
                  <a:off x="3055047" y="3053014"/>
                  <a:ext cx="3812844" cy="9233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5400" b="1" i="0" u="none" strike="noStrike" kern="1200" cap="none" spc="0" normalizeH="0" baseline="0" noProof="0" dirty="0">
                      <a:ln w="28575">
                        <a:solidFill>
                          <a:prstClr val="white"/>
                        </a:solidFill>
                      </a:ln>
                      <a:solidFill>
                        <a:srgbClr val="FF800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</a:rPr>
                    <a:t>ORANGE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7572869A-109A-93D8-4081-FCFD1A363C43}"/>
                    </a:ext>
                  </a:extLst>
                </p:cNvPr>
                <p:cNvSpPr txBox="1"/>
                <p:nvPr/>
              </p:nvSpPr>
              <p:spPr>
                <a:xfrm rot="7801778">
                  <a:off x="5880902" y="1212234"/>
                  <a:ext cx="4066739" cy="9233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5400" b="1" i="0" u="none" strike="noStrike" kern="1200" cap="none" spc="0" normalizeH="0" baseline="0" noProof="0" dirty="0">
                      <a:ln w="28575">
                        <a:solidFill>
                          <a:prstClr val="black"/>
                        </a:solidFill>
                      </a:ln>
                      <a:noFill/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</a:rPr>
                    <a:t>WHITE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31AF10AC-8254-510B-821C-59E14A306E8F}"/>
                    </a:ext>
                  </a:extLst>
                </p:cNvPr>
                <p:cNvSpPr txBox="1"/>
                <p:nvPr/>
              </p:nvSpPr>
              <p:spPr>
                <a:xfrm rot="18592112">
                  <a:off x="4203053" y="4786101"/>
                  <a:ext cx="3854373" cy="9233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5400" b="1" i="0" u="none" strike="noStrike" kern="1200" cap="none" spc="0" normalizeH="0" baseline="0" noProof="0" dirty="0">
                      <a:ln w="28575">
                        <a:solidFill>
                          <a:prstClr val="white"/>
                        </a:solidFill>
                      </a:ln>
                      <a:solidFill>
                        <a:srgbClr val="FFF20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</a:rPr>
                    <a:t>YELLOW</a:t>
                  </a:r>
                </a:p>
              </p:txBody>
            </p:sp>
          </p:grp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66BD4AC-0D21-0122-38CC-E6C1CB480051}"/>
                  </a:ext>
                </a:extLst>
              </p:cNvPr>
              <p:cNvSpPr/>
              <p:nvPr/>
            </p:nvSpPr>
            <p:spPr>
              <a:xfrm>
                <a:off x="8212020" y="2805184"/>
                <a:ext cx="1252753" cy="1230373"/>
              </a:xfrm>
              <a:prstGeom prst="ellipse">
                <a:avLst/>
              </a:prstGeom>
              <a:solidFill>
                <a:srgbClr val="F6A8C0"/>
              </a:solidFill>
              <a:ln>
                <a:noFill/>
                <a:prstDash val="dashDot"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It’s…</a:t>
                </a:r>
              </a:p>
            </p:txBody>
          </p:sp>
        </p:grp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79665491-E59C-270F-C762-A03E4DEBF918}"/>
                </a:ext>
              </a:extLst>
            </p:cNvPr>
            <p:cNvSpPr/>
            <p:nvPr/>
          </p:nvSpPr>
          <p:spPr>
            <a:xfrm rot="21433007">
              <a:off x="9879875" y="2535181"/>
              <a:ext cx="560439" cy="540004"/>
            </a:xfrm>
            <a:prstGeom prst="star5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7" name="Star: 5 Points 26">
              <a:extLst>
                <a:ext uri="{FF2B5EF4-FFF2-40B4-BE49-F238E27FC236}">
                  <a16:creationId xmlns:a16="http://schemas.microsoft.com/office/drawing/2014/main" id="{6023E1DD-2794-45E5-0072-6CB10FA3B0D9}"/>
                </a:ext>
              </a:extLst>
            </p:cNvPr>
            <p:cNvSpPr/>
            <p:nvPr/>
          </p:nvSpPr>
          <p:spPr>
            <a:xfrm>
              <a:off x="11251222" y="2535181"/>
              <a:ext cx="560439" cy="540004"/>
            </a:xfrm>
            <a:prstGeom prst="star5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E1592F71-5276-F382-506C-8D7A0A42F0FA}"/>
                </a:ext>
              </a:extLst>
            </p:cNvPr>
            <p:cNvSpPr/>
            <p:nvPr/>
          </p:nvSpPr>
          <p:spPr>
            <a:xfrm>
              <a:off x="10587202" y="2302866"/>
              <a:ext cx="560439" cy="540004"/>
            </a:xfrm>
            <a:prstGeom prst="star5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285946DC-93E2-E0BC-CF9B-21510A5C15EB}"/>
                </a:ext>
              </a:extLst>
            </p:cNvPr>
            <p:cNvSpPr/>
            <p:nvPr/>
          </p:nvSpPr>
          <p:spPr>
            <a:xfrm>
              <a:off x="10379344" y="1676503"/>
              <a:ext cx="560439" cy="540004"/>
            </a:xfrm>
            <a:prstGeom prst="star5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id="{8933FAAB-E1EC-A41C-67EA-C70B521EA20F}"/>
                </a:ext>
              </a:extLst>
            </p:cNvPr>
            <p:cNvSpPr/>
            <p:nvPr/>
          </p:nvSpPr>
          <p:spPr>
            <a:xfrm>
              <a:off x="11140464" y="1686871"/>
              <a:ext cx="560439" cy="540004"/>
            </a:xfrm>
            <a:prstGeom prst="star5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1026" name="Picture 2" descr="Golden Star PNG Image | Golden star, Star clipart, Stars">
              <a:extLst>
                <a:ext uri="{FF2B5EF4-FFF2-40B4-BE49-F238E27FC236}">
                  <a16:creationId xmlns:a16="http://schemas.microsoft.com/office/drawing/2014/main" id="{BD2BF5B7-B128-30EC-07E6-09B29B3D9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4754" y="611568"/>
              <a:ext cx="623772" cy="62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Golden Star PNG Image | Golden star, Star clipart, Stars">
              <a:extLst>
                <a:ext uri="{FF2B5EF4-FFF2-40B4-BE49-F238E27FC236}">
                  <a16:creationId xmlns:a16="http://schemas.microsoft.com/office/drawing/2014/main" id="{D79C690D-AC4F-922C-4784-85AD16083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6126" y="1470664"/>
              <a:ext cx="623772" cy="62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Golden Star PNG Image | Golden star, Star clipart, Stars">
              <a:extLst>
                <a:ext uri="{FF2B5EF4-FFF2-40B4-BE49-F238E27FC236}">
                  <a16:creationId xmlns:a16="http://schemas.microsoft.com/office/drawing/2014/main" id="{CF008D66-8198-1901-A004-7F12EB9816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637" y="1990980"/>
              <a:ext cx="623772" cy="62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Golden Star PNG Image | Golden star, Star clipart, Stars">
              <a:extLst>
                <a:ext uri="{FF2B5EF4-FFF2-40B4-BE49-F238E27FC236}">
                  <a16:creationId xmlns:a16="http://schemas.microsoft.com/office/drawing/2014/main" id="{E898428A-5368-8575-E7E4-350928CAB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393" y="3921289"/>
              <a:ext cx="623772" cy="62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Golden Star PNG Image | Golden star, Star clipart, Stars">
              <a:extLst>
                <a:ext uri="{FF2B5EF4-FFF2-40B4-BE49-F238E27FC236}">
                  <a16:creationId xmlns:a16="http://schemas.microsoft.com/office/drawing/2014/main" id="{30952A7D-D692-0D32-0D7C-E3900A2718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599" y="3921289"/>
              <a:ext cx="623772" cy="62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Golden Star PNG Image | Golden star, Star clipart, Stars">
              <a:extLst>
                <a:ext uri="{FF2B5EF4-FFF2-40B4-BE49-F238E27FC236}">
                  <a16:creationId xmlns:a16="http://schemas.microsoft.com/office/drawing/2014/main" id="{5A92F091-1ADB-4001-F24B-9F66538FB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9286" y="4582985"/>
              <a:ext cx="623772" cy="62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Gift Design Clip Art Image, PNG, 1300x1300px, Gift, Birthday, Box, Cartoon,  Designer Download Free">
              <a:extLst>
                <a:ext uri="{FF2B5EF4-FFF2-40B4-BE49-F238E27FC236}">
                  <a16:creationId xmlns:a16="http://schemas.microsoft.com/office/drawing/2014/main" id="{59EA0CD2-F5A5-3BD6-8C62-88C7963A3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24" b="95000" l="10000" r="90000">
                          <a14:foregroundMark x1="46341" y1="92195" x2="46341" y2="92195"/>
                          <a14:foregroundMark x1="49878" y1="95000" x2="49878" y2="95000"/>
                          <a14:foregroundMark x1="89878" y1="53902" x2="89878" y2="53902"/>
                          <a14:foregroundMark x1="76220" y1="8537" x2="76220" y2="8537"/>
                          <a14:foregroundMark x1="73780" y1="4024" x2="73780" y2="4024"/>
                          <a14:foregroundMark x1="10366" y1="36463" x2="10366" y2="36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238199">
              <a:off x="10532973" y="4086819"/>
              <a:ext cx="1067568" cy="1067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278465" y="-474133"/>
            <a:ext cx="197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1263">
            <a:off x="2122417" y="2030173"/>
            <a:ext cx="3272459" cy="44146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79" y="88678"/>
            <a:ext cx="5407299" cy="183587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31868" y="576186"/>
            <a:ext cx="42819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Colour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Wheel</a:t>
            </a:r>
          </a:p>
        </p:txBody>
      </p:sp>
      <p:sp>
        <p:nvSpPr>
          <p:cNvPr id="78" name="Speech Bubble: Rectangle with Corners Rounded 77">
            <a:extLst>
              <a:ext uri="{FF2B5EF4-FFF2-40B4-BE49-F238E27FC236}">
                <a16:creationId xmlns:a16="http://schemas.microsoft.com/office/drawing/2014/main" id="{B96A27D7-8186-6308-2337-18334BFC4221}"/>
              </a:ext>
            </a:extLst>
          </p:cNvPr>
          <p:cNvSpPr/>
          <p:nvPr/>
        </p:nvSpPr>
        <p:spPr>
          <a:xfrm>
            <a:off x="304220" y="2075831"/>
            <a:ext cx="3118310" cy="579833"/>
          </a:xfrm>
          <a:prstGeom prst="wedgeRoundRectCallout">
            <a:avLst>
              <a:gd name="adj1" fmla="val 45877"/>
              <a:gd name="adj2" fmla="val 119780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colour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it?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B989C1D-CF11-F9AD-5016-5BF3C4F39BF7}"/>
              </a:ext>
            </a:extLst>
          </p:cNvPr>
          <p:cNvSpPr txBox="1"/>
          <p:nvPr/>
        </p:nvSpPr>
        <p:spPr>
          <a:xfrm>
            <a:off x="108456" y="6496725"/>
            <a:ext cx="6755588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pink circle “It’s…” to spin and stop the wheel</a:t>
            </a:r>
          </a:p>
        </p:txBody>
      </p:sp>
    </p:spTree>
    <p:extLst>
      <p:ext uri="{BB962C8B-B14F-4D97-AF65-F5344CB8AC3E}">
        <p14:creationId xmlns:p14="http://schemas.microsoft.com/office/powerpoint/2010/main" val="124173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1.11111E-6 L -6.25E-7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AFCA38CB-0071-295A-D7B4-ABC1203E9E9B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F9108B-0789-941B-2648-40D8C26F8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77" y="1188526"/>
            <a:ext cx="11377646" cy="4480948"/>
          </a:xfrm>
          <a:prstGeom prst="rect">
            <a:avLst/>
          </a:prstGeom>
        </p:spPr>
      </p:pic>
      <p:pic>
        <p:nvPicPr>
          <p:cNvPr id="6" name="U1_16">
            <a:hlinkClick r:id="" action="ppaction://media"/>
            <a:extLst>
              <a:ext uri="{FF2B5EF4-FFF2-40B4-BE49-F238E27FC236}">
                <a16:creationId xmlns:a16="http://schemas.microsoft.com/office/drawing/2014/main" id="{96D9E467-A64C-CC42-4A93-99D6E7AC62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518" y="703327"/>
            <a:ext cx="487363" cy="487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25F044-3B8B-BD35-BC21-286519C49A99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numbers “1, 2,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3, 4” to reveal 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06569C6-321C-C4A4-66A4-40B59EB691C9}"/>
              </a:ext>
            </a:extLst>
          </p:cNvPr>
          <p:cNvSpPr/>
          <p:nvPr/>
        </p:nvSpPr>
        <p:spPr>
          <a:xfrm>
            <a:off x="898863" y="2324649"/>
            <a:ext cx="487363" cy="487363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326D39-AFBA-2058-F74E-C4CAC6C3670E}"/>
              </a:ext>
            </a:extLst>
          </p:cNvPr>
          <p:cNvSpPr/>
          <p:nvPr/>
        </p:nvSpPr>
        <p:spPr>
          <a:xfrm>
            <a:off x="3619139" y="2324646"/>
            <a:ext cx="487363" cy="487363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2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F3E88F4-4A3B-EC39-1371-F4836A4215E3}"/>
              </a:ext>
            </a:extLst>
          </p:cNvPr>
          <p:cNvSpPr/>
          <p:nvPr/>
        </p:nvSpPr>
        <p:spPr>
          <a:xfrm>
            <a:off x="6016125" y="2324648"/>
            <a:ext cx="487363" cy="487363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3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776FBDA-99FF-1752-0F89-5093BCF7956D}"/>
              </a:ext>
            </a:extLst>
          </p:cNvPr>
          <p:cNvSpPr/>
          <p:nvPr/>
        </p:nvSpPr>
        <p:spPr>
          <a:xfrm>
            <a:off x="8656792" y="2324647"/>
            <a:ext cx="487363" cy="487363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4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49E0258-06C6-A0D2-CB86-867960148034}"/>
                  </a:ext>
                </a:extLst>
              </p14:cNvPr>
              <p14:cNvContentPartPr/>
              <p14:nvPr/>
            </p14:nvContentPartPr>
            <p14:xfrm>
              <a:off x="2573462" y="3855585"/>
              <a:ext cx="2113200" cy="9428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49E0258-06C6-A0D2-CB86-86796014803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37462" y="3819585"/>
                <a:ext cx="2184840" cy="10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86C3FA-C4CD-A5C1-9E64-08B4799B7AE8}"/>
                  </a:ext>
                </a:extLst>
              </p14:cNvPr>
              <p14:cNvContentPartPr/>
              <p14:nvPr/>
            </p14:nvContentPartPr>
            <p14:xfrm>
              <a:off x="3337022" y="4242225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86C3FA-C4CD-A5C1-9E64-08B4799B7AE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01382" y="420622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F342EEA-6CB0-E842-2E3A-C57B13CF23F3}"/>
                  </a:ext>
                </a:extLst>
              </p14:cNvPr>
              <p14:cNvContentPartPr/>
              <p14:nvPr/>
            </p14:nvContentPartPr>
            <p14:xfrm>
              <a:off x="6551462" y="1281945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F342EEA-6CB0-E842-2E3A-C57B13CF23F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15462" y="124594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E6B3A91-D93B-891F-D6D9-AE80A84EECB9}"/>
                  </a:ext>
                </a:extLst>
              </p14:cNvPr>
              <p14:cNvContentPartPr/>
              <p14:nvPr/>
            </p14:nvContentPartPr>
            <p14:xfrm>
              <a:off x="5524022" y="2139465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E6B3A91-D93B-891F-D6D9-AE80A84EECB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88022" y="210382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E56AFEA-7B1D-D225-A878-26DDC644376E}"/>
                  </a:ext>
                </a:extLst>
              </p14:cNvPr>
              <p14:cNvContentPartPr/>
              <p14:nvPr/>
            </p14:nvContentPartPr>
            <p14:xfrm>
              <a:off x="3355742" y="3374625"/>
              <a:ext cx="180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E56AFEA-7B1D-D225-A878-26DDC644376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320102" y="3338625"/>
                <a:ext cx="73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5F4EAC5-2633-090A-184D-1B3345485FCE}"/>
                  </a:ext>
                </a:extLst>
              </p14:cNvPr>
              <p14:cNvContentPartPr/>
              <p14:nvPr/>
            </p14:nvContentPartPr>
            <p14:xfrm>
              <a:off x="3450422" y="4251585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5F4EAC5-2633-090A-184D-1B3345485FC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14422" y="421558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2B9D54A-B9DD-EA3C-03E5-BE9CD500C885}"/>
                  </a:ext>
                </a:extLst>
              </p14:cNvPr>
              <p14:cNvContentPartPr/>
              <p14:nvPr/>
            </p14:nvContentPartPr>
            <p14:xfrm>
              <a:off x="5448422" y="-15"/>
              <a:ext cx="360" cy="25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2B9D54A-B9DD-EA3C-03E5-BE9CD500C88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0782" y="-17655"/>
                <a:ext cx="3600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86B0789-8EB4-2944-FB8A-AAEB2BA39F6C}"/>
                  </a:ext>
                </a:extLst>
              </p14:cNvPr>
              <p14:cNvContentPartPr/>
              <p14:nvPr/>
            </p14:nvContentPartPr>
            <p14:xfrm>
              <a:off x="5788195" y="4138545"/>
              <a:ext cx="3760560" cy="868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86B0789-8EB4-2944-FB8A-AAEB2BA39F6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79195" y="4129545"/>
                <a:ext cx="3778200" cy="88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8EE67DA-5280-BAAD-0B93-D8F902392FB8}"/>
                  </a:ext>
                </a:extLst>
              </p14:cNvPr>
              <p14:cNvContentPartPr/>
              <p14:nvPr/>
            </p14:nvContentPartPr>
            <p14:xfrm>
              <a:off x="7004995" y="3893025"/>
              <a:ext cx="244800" cy="9705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8EE67DA-5280-BAAD-0B93-D8F902392FB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996355" y="3884025"/>
                <a:ext cx="262440" cy="9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045B7B8-8FEC-B768-B3F0-43F0654CDD0A}"/>
                  </a:ext>
                </a:extLst>
              </p14:cNvPr>
              <p14:cNvContentPartPr/>
              <p14:nvPr/>
            </p14:nvContentPartPr>
            <p14:xfrm>
              <a:off x="2873995" y="3893025"/>
              <a:ext cx="6628320" cy="10922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045B7B8-8FEC-B768-B3F0-43F0654CDD0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864995" y="3884025"/>
                <a:ext cx="6645960" cy="110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527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766FC-943F-2375-23F3-DA5781ADC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925" y="716437"/>
            <a:ext cx="10442094" cy="5056510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EF911C96-AB22-5905-5BEE-6585ABDE2FBC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(p.13)</a:t>
            </a:r>
          </a:p>
        </p:txBody>
      </p:sp>
      <p:pic>
        <p:nvPicPr>
          <p:cNvPr id="7" name="U1_17">
            <a:hlinkClick r:id="" action="ppaction://media"/>
            <a:extLst>
              <a:ext uri="{FF2B5EF4-FFF2-40B4-BE49-F238E27FC236}">
                <a16:creationId xmlns:a16="http://schemas.microsoft.com/office/drawing/2014/main" id="{D1E3C6DF-EB0C-79A9-C600-1175038D7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299" y="808971"/>
            <a:ext cx="487363" cy="48736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D9FA13-A4AF-4D87-E5F3-8FB7987FEB14}"/>
              </a:ext>
            </a:extLst>
          </p:cNvPr>
          <p:cNvSpPr/>
          <p:nvPr/>
        </p:nvSpPr>
        <p:spPr>
          <a:xfrm>
            <a:off x="1323069" y="1495091"/>
            <a:ext cx="487363" cy="487363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AD81E9-B426-C84C-E729-C5EBAF8FC804}"/>
              </a:ext>
            </a:extLst>
          </p:cNvPr>
          <p:cNvSpPr/>
          <p:nvPr/>
        </p:nvSpPr>
        <p:spPr>
          <a:xfrm>
            <a:off x="5772443" y="1495090"/>
            <a:ext cx="487363" cy="487363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2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2E9212-DBB4-DBD8-0E3B-AA47884F2BD6}"/>
              </a:ext>
            </a:extLst>
          </p:cNvPr>
          <p:cNvSpPr/>
          <p:nvPr/>
        </p:nvSpPr>
        <p:spPr>
          <a:xfrm>
            <a:off x="1317813" y="3521852"/>
            <a:ext cx="487363" cy="487363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3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C7229B-2390-31C0-9AA9-FC48D43F3B5C}"/>
              </a:ext>
            </a:extLst>
          </p:cNvPr>
          <p:cNvSpPr/>
          <p:nvPr/>
        </p:nvSpPr>
        <p:spPr>
          <a:xfrm>
            <a:off x="5772443" y="3521851"/>
            <a:ext cx="487363" cy="487363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4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5EA799-3D2E-2051-D147-7E21F29CB4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8511" y="2911947"/>
            <a:ext cx="406254" cy="3600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C9C0B6-B6A3-30F0-E0F8-C2B2457E2B3C}"/>
              </a:ext>
            </a:extLst>
          </p:cNvPr>
          <p:cNvSpPr/>
          <p:nvPr/>
        </p:nvSpPr>
        <p:spPr>
          <a:xfrm>
            <a:off x="2912882" y="2931736"/>
            <a:ext cx="311085" cy="301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45CEA4-9B2D-976B-D52F-649A7D0A23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9670" y="5223085"/>
            <a:ext cx="406254" cy="3600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A041C0-525B-16F5-63B4-E30D65A6A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0348" y="5072256"/>
            <a:ext cx="406254" cy="3600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FF9D1D-5CDA-1EEF-6CE4-5D745D0FCB26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numbers “1, 2,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3, 4” to reveal 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75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F69BB8-410F-F20A-DB5C-4DF8DA82E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16" y="622168"/>
            <a:ext cx="10926313" cy="5297864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9FEBCA30-2C01-B6F0-FBC6-E589CEA5FD90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(p.13)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010B777-CDF9-6ABA-DFC9-6ECE16BB25D4}"/>
              </a:ext>
            </a:extLst>
          </p:cNvPr>
          <p:cNvSpPr/>
          <p:nvPr/>
        </p:nvSpPr>
        <p:spPr>
          <a:xfrm>
            <a:off x="2668280" y="2189584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E92F18-C451-18F3-C1B4-ED9B2A4D5915}"/>
              </a:ext>
            </a:extLst>
          </p:cNvPr>
          <p:cNvSpPr/>
          <p:nvPr/>
        </p:nvSpPr>
        <p:spPr>
          <a:xfrm>
            <a:off x="8261354" y="2189583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2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8346CEE-7DF0-5405-0025-B8D23A20855B}"/>
              </a:ext>
            </a:extLst>
          </p:cNvPr>
          <p:cNvSpPr/>
          <p:nvPr/>
        </p:nvSpPr>
        <p:spPr>
          <a:xfrm>
            <a:off x="2668280" y="4025188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3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B46D0A-B68E-76FE-CDD3-376DD1383633}"/>
              </a:ext>
            </a:extLst>
          </p:cNvPr>
          <p:cNvSpPr/>
          <p:nvPr/>
        </p:nvSpPr>
        <p:spPr>
          <a:xfrm>
            <a:off x="8261353" y="4025188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4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E0CFD1-B252-F632-253C-513239711458}"/>
              </a:ext>
            </a:extLst>
          </p:cNvPr>
          <p:cNvSpPr/>
          <p:nvPr/>
        </p:nvSpPr>
        <p:spPr>
          <a:xfrm>
            <a:off x="3056093" y="2672556"/>
            <a:ext cx="1619602" cy="36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EC98A3-4C04-9205-92A2-D5A4F887A9FD}"/>
              </a:ext>
            </a:extLst>
          </p:cNvPr>
          <p:cNvSpPr txBox="1"/>
          <p:nvPr/>
        </p:nvSpPr>
        <p:spPr>
          <a:xfrm>
            <a:off x="8898903" y="2515920"/>
            <a:ext cx="17313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D96DAB"/>
                </a:solidFill>
              </a:rPr>
              <a:t>It’s pink</a:t>
            </a:r>
            <a:endParaRPr lang="en-SG" sz="2800" dirty="0">
              <a:solidFill>
                <a:srgbClr val="D96DAB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2E79B6-6F12-4E0C-8D61-821124120081}"/>
              </a:ext>
            </a:extLst>
          </p:cNvPr>
          <p:cNvSpPr txBox="1"/>
          <p:nvPr/>
        </p:nvSpPr>
        <p:spPr>
          <a:xfrm>
            <a:off x="3275740" y="4372919"/>
            <a:ext cx="17313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</a:rPr>
              <a:t>It’s yellow</a:t>
            </a:r>
            <a:endParaRPr lang="en-SG" sz="2800" dirty="0">
              <a:solidFill>
                <a:schemeClr val="accent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D2A393-035C-8C40-6B24-6D7161D05909}"/>
              </a:ext>
            </a:extLst>
          </p:cNvPr>
          <p:cNvSpPr txBox="1"/>
          <p:nvPr/>
        </p:nvSpPr>
        <p:spPr>
          <a:xfrm>
            <a:off x="8898903" y="4372919"/>
            <a:ext cx="17313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It’s green</a:t>
            </a:r>
            <a:endParaRPr lang="en-SG" sz="2800" dirty="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13D79E-5139-6CE0-E06D-CF67A1281B7D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numbers “1, 2,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3, 4” to reveal 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97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D39807-79F7-F8E7-8CBF-1AF2E54F0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72" y="763572"/>
            <a:ext cx="10886255" cy="505276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FC8C52-704B-0CE1-E2E5-562C98D6C23B}"/>
              </a:ext>
            </a:extLst>
          </p:cNvPr>
          <p:cNvSpPr/>
          <p:nvPr/>
        </p:nvSpPr>
        <p:spPr>
          <a:xfrm>
            <a:off x="1273686" y="1953395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7A78E6-44A9-5887-2767-2C406A6A0A39}"/>
              </a:ext>
            </a:extLst>
          </p:cNvPr>
          <p:cNvSpPr/>
          <p:nvPr/>
        </p:nvSpPr>
        <p:spPr>
          <a:xfrm>
            <a:off x="6212499" y="1953394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B637D7-FEA1-A41F-3129-BE641A57787F}"/>
              </a:ext>
            </a:extLst>
          </p:cNvPr>
          <p:cNvSpPr/>
          <p:nvPr/>
        </p:nvSpPr>
        <p:spPr>
          <a:xfrm>
            <a:off x="1273682" y="4141479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10217E-67D4-982A-04DD-E4CCBEE04BBF}"/>
              </a:ext>
            </a:extLst>
          </p:cNvPr>
          <p:cNvSpPr/>
          <p:nvPr/>
        </p:nvSpPr>
        <p:spPr>
          <a:xfrm>
            <a:off x="6212498" y="4141480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800" b="1" kern="0" dirty="0">
                <a:solidFill>
                  <a:srgbClr val="FFFFFF"/>
                </a:solidFill>
                <a:sym typeface="Arial"/>
              </a:rPr>
              <a:t>4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2" name="U1_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072" y="763572"/>
            <a:ext cx="609600" cy="609600"/>
          </a:xfrm>
          <a:prstGeom prst="rect">
            <a:avLst/>
          </a:prstGeom>
        </p:spPr>
      </p:pic>
      <p:pic>
        <p:nvPicPr>
          <p:cNvPr id="4" name="Graphic 3" descr="Checkmark">
            <a:extLst>
              <a:ext uri="{FF2B5EF4-FFF2-40B4-BE49-F238E27FC236}">
                <a16:creationId xmlns:a16="http://schemas.microsoft.com/office/drawing/2014/main" id="{70EC28A4-F806-7440-BA7E-9B121FC67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41312" y="5124291"/>
            <a:ext cx="540000" cy="540000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0106DDDB-3D6A-3B4A-A3B1-C442EAD59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0956" y="5124291"/>
            <a:ext cx="540000" cy="540000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20827B95-9CE2-8C40-A927-EC8D12C21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41312" y="301995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9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81;p15">
            <a:extLst>
              <a:ext uri="{FF2B5EF4-FFF2-40B4-BE49-F238E27FC236}">
                <a16:creationId xmlns:a16="http://schemas.microsoft.com/office/drawing/2014/main" id="{74C18167-2C00-6E6F-A79E-4FEAA7946F00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(p.13)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2A8246-3A56-F5E6-EE9A-3F1D129CB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675" y="641023"/>
            <a:ext cx="5855956" cy="526469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1C81AE2-8872-DA24-CEC7-BAD9E8C55345}"/>
              </a:ext>
            </a:extLst>
          </p:cNvPr>
          <p:cNvSpPr/>
          <p:nvPr/>
        </p:nvSpPr>
        <p:spPr>
          <a:xfrm>
            <a:off x="4016886" y="1265239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2C18B3F-3ADC-4575-444A-ACDC063C08F4}"/>
              </a:ext>
            </a:extLst>
          </p:cNvPr>
          <p:cNvSpPr/>
          <p:nvPr/>
        </p:nvSpPr>
        <p:spPr>
          <a:xfrm>
            <a:off x="4016886" y="2422068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4A79E6A-2E56-5AAB-F8BD-4F99ECA6A090}"/>
              </a:ext>
            </a:extLst>
          </p:cNvPr>
          <p:cNvSpPr/>
          <p:nvPr/>
        </p:nvSpPr>
        <p:spPr>
          <a:xfrm>
            <a:off x="4016885" y="3702763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14A591A-98E0-029F-64B1-9FB91527A187}"/>
              </a:ext>
            </a:extLst>
          </p:cNvPr>
          <p:cNvSpPr/>
          <p:nvPr/>
        </p:nvSpPr>
        <p:spPr>
          <a:xfrm>
            <a:off x="4016884" y="4804238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800" b="1" kern="0" dirty="0">
                <a:solidFill>
                  <a:srgbClr val="FFFFFF"/>
                </a:solidFill>
                <a:sym typeface="Arial"/>
              </a:rPr>
              <a:t>4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2" name="U1_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468416"/>
            <a:ext cx="609600" cy="609600"/>
          </a:xfrm>
          <a:prstGeom prst="rect">
            <a:avLst/>
          </a:prstGeom>
        </p:spPr>
      </p:pic>
      <p:cxnSp>
        <p:nvCxnSpPr>
          <p:cNvPr id="4" name="Curved Connector 3">
            <a:extLst>
              <a:ext uri="{FF2B5EF4-FFF2-40B4-BE49-F238E27FC236}">
                <a16:creationId xmlns:a16="http://schemas.microsoft.com/office/drawing/2014/main" id="{0628AF73-ACE6-EA46-AE0A-0F761693F39F}"/>
              </a:ext>
            </a:extLst>
          </p:cNvPr>
          <p:cNvCxnSpPr/>
          <p:nvPr/>
        </p:nvCxnSpPr>
        <p:spPr>
          <a:xfrm flipV="1">
            <a:off x="5376041" y="1466193"/>
            <a:ext cx="2017987" cy="1322460"/>
          </a:xfrm>
          <a:prstGeom prst="curvedConnector3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2D2BB0D1-75AB-5B4C-8569-449785BF494B}"/>
              </a:ext>
            </a:extLst>
          </p:cNvPr>
          <p:cNvCxnSpPr>
            <a:cxnSpLocks/>
          </p:cNvCxnSpPr>
          <p:nvPr/>
        </p:nvCxnSpPr>
        <p:spPr>
          <a:xfrm flipV="1">
            <a:off x="5502166" y="2619447"/>
            <a:ext cx="1891862" cy="1266608"/>
          </a:xfrm>
          <a:prstGeom prst="curvedConnector3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DE809154-C72B-C94A-8B81-492410098140}"/>
              </a:ext>
            </a:extLst>
          </p:cNvPr>
          <p:cNvCxnSpPr>
            <a:cxnSpLocks/>
          </p:cNvCxnSpPr>
          <p:nvPr/>
        </p:nvCxnSpPr>
        <p:spPr>
          <a:xfrm flipV="1">
            <a:off x="5439103" y="3941907"/>
            <a:ext cx="1954925" cy="1322460"/>
          </a:xfrm>
          <a:prstGeom prst="curvedConnector3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78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EC253C-68F8-C057-DAD6-B2827A858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279" y="599808"/>
            <a:ext cx="3779733" cy="5323470"/>
          </a:xfrm>
          <a:prstGeom prst="rect">
            <a:avLst/>
          </a:prstGeom>
          <a:ln>
            <a:solidFill>
              <a:srgbClr val="F6A8C0"/>
            </a:solidFill>
          </a:ln>
        </p:spPr>
      </p:pic>
      <p:sp>
        <p:nvSpPr>
          <p:cNvPr id="23" name="Google Shape;98;p3">
            <a:extLst>
              <a:ext uri="{FF2B5EF4-FFF2-40B4-BE49-F238E27FC236}">
                <a16:creationId xmlns:a16="http://schemas.microsoft.com/office/drawing/2014/main" id="{1E08EAB8-072B-3064-B172-8973CA6773C9}"/>
              </a:ext>
            </a:extLst>
          </p:cNvPr>
          <p:cNvSpPr/>
          <p:nvPr/>
        </p:nvSpPr>
        <p:spPr>
          <a:xfrm>
            <a:off x="6707877" y="601949"/>
            <a:ext cx="3745735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99;p3">
            <a:extLst>
              <a:ext uri="{FF2B5EF4-FFF2-40B4-BE49-F238E27FC236}">
                <a16:creationId xmlns:a16="http://schemas.microsoft.com/office/drawing/2014/main" id="{6DCCF6C1-DE27-A177-8476-8895EECF408F}"/>
              </a:ext>
            </a:extLst>
          </p:cNvPr>
          <p:cNvSpPr txBox="1"/>
          <p:nvPr/>
        </p:nvSpPr>
        <p:spPr>
          <a:xfrm>
            <a:off x="7071436" y="792207"/>
            <a:ext cx="3382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1: HELLO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00;p3">
            <a:extLst>
              <a:ext uri="{FF2B5EF4-FFF2-40B4-BE49-F238E27FC236}">
                <a16:creationId xmlns:a16="http://schemas.microsoft.com/office/drawing/2014/main" id="{146D360C-877B-E6FC-AD83-D8A1970BF26C}"/>
              </a:ext>
            </a:extLst>
          </p:cNvPr>
          <p:cNvSpPr txBox="1"/>
          <p:nvPr/>
        </p:nvSpPr>
        <p:spPr>
          <a:xfrm>
            <a:off x="6862114" y="1439583"/>
            <a:ext cx="34482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reviewing…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01;p3">
            <a:extLst>
              <a:ext uri="{FF2B5EF4-FFF2-40B4-BE49-F238E27FC236}">
                <a16:creationId xmlns:a16="http://schemas.microsoft.com/office/drawing/2014/main" id="{0C614005-C6E5-DCD1-8DEF-71E620771538}"/>
              </a:ext>
            </a:extLst>
          </p:cNvPr>
          <p:cNvSpPr txBox="1"/>
          <p:nvPr/>
        </p:nvSpPr>
        <p:spPr>
          <a:xfrm>
            <a:off x="6895165" y="2039922"/>
            <a:ext cx="3382176" cy="1384954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colours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to ask and answer about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colours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DFE2C0-6804-2513-0A5E-68C3FA9DFE80}"/>
              </a:ext>
            </a:extLst>
          </p:cNvPr>
          <p:cNvSpPr txBox="1"/>
          <p:nvPr/>
        </p:nvSpPr>
        <p:spPr>
          <a:xfrm>
            <a:off x="6895165" y="3768149"/>
            <a:ext cx="3415227" cy="95410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SB p.13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AB p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.13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368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F4BE6905-8FE3-BE63-1F34-5F8424C0A0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325" t="59999" r="43466" b="12188"/>
          <a:stretch/>
        </p:blipFill>
        <p:spPr>
          <a:xfrm>
            <a:off x="5649998" y="4379787"/>
            <a:ext cx="1020777" cy="15441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9105634-396E-E67C-F329-62FC9A4FC9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73" t="18327" r="23600" b="53405"/>
          <a:stretch/>
        </p:blipFill>
        <p:spPr>
          <a:xfrm>
            <a:off x="7311725" y="786901"/>
            <a:ext cx="952553" cy="156939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98625F2-5EA3-6D71-3034-721D46E287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007" t="18531" r="44332" b="53201"/>
          <a:stretch/>
        </p:blipFill>
        <p:spPr>
          <a:xfrm>
            <a:off x="5662969" y="624235"/>
            <a:ext cx="866061" cy="156939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1407D17-3B1D-A5E6-C929-7DF21AF74202}"/>
              </a:ext>
            </a:extLst>
          </p:cNvPr>
          <p:cNvGrpSpPr/>
          <p:nvPr/>
        </p:nvGrpSpPr>
        <p:grpSpPr>
          <a:xfrm>
            <a:off x="3460054" y="1982260"/>
            <a:ext cx="4948076" cy="2148841"/>
            <a:chOff x="3460054" y="2011141"/>
            <a:chExt cx="4948076" cy="24388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D07207-1FBA-5295-7BA5-AAD3DA19B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61" b="95455" l="4147" r="95375">
                          <a14:foregroundMark x1="8772" y1="38745" x2="7656" y2="49784"/>
                          <a14:foregroundMark x1="4306" y1="50433" x2="4306" y2="50433"/>
                          <a14:foregroundMark x1="16746" y1="65801" x2="17544" y2="74892"/>
                          <a14:foregroundMark x1="25678" y1="79004" x2="28389" y2="81169"/>
                          <a14:foregroundMark x1="30941" y1="87013" x2="37161" y2="95455"/>
                          <a14:foregroundMark x1="36364" y1="7359" x2="36364" y2="7359"/>
                          <a14:foregroundMark x1="69378" y1="6926" x2="69378" y2="6926"/>
                          <a14:foregroundMark x1="36683" y1="6277" x2="36683" y2="6277"/>
                          <a14:foregroundMark x1="91707" y1="48268" x2="91707" y2="55195"/>
                          <a14:foregroundMark x1="95375" y1="52597" x2="95375" y2="52597"/>
                          <a14:foregroundMark x1="4306" y1="49134" x2="4306" y2="49134"/>
                          <a14:foregroundMark x1="33333" y1="6277" x2="33333" y2="6277"/>
                          <a14:foregroundMark x1="40510" y1="6926" x2="40510" y2="6926"/>
                          <a14:foregroundMark x1="41148" y1="6710" x2="41148" y2="6710"/>
                          <a14:foregroundMark x1="40989" y1="6277" x2="40989" y2="6277"/>
                          <a14:foregroundMark x1="70175" y1="7359" x2="70175" y2="7359"/>
                          <a14:foregroundMark x1="77671" y1="11039" x2="77671" y2="11039"/>
                          <a14:foregroundMark x1="82616" y1="21212" x2="82616" y2="21212"/>
                          <a14:foregroundMark x1="82616" y1="26840" x2="82616" y2="26840"/>
                          <a14:foregroundMark x1="81978" y1="29004" x2="81978" y2="290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60054" y="2011141"/>
              <a:ext cx="4948076" cy="243885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53517E-DC33-8844-B753-DDC6E0191E80}"/>
                </a:ext>
              </a:extLst>
            </p:cNvPr>
            <p:cNvSpPr txBox="1"/>
            <p:nvPr/>
          </p:nvSpPr>
          <p:spPr>
            <a:xfrm>
              <a:off x="4588418" y="2678141"/>
              <a:ext cx="2715173" cy="1013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600" b="1" dirty="0">
                  <a:solidFill>
                    <a:schemeClr val="accent1"/>
                  </a:solidFill>
                </a:rPr>
                <a:t>How old are you? </a:t>
              </a:r>
            </a:p>
            <a:p>
              <a:r>
                <a:rPr lang="en-SG" sz="2600" b="1" dirty="0">
                  <a:solidFill>
                    <a:schemeClr val="accent1"/>
                  </a:solidFill>
                </a:rPr>
                <a:t>-&gt; I’m … years old.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A16EB9D0-5A28-993E-263A-9BECFAC62D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19" t="18327" r="80763" b="53200"/>
          <a:stretch/>
        </p:blipFill>
        <p:spPr>
          <a:xfrm>
            <a:off x="2286110" y="1532956"/>
            <a:ext cx="1111739" cy="15807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4B236-BCE6-8386-CDD1-638964C2E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94092">
            <a:off x="8229091" y="3389353"/>
            <a:ext cx="324492" cy="2913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91C508-70C5-4CE3-5E27-9BB166B33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305250">
            <a:off x="5812977" y="4039995"/>
            <a:ext cx="324492" cy="2913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B914EB-1CAF-EF23-5690-2E222BEA77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05908" flipH="1">
            <a:off x="3373564" y="3365938"/>
            <a:ext cx="324492" cy="2913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1ABFD8-ADFB-9327-C777-BA29CDCDF3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05908" flipH="1">
            <a:off x="4352556" y="3854393"/>
            <a:ext cx="324492" cy="29132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B357157-98D1-9F1B-696F-E31067BCA5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302" t="18532" r="65172" b="53200"/>
          <a:stretch/>
        </p:blipFill>
        <p:spPr>
          <a:xfrm>
            <a:off x="3623835" y="711207"/>
            <a:ext cx="952553" cy="15693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7BFE32-A3C7-EFBA-6C11-270AEE55F6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94092" flipH="1" flipV="1">
            <a:off x="4518257" y="1781775"/>
            <a:ext cx="324492" cy="2913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93149E2-2300-3FE2-9A97-ABE7CBE74B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38059" flipH="1">
            <a:off x="3414768" y="2275493"/>
            <a:ext cx="324492" cy="29132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2EF766D-2355-0204-460A-B0BD20F658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19287" flipV="1">
            <a:off x="5813829" y="1772269"/>
            <a:ext cx="324492" cy="29132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9A29970-E121-5708-1100-233B0AB7A6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894092" flipH="1" flipV="1">
            <a:off x="7016126" y="1762044"/>
            <a:ext cx="324492" cy="29132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7082EF8-D017-6A36-49FF-71A82D546D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61941">
            <a:off x="8031216" y="2421153"/>
            <a:ext cx="324492" cy="29132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563E8EA-06C0-CB63-694C-E499F0A3A3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525" t="18327" r="4821" b="53201"/>
          <a:stretch/>
        </p:blipFill>
        <p:spPr>
          <a:xfrm>
            <a:off x="8595989" y="1532956"/>
            <a:ext cx="965289" cy="158073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5BAB061-0FB2-751B-D890-47CFB021E1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705908" flipH="1">
            <a:off x="7129960" y="3774776"/>
            <a:ext cx="324492" cy="29132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CF4FA5A-8822-E8C5-DEDC-55ADC4CA53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18" t="59997" r="81471" b="11531"/>
          <a:stretch/>
        </p:blipFill>
        <p:spPr>
          <a:xfrm>
            <a:off x="8595989" y="3240868"/>
            <a:ext cx="1040991" cy="158073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7A9DE18-B917-FFC3-6178-3A8FDD9A04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97" t="59998" r="64692" b="11530"/>
          <a:stretch/>
        </p:blipFill>
        <p:spPr>
          <a:xfrm>
            <a:off x="3683067" y="4241592"/>
            <a:ext cx="1040991" cy="158074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77FD76B-FD9B-DE67-73B0-D60F89B2B2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732" t="59998" r="24059" b="11530"/>
          <a:stretch/>
        </p:blipFill>
        <p:spPr>
          <a:xfrm>
            <a:off x="7077580" y="4241592"/>
            <a:ext cx="1020777" cy="158074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0D724DE-3C3C-26CB-7B39-9A170C9511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139" t="59998" r="3440" b="11530"/>
          <a:stretch/>
        </p:blipFill>
        <p:spPr>
          <a:xfrm>
            <a:off x="2245258" y="3240868"/>
            <a:ext cx="1142059" cy="1580740"/>
          </a:xfrm>
          <a:prstGeom prst="rect">
            <a:avLst/>
          </a:prstGeom>
        </p:spPr>
      </p:pic>
      <p:sp>
        <p:nvSpPr>
          <p:cNvPr id="68" name="Title 1">
            <a:extLst>
              <a:ext uri="{FF2B5EF4-FFF2-40B4-BE49-F238E27FC236}">
                <a16:creationId xmlns:a16="http://schemas.microsoft.com/office/drawing/2014/main" id="{585C3B46-F0E8-72C5-6929-03BB65199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84" y="0"/>
            <a:ext cx="2824770" cy="624235"/>
          </a:xfrm>
        </p:spPr>
        <p:txBody>
          <a:bodyPr>
            <a:norm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WRAP-UP</a:t>
            </a:r>
            <a:endParaRPr lang="en-SG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44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FE7719-E3B0-B900-639D-854162CBA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75" y="0"/>
            <a:ext cx="2824770" cy="624235"/>
          </a:xfrm>
        </p:spPr>
        <p:txBody>
          <a:bodyPr>
            <a:norm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WRAP-UP</a:t>
            </a:r>
            <a:endParaRPr lang="en-SG" sz="3600" dirty="0">
              <a:solidFill>
                <a:schemeClr val="bg1"/>
              </a:solidFill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74DE1855-DEC9-B4BC-2821-4BAE423E16C7}"/>
              </a:ext>
            </a:extLst>
          </p:cNvPr>
          <p:cNvSpPr/>
          <p:nvPr/>
        </p:nvSpPr>
        <p:spPr>
          <a:xfrm>
            <a:off x="3857790" y="904021"/>
            <a:ext cx="4405525" cy="1900820"/>
          </a:xfrm>
          <a:prstGeom prst="cloud">
            <a:avLst/>
          </a:prstGeom>
          <a:solidFill>
            <a:srgbClr val="D96DAB"/>
          </a:solidFill>
          <a:ln w="762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/>
              <a:t>What colour is it?</a:t>
            </a:r>
          </a:p>
          <a:p>
            <a:pPr algn="ctr"/>
            <a:r>
              <a:rPr lang="en-SG" sz="2800" b="1" dirty="0"/>
              <a:t>- It’s …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38B97F0-A3D0-24CE-C436-C322D5EE7496}"/>
              </a:ext>
            </a:extLst>
          </p:cNvPr>
          <p:cNvSpPr/>
          <p:nvPr/>
        </p:nvSpPr>
        <p:spPr>
          <a:xfrm>
            <a:off x="1607942" y="1962026"/>
            <a:ext cx="1025579" cy="1053164"/>
          </a:xfrm>
          <a:prstGeom prst="flowChartConnector">
            <a:avLst/>
          </a:prstGeom>
          <a:solidFill>
            <a:srgbClr val="FB383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CAD93BBE-0674-B721-B828-A58B7F6202E4}"/>
              </a:ext>
            </a:extLst>
          </p:cNvPr>
          <p:cNvSpPr/>
          <p:nvPr/>
        </p:nvSpPr>
        <p:spPr>
          <a:xfrm>
            <a:off x="9487584" y="1996451"/>
            <a:ext cx="1025579" cy="1053164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B6CE78DB-0B4C-C754-EBD0-0CD902F18384}"/>
              </a:ext>
            </a:extLst>
          </p:cNvPr>
          <p:cNvSpPr/>
          <p:nvPr/>
        </p:nvSpPr>
        <p:spPr>
          <a:xfrm>
            <a:off x="5427182" y="4128008"/>
            <a:ext cx="1025579" cy="1053164"/>
          </a:xfrm>
          <a:prstGeom prst="flowChartConnector">
            <a:avLst/>
          </a:prstGeom>
          <a:solidFill>
            <a:srgbClr val="FD65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6D2F8688-2547-170E-EB88-50E8DEED63CF}"/>
              </a:ext>
            </a:extLst>
          </p:cNvPr>
          <p:cNvSpPr/>
          <p:nvPr/>
        </p:nvSpPr>
        <p:spPr>
          <a:xfrm>
            <a:off x="3135154" y="3735929"/>
            <a:ext cx="1025579" cy="1053164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20AAD274-4C3E-4B32-0EA0-1F033DB7233D}"/>
              </a:ext>
            </a:extLst>
          </p:cNvPr>
          <p:cNvSpPr/>
          <p:nvPr/>
        </p:nvSpPr>
        <p:spPr>
          <a:xfrm>
            <a:off x="7818427" y="3610137"/>
            <a:ext cx="1025579" cy="1053164"/>
          </a:xfrm>
          <a:prstGeom prst="flowChartConnector">
            <a:avLst/>
          </a:prstGeom>
          <a:solidFill>
            <a:schemeClr val="bg1"/>
          </a:solidFill>
          <a:ln w="3175">
            <a:solidFill>
              <a:srgbClr val="1D8085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0254B5-7FA0-8AB4-F5AE-220ECD9164FB}"/>
              </a:ext>
            </a:extLst>
          </p:cNvPr>
          <p:cNvSpPr txBox="1"/>
          <p:nvPr/>
        </p:nvSpPr>
        <p:spPr>
          <a:xfrm>
            <a:off x="1779548" y="3049615"/>
            <a:ext cx="682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3661C1-7016-3832-483C-97637D80A158}"/>
              </a:ext>
            </a:extLst>
          </p:cNvPr>
          <p:cNvSpPr txBox="1"/>
          <p:nvPr/>
        </p:nvSpPr>
        <p:spPr>
          <a:xfrm>
            <a:off x="5332529" y="5181172"/>
            <a:ext cx="1214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51B5D1-85B0-08DC-B3BC-EDB1D7C8AA25}"/>
              </a:ext>
            </a:extLst>
          </p:cNvPr>
          <p:cNvSpPr txBox="1"/>
          <p:nvPr/>
        </p:nvSpPr>
        <p:spPr>
          <a:xfrm>
            <a:off x="9416687" y="3072189"/>
            <a:ext cx="1167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5EA5CA-CC06-E63B-1E72-BBB94AB51631}"/>
              </a:ext>
            </a:extLst>
          </p:cNvPr>
          <p:cNvSpPr txBox="1"/>
          <p:nvPr/>
        </p:nvSpPr>
        <p:spPr>
          <a:xfrm>
            <a:off x="3127309" y="4796885"/>
            <a:ext cx="1033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774EB2-BF02-8E40-1728-CEECD6D65106}"/>
              </a:ext>
            </a:extLst>
          </p:cNvPr>
          <p:cNvSpPr txBox="1"/>
          <p:nvPr/>
        </p:nvSpPr>
        <p:spPr>
          <a:xfrm>
            <a:off x="7813862" y="4663301"/>
            <a:ext cx="1034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white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679F449-0D80-2119-153C-9AD5358FBFAB}"/>
              </a:ext>
            </a:extLst>
          </p:cNvPr>
          <p:cNvSpPr/>
          <p:nvPr/>
        </p:nvSpPr>
        <p:spPr>
          <a:xfrm rot="2414195">
            <a:off x="4086198" y="2892777"/>
            <a:ext cx="344305" cy="483312"/>
          </a:xfrm>
          <a:prstGeom prst="downArrow">
            <a:avLst/>
          </a:prstGeom>
          <a:solidFill>
            <a:srgbClr val="F6A8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D87CF3A4-2EBD-155D-8364-C8B4AA0B4421}"/>
              </a:ext>
            </a:extLst>
          </p:cNvPr>
          <p:cNvSpPr/>
          <p:nvPr/>
        </p:nvSpPr>
        <p:spPr>
          <a:xfrm rot="4457287">
            <a:off x="3031094" y="1843936"/>
            <a:ext cx="344305" cy="483312"/>
          </a:xfrm>
          <a:prstGeom prst="downArrow">
            <a:avLst/>
          </a:prstGeom>
          <a:solidFill>
            <a:srgbClr val="F6A8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E2F1577F-5723-DA20-9A24-F68029710DDE}"/>
              </a:ext>
            </a:extLst>
          </p:cNvPr>
          <p:cNvSpPr/>
          <p:nvPr/>
        </p:nvSpPr>
        <p:spPr>
          <a:xfrm>
            <a:off x="5886278" y="3204596"/>
            <a:ext cx="344305" cy="483312"/>
          </a:xfrm>
          <a:prstGeom prst="downArrow">
            <a:avLst/>
          </a:prstGeom>
          <a:solidFill>
            <a:srgbClr val="F6A8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350DF237-DDA5-C59E-4B89-B1D5E12DC828}"/>
              </a:ext>
            </a:extLst>
          </p:cNvPr>
          <p:cNvSpPr/>
          <p:nvPr/>
        </p:nvSpPr>
        <p:spPr>
          <a:xfrm rot="18999095" flipH="1">
            <a:off x="7715277" y="2897547"/>
            <a:ext cx="344305" cy="483312"/>
          </a:xfrm>
          <a:prstGeom prst="downArrow">
            <a:avLst/>
          </a:prstGeom>
          <a:solidFill>
            <a:srgbClr val="F6A8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DF5FD311-1289-335B-A635-27DDFC47D8C3}"/>
              </a:ext>
            </a:extLst>
          </p:cNvPr>
          <p:cNvSpPr/>
          <p:nvPr/>
        </p:nvSpPr>
        <p:spPr>
          <a:xfrm rot="17345476" flipH="1">
            <a:off x="8698806" y="1891616"/>
            <a:ext cx="344305" cy="483312"/>
          </a:xfrm>
          <a:prstGeom prst="downArrow">
            <a:avLst/>
          </a:prstGeom>
          <a:solidFill>
            <a:srgbClr val="F6A8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780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7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6FEC5E-69AA-E415-D56F-185DADEA8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0"/>
          <a:stretch/>
        </p:blipFill>
        <p:spPr>
          <a:xfrm>
            <a:off x="1545385" y="587170"/>
            <a:ext cx="3799615" cy="535652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311433" y="615864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6967321" y="677550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1: Lesson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7263356" y="1166796"/>
            <a:ext cx="294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reviewed…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56" y="3514003"/>
            <a:ext cx="2581877" cy="2581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5186E4-6106-79B5-6DAD-89134D0BA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856" y="1751571"/>
            <a:ext cx="4335636" cy="189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907" y="317991"/>
            <a:ext cx="700330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Colorful fruits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68C6B195-3144-EA6C-DD65-E8F2E561F415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pic>
        <p:nvPicPr>
          <p:cNvPr id="4" name="Colorful Fruits - Learn Colors - Dance Dance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03D1C126-F7B9-5F91-7400-CA808DC21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9440" y="1291472"/>
            <a:ext cx="8094484" cy="4553147"/>
          </a:xfrm>
          <a:prstGeom prst="rect">
            <a:avLst/>
          </a:prstGeom>
          <a:ln>
            <a:solidFill>
              <a:srgbClr val="F6A8C0"/>
            </a:solidFill>
          </a:ln>
        </p:spPr>
      </p:pic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C1E60033-30F7-A147-25E8-30551A796C24}"/>
              </a:ext>
            </a:extLst>
          </p:cNvPr>
          <p:cNvSpPr txBox="1">
            <a:spLocks/>
          </p:cNvSpPr>
          <p:nvPr/>
        </p:nvSpPr>
        <p:spPr>
          <a:xfrm>
            <a:off x="813058" y="13407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REVIEW: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Colours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C8E79-F848-16EA-7938-555374D34758}"/>
              </a:ext>
            </a:extLst>
          </p:cNvPr>
          <p:cNvSpPr txBox="1"/>
          <p:nvPr/>
        </p:nvSpPr>
        <p:spPr>
          <a:xfrm>
            <a:off x="3825435" y="3188330"/>
            <a:ext cx="823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7CBC43-5212-53C0-6459-F9B668D94EC0}"/>
              </a:ext>
            </a:extLst>
          </p:cNvPr>
          <p:cNvSpPr txBox="1"/>
          <p:nvPr/>
        </p:nvSpPr>
        <p:spPr>
          <a:xfrm>
            <a:off x="5150970" y="5252509"/>
            <a:ext cx="1509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5E8C97-6E03-5FF6-1EC5-08D3C2EC1640}"/>
              </a:ext>
            </a:extLst>
          </p:cNvPr>
          <p:cNvSpPr txBox="1"/>
          <p:nvPr/>
        </p:nvSpPr>
        <p:spPr>
          <a:xfrm>
            <a:off x="7035297" y="3192441"/>
            <a:ext cx="1449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9C18E6-21FF-2FF2-49C9-004B7BFB7433}"/>
              </a:ext>
            </a:extLst>
          </p:cNvPr>
          <p:cNvSpPr txBox="1"/>
          <p:nvPr/>
        </p:nvSpPr>
        <p:spPr>
          <a:xfrm>
            <a:off x="2060540" y="5259271"/>
            <a:ext cx="1275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4988F9-4935-A5F1-8426-111E38F1AB33}"/>
              </a:ext>
            </a:extLst>
          </p:cNvPr>
          <p:cNvSpPr txBox="1"/>
          <p:nvPr/>
        </p:nvSpPr>
        <p:spPr>
          <a:xfrm>
            <a:off x="9010912" y="5259271"/>
            <a:ext cx="1278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white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08B7C8D-0634-A9D9-87FB-ED635081772F}"/>
              </a:ext>
            </a:extLst>
          </p:cNvPr>
          <p:cNvSpPr/>
          <p:nvPr/>
        </p:nvSpPr>
        <p:spPr>
          <a:xfrm>
            <a:off x="3506113" y="1734245"/>
            <a:ext cx="1459982" cy="1458196"/>
          </a:xfrm>
          <a:prstGeom prst="flowChartConnector">
            <a:avLst/>
          </a:prstGeom>
          <a:solidFill>
            <a:srgbClr val="FB383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75FC5BAC-1496-1BA8-99D1-241FF52C0BF4}"/>
              </a:ext>
            </a:extLst>
          </p:cNvPr>
          <p:cNvSpPr/>
          <p:nvPr/>
        </p:nvSpPr>
        <p:spPr>
          <a:xfrm>
            <a:off x="7044011" y="1734245"/>
            <a:ext cx="1459982" cy="1458196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6320B708-76EC-4DA0-5A15-9BE0F93D46DF}"/>
              </a:ext>
            </a:extLst>
          </p:cNvPr>
          <p:cNvSpPr/>
          <p:nvPr/>
        </p:nvSpPr>
        <p:spPr>
          <a:xfrm>
            <a:off x="5175834" y="3707680"/>
            <a:ext cx="1459982" cy="1458196"/>
          </a:xfrm>
          <a:prstGeom prst="flowChartConnector">
            <a:avLst/>
          </a:prstGeom>
          <a:solidFill>
            <a:srgbClr val="FD65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7E84A7F1-C417-9EF1-AC06-8CC70958F05D}"/>
              </a:ext>
            </a:extLst>
          </p:cNvPr>
          <p:cNvSpPr/>
          <p:nvPr/>
        </p:nvSpPr>
        <p:spPr>
          <a:xfrm>
            <a:off x="1968513" y="3707680"/>
            <a:ext cx="1459982" cy="1458196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E807060D-C724-B301-F8FA-EAD01B275DD1}"/>
              </a:ext>
            </a:extLst>
          </p:cNvPr>
          <p:cNvSpPr/>
          <p:nvPr/>
        </p:nvSpPr>
        <p:spPr>
          <a:xfrm>
            <a:off x="8881992" y="3714442"/>
            <a:ext cx="1459982" cy="1458196"/>
          </a:xfrm>
          <a:prstGeom prst="flowChartConnector">
            <a:avLst/>
          </a:prstGeom>
          <a:solidFill>
            <a:schemeClr val="bg1"/>
          </a:solidFill>
          <a:ln w="3175">
            <a:solidFill>
              <a:srgbClr val="1D8085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C3077F3-894A-EE62-2D1B-00AE7A134D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9638651" y="645523"/>
            <a:ext cx="1740291" cy="13356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9D3E29-AC42-C99E-E23B-96665DAF1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58" y="1207719"/>
            <a:ext cx="1361351" cy="1600989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5C13E77E-05EC-9BB2-4FFA-B81E8CF17BDA}"/>
              </a:ext>
            </a:extLst>
          </p:cNvPr>
          <p:cNvSpPr/>
          <p:nvPr/>
        </p:nvSpPr>
        <p:spPr>
          <a:xfrm>
            <a:off x="2159773" y="640402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colour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it?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66B45F30-7CCB-EA60-0C9E-E128B616268E}"/>
              </a:ext>
            </a:extLst>
          </p:cNvPr>
          <p:cNvSpPr/>
          <p:nvPr/>
        </p:nvSpPr>
        <p:spPr>
          <a:xfrm>
            <a:off x="7960111" y="952398"/>
            <a:ext cx="1548177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…</a:t>
            </a:r>
          </a:p>
        </p:txBody>
      </p:sp>
    </p:spTree>
    <p:extLst>
      <p:ext uri="{BB962C8B-B14F-4D97-AF65-F5344CB8AC3E}">
        <p14:creationId xmlns:p14="http://schemas.microsoft.com/office/powerpoint/2010/main" val="398175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E760B4-0393-8444-AE93-D1F01942A2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61574" y="-152400"/>
            <a:ext cx="12315147" cy="701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AED836-F764-ED46-AC54-3CC70E6E74AD}"/>
              </a:ext>
            </a:extLst>
          </p:cNvPr>
          <p:cNvSpPr txBox="1"/>
          <p:nvPr/>
        </p:nvSpPr>
        <p:spPr>
          <a:xfrm>
            <a:off x="2895599" y="1395708"/>
            <a:ext cx="6400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6000" b="1" kern="0" dirty="0">
                <a:ln w="11430"/>
                <a:solidFill>
                  <a:srgbClr val="FFE6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  <a:sym typeface="Arial"/>
              </a:rPr>
              <a:t>Find The Tiger</a:t>
            </a:r>
          </a:p>
        </p:txBody>
      </p:sp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F722FF-1C14-934D-ABC0-B9ED438A7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467" y="2316814"/>
            <a:ext cx="2292295" cy="9937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C36EA04-31FE-D745-B8A1-3C885FBC752D}"/>
              </a:ext>
            </a:extLst>
          </p:cNvPr>
          <p:cNvGrpSpPr/>
          <p:nvPr/>
        </p:nvGrpSpPr>
        <p:grpSpPr>
          <a:xfrm>
            <a:off x="2667786" y="3745113"/>
            <a:ext cx="6567659" cy="3083993"/>
            <a:chOff x="2847600" y="734815"/>
            <a:chExt cx="5862548" cy="3083993"/>
          </a:xfrm>
        </p:grpSpPr>
        <p:sp>
          <p:nvSpPr>
            <p:cNvPr id="7" name="Flowchart: Alternate Process 3">
              <a:extLst>
                <a:ext uri="{FF2B5EF4-FFF2-40B4-BE49-F238E27FC236}">
                  <a16:creationId xmlns:a16="http://schemas.microsoft.com/office/drawing/2014/main" id="{C6511D9A-6D70-A646-BB73-D0D069180AAB}"/>
                </a:ext>
              </a:extLst>
            </p:cNvPr>
            <p:cNvSpPr/>
            <p:nvPr/>
          </p:nvSpPr>
          <p:spPr>
            <a:xfrm>
              <a:off x="3048221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914377">
                <a:buClr>
                  <a:srgbClr val="000000"/>
                </a:buClr>
              </a:pPr>
              <a:endParaRPr lang="en-US" sz="2800" kern="0" dirty="0">
                <a:solidFill>
                  <a:schemeClr val="accent1"/>
                </a:solidFill>
                <a:sym typeface="Arial"/>
              </a:endParaRPr>
            </a:p>
          </p:txBody>
        </p:sp>
        <p:sp>
          <p:nvSpPr>
            <p:cNvPr id="8" name="Flowchart: Alternate Process 3">
              <a:extLst>
                <a:ext uri="{FF2B5EF4-FFF2-40B4-BE49-F238E27FC236}">
                  <a16:creationId xmlns:a16="http://schemas.microsoft.com/office/drawing/2014/main" id="{BC2BB837-F2D5-A146-9AD7-4EA34E8A21E4}"/>
                </a:ext>
              </a:extLst>
            </p:cNvPr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914377">
                <a:buClr>
                  <a:srgbClr val="000000"/>
                </a:buClr>
              </a:pPr>
              <a:endParaRPr lang="en-US" sz="3600" b="1" kern="0" dirty="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CC94673-CD34-B945-9809-7D9C436D227D}"/>
              </a:ext>
            </a:extLst>
          </p:cNvPr>
          <p:cNvSpPr txBox="1"/>
          <p:nvPr/>
        </p:nvSpPr>
        <p:spPr>
          <a:xfrm>
            <a:off x="2956555" y="4231655"/>
            <a:ext cx="61652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base">
              <a:buClr>
                <a:schemeClr val="accent1"/>
              </a:buClr>
            </a:pPr>
            <a:r>
              <a:rPr lang="en-US" sz="2800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RULES</a:t>
            </a:r>
          </a:p>
          <a:p>
            <a:pPr marL="457200" indent="-457200" defTabSz="914377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Choose the correct answer of the </a:t>
            </a:r>
            <a:r>
              <a:rPr lang="en-US" sz="2800" kern="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colour</a:t>
            </a:r>
            <a:r>
              <a:rPr lang="en-US" sz="28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457200" indent="-457200" defTabSz="914377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Raise your finger 1, 2 or 3 to answer.</a:t>
            </a:r>
          </a:p>
          <a:p>
            <a:pPr marL="457200" indent="-457200" defTabSz="914377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First correct answer = 2 points</a:t>
            </a:r>
          </a:p>
        </p:txBody>
      </p:sp>
    </p:spTree>
    <p:extLst>
      <p:ext uri="{BB962C8B-B14F-4D97-AF65-F5344CB8AC3E}">
        <p14:creationId xmlns:p14="http://schemas.microsoft.com/office/powerpoint/2010/main" val="178373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23146" y="-81587"/>
            <a:ext cx="12315147" cy="7010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888135" y="4314458"/>
            <a:ext cx="2162881" cy="2089650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49152" y="3787516"/>
              <a:ext cx="736006" cy="277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2. green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45" y="4759341"/>
            <a:ext cx="1628467" cy="152668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9" y="-81584"/>
            <a:ext cx="8086692" cy="2625127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020524" y="4314458"/>
            <a:ext cx="2503677" cy="2089650"/>
            <a:chOff x="682648" y="3341516"/>
            <a:chExt cx="1317982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82648" y="3787516"/>
              <a:ext cx="1317982" cy="277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3. red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79136" y="4371194"/>
            <a:ext cx="2162882" cy="2089650"/>
            <a:chOff x="847759" y="3371642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7759" y="3371642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04372" y="3810917"/>
              <a:ext cx="806889" cy="277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1. yellow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716" y="5198479"/>
            <a:ext cx="1421709" cy="13328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56813" y="711410"/>
            <a:ext cx="6379029" cy="14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What </a:t>
            </a:r>
            <a:r>
              <a:rPr lang="en-US" sz="2800" b="1" kern="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colour</a:t>
            </a: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is it?</a:t>
            </a:r>
            <a:endParaRPr lang="en-US" sz="2800" kern="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975AA0D1-20A5-EDD2-6047-94F7ACFDB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70" y="3319189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82AB047-B916-11EB-D33B-CB44FE49B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40" y="3322361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9774B7D4-D32A-6862-8D9A-5F2C38CD8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84" y="3349226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2B2283-0EC4-281B-319E-51B18BC18879}"/>
              </a:ext>
            </a:extLst>
          </p:cNvPr>
          <p:cNvSpPr txBox="1"/>
          <p:nvPr/>
        </p:nvSpPr>
        <p:spPr>
          <a:xfrm>
            <a:off x="4696372" y="2596329"/>
            <a:ext cx="2799256" cy="57888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It’s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yel</a:t>
            </a:r>
            <a:r>
              <a:rPr lang="en-US" sz="2800" b="1" dirty="0">
                <a:solidFill>
                  <a:srgbClr val="00B0F0"/>
                </a:solidFill>
                <a:latin typeface="Calibri" panose="020F0502020204030204"/>
              </a:rPr>
              <a:t>low</a:t>
            </a:r>
            <a:r>
              <a:rPr lang="en-US" sz="2800" b="1" dirty="0">
                <a:solidFill>
                  <a:srgbClr val="00B0F0"/>
                </a:solidFill>
              </a:rPr>
              <a:t>.</a:t>
            </a:r>
            <a:endParaRPr lang="en-SG" sz="2800" b="1" dirty="0">
              <a:solidFill>
                <a:srgbClr val="00B0F0"/>
              </a:solidFill>
            </a:endParaRPr>
          </a:p>
        </p:txBody>
      </p:sp>
      <p:sp>
        <p:nvSpPr>
          <p:cNvPr id="26" name="Flowchart: Connector 17">
            <a:extLst>
              <a:ext uri="{FF2B5EF4-FFF2-40B4-BE49-F238E27FC236}">
                <a16:creationId xmlns:a16="http://schemas.microsoft.com/office/drawing/2014/main" id="{4F9C4C47-EB83-9E49-9102-32C733A50845}"/>
              </a:ext>
            </a:extLst>
          </p:cNvPr>
          <p:cNvSpPr/>
          <p:nvPr/>
        </p:nvSpPr>
        <p:spPr>
          <a:xfrm>
            <a:off x="7674242" y="753440"/>
            <a:ext cx="1461600" cy="1461600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1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2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23146" y="-81587"/>
            <a:ext cx="12315147" cy="7010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888137" y="4260317"/>
            <a:ext cx="2295132" cy="2143791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06302" y="3632965"/>
              <a:ext cx="515465" cy="493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2. 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white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05" y="4655290"/>
            <a:ext cx="1628467" cy="152668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9" y="-81584"/>
            <a:ext cx="8086692" cy="2625127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45622" y="4260317"/>
            <a:ext cx="2295127" cy="214379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4180" y="3674878"/>
              <a:ext cx="608508" cy="493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1. 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orange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30649" y="4260317"/>
            <a:ext cx="2295132" cy="2143791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04172" y="3633929"/>
              <a:ext cx="514671" cy="493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green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716" y="5198479"/>
            <a:ext cx="1421709" cy="13328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DCDA15-3E88-AE65-9B1E-88E56F79078F}"/>
              </a:ext>
            </a:extLst>
          </p:cNvPr>
          <p:cNvSpPr/>
          <p:nvPr/>
        </p:nvSpPr>
        <p:spPr>
          <a:xfrm>
            <a:off x="2881745" y="734767"/>
            <a:ext cx="6545717" cy="14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What </a:t>
            </a:r>
            <a:r>
              <a:rPr lang="en-US" sz="2800" b="1" kern="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colour</a:t>
            </a: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is it?</a:t>
            </a:r>
            <a:endParaRPr lang="en-US" sz="2800" kern="0" dirty="0">
              <a:solidFill>
                <a:srgbClr val="08726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4919D11A-662F-181C-BD51-99882DF59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70" y="3319189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DDBCC432-12FC-F334-D829-925CADF09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40" y="3322361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CAB1B7FD-FAD3-3CB8-DCB2-6FF80E27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84" y="3349226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16B6443-4154-297C-5678-36CE74101EEA}"/>
              </a:ext>
            </a:extLst>
          </p:cNvPr>
          <p:cNvSpPr txBox="1"/>
          <p:nvPr/>
        </p:nvSpPr>
        <p:spPr>
          <a:xfrm>
            <a:off x="4795053" y="2599916"/>
            <a:ext cx="2631423" cy="57888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It’s green.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32" name="Flowchart: Connector 19">
            <a:extLst>
              <a:ext uri="{FF2B5EF4-FFF2-40B4-BE49-F238E27FC236}">
                <a16:creationId xmlns:a16="http://schemas.microsoft.com/office/drawing/2014/main" id="{9AFBA856-1980-354B-BF3F-D1C8CBB424A0}"/>
              </a:ext>
            </a:extLst>
          </p:cNvPr>
          <p:cNvSpPr/>
          <p:nvPr/>
        </p:nvSpPr>
        <p:spPr>
          <a:xfrm>
            <a:off x="7808709" y="767914"/>
            <a:ext cx="1459982" cy="1458196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3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30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23146" y="-81587"/>
            <a:ext cx="12315147" cy="7010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888135" y="4314458"/>
            <a:ext cx="2162881" cy="2089650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48732" y="3787516"/>
              <a:ext cx="736850" cy="277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2. white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45" y="4759341"/>
            <a:ext cx="1628467" cy="152668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9" y="-81584"/>
            <a:ext cx="8086692" cy="2625127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020524" y="4314458"/>
            <a:ext cx="2503677" cy="2089650"/>
            <a:chOff x="682648" y="3341516"/>
            <a:chExt cx="1317982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82648" y="3787516"/>
              <a:ext cx="1317982" cy="277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3. green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79136" y="4371194"/>
            <a:ext cx="2162882" cy="2089650"/>
            <a:chOff x="847759" y="3371642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7759" y="3371642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32215" y="3810917"/>
              <a:ext cx="551203" cy="277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1. red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716" y="5198479"/>
            <a:ext cx="1421709" cy="13328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56813" y="711410"/>
            <a:ext cx="6379029" cy="14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What </a:t>
            </a:r>
            <a:r>
              <a:rPr lang="en-US" sz="2800" b="1" kern="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colour</a:t>
            </a: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is it?</a:t>
            </a:r>
            <a:endParaRPr lang="en-US" sz="2800" kern="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975AA0D1-20A5-EDD2-6047-94F7ACFDB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70" y="3319189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82AB047-B916-11EB-D33B-CB44FE49B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40" y="3322361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9774B7D4-D32A-6862-8D9A-5F2C38CD8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84" y="3349226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2B2283-0EC4-281B-319E-51B18BC18879}"/>
              </a:ext>
            </a:extLst>
          </p:cNvPr>
          <p:cNvSpPr txBox="1"/>
          <p:nvPr/>
        </p:nvSpPr>
        <p:spPr>
          <a:xfrm>
            <a:off x="4696372" y="2596329"/>
            <a:ext cx="2799256" cy="57888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It’s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red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  <a:endParaRPr lang="en-SG" sz="2800" b="1" dirty="0">
              <a:solidFill>
                <a:srgbClr val="00B0F0"/>
              </a:solidFill>
            </a:endParaRPr>
          </a:p>
        </p:txBody>
      </p:sp>
      <p:sp>
        <p:nvSpPr>
          <p:cNvPr id="25" name="Flowchart: Connector 16">
            <a:extLst>
              <a:ext uri="{FF2B5EF4-FFF2-40B4-BE49-F238E27FC236}">
                <a16:creationId xmlns:a16="http://schemas.microsoft.com/office/drawing/2014/main" id="{510093C5-29F8-3F4A-BC01-4F5280A51429}"/>
              </a:ext>
            </a:extLst>
          </p:cNvPr>
          <p:cNvSpPr/>
          <p:nvPr/>
        </p:nvSpPr>
        <p:spPr>
          <a:xfrm>
            <a:off x="7523493" y="719489"/>
            <a:ext cx="1459982" cy="1458196"/>
          </a:xfrm>
          <a:prstGeom prst="flowChartConnector">
            <a:avLst/>
          </a:prstGeom>
          <a:solidFill>
            <a:srgbClr val="FB383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82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23146" y="-81587"/>
            <a:ext cx="12315147" cy="7010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888135" y="4314458"/>
            <a:ext cx="2162881" cy="2089650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67161" y="3611033"/>
              <a:ext cx="546984" cy="506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white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45" y="4759341"/>
            <a:ext cx="1628467" cy="152668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9" y="-81584"/>
            <a:ext cx="8086692" cy="2625127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001646" y="4314458"/>
            <a:ext cx="2503677" cy="2089650"/>
            <a:chOff x="672710" y="3341516"/>
            <a:chExt cx="1317982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72710" y="3611033"/>
              <a:ext cx="1317982" cy="506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red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69374" y="4314458"/>
            <a:ext cx="2162882" cy="2089650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17872" y="3611033"/>
              <a:ext cx="645714" cy="506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orange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716" y="5198479"/>
            <a:ext cx="1421709" cy="13328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21250" y="828385"/>
            <a:ext cx="6379029" cy="14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What </a:t>
            </a:r>
            <a:r>
              <a:rPr lang="en-US" sz="2800" b="1" kern="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colour</a:t>
            </a: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is it? </a:t>
            </a:r>
            <a:endParaRPr lang="en-US" sz="2800" kern="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975AA0D1-20A5-EDD2-6047-94F7ACFDB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70" y="3319189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82AB047-B916-11EB-D33B-CB44FE49B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40" y="3322361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9774B7D4-D32A-6862-8D9A-5F2C38CD8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84" y="3349226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2B2283-0EC4-281B-319E-51B18BC18879}"/>
              </a:ext>
            </a:extLst>
          </p:cNvPr>
          <p:cNvSpPr txBox="1"/>
          <p:nvPr/>
        </p:nvSpPr>
        <p:spPr>
          <a:xfrm>
            <a:off x="4696372" y="2596329"/>
            <a:ext cx="2799256" cy="57888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00B0F0"/>
                </a:solidFill>
              </a:rPr>
              <a:t>It’s </a:t>
            </a:r>
            <a:r>
              <a:rPr lang="en-SG" sz="2800" b="1" dirty="0">
                <a:solidFill>
                  <a:srgbClr val="C00000"/>
                </a:solidFill>
              </a:rPr>
              <a:t>o</a:t>
            </a:r>
            <a:r>
              <a:rPr lang="en-SG" sz="2800" b="1" dirty="0">
                <a:solidFill>
                  <a:srgbClr val="00B0F0"/>
                </a:solidFill>
              </a:rPr>
              <a:t>range</a:t>
            </a:r>
          </a:p>
        </p:txBody>
      </p:sp>
      <p:sp>
        <p:nvSpPr>
          <p:cNvPr id="26" name="Flowchart: Connector 18">
            <a:extLst>
              <a:ext uri="{FF2B5EF4-FFF2-40B4-BE49-F238E27FC236}">
                <a16:creationId xmlns:a16="http://schemas.microsoft.com/office/drawing/2014/main" id="{956C8278-1386-F24F-872C-3FAE10F48927}"/>
              </a:ext>
            </a:extLst>
          </p:cNvPr>
          <p:cNvSpPr/>
          <p:nvPr/>
        </p:nvSpPr>
        <p:spPr>
          <a:xfrm>
            <a:off x="7675861" y="844958"/>
            <a:ext cx="1459982" cy="1458196"/>
          </a:xfrm>
          <a:prstGeom prst="flowChartConnector">
            <a:avLst/>
          </a:prstGeom>
          <a:solidFill>
            <a:srgbClr val="FD65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09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2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2082</TotalTime>
  <Words>670</Words>
  <Application>Microsoft Macintosh PowerPoint</Application>
  <PresentationFormat>Widescreen</PresentationFormat>
  <Paragraphs>148</Paragraphs>
  <Slides>22</Slides>
  <Notes>9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Luckiest Guy</vt:lpstr>
      <vt:lpstr>Arial</vt:lpstr>
      <vt:lpstr>Calibri</vt:lpstr>
      <vt:lpstr>Calibri Light</vt:lpstr>
      <vt:lpstr>Century Gothic</vt:lpstr>
      <vt:lpstr>Comic Sans MS</vt:lpstr>
      <vt:lpstr>Karla</vt:lpstr>
      <vt:lpstr>Karla Medium</vt:lpstr>
      <vt:lpstr>Office Theme</vt:lpstr>
      <vt:lpstr>Building Siblings Relationships by Slidesgo</vt:lpstr>
      <vt:lpstr>1_Office Theme</vt:lpstr>
      <vt:lpstr>PowerPoint Presentation</vt:lpstr>
      <vt:lpstr>PowerPoint Presentation</vt:lpstr>
      <vt:lpstr>Song: Colorful fruits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WRAP-UP</vt:lpstr>
      <vt:lpstr>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Microsoft Office User</cp:lastModifiedBy>
  <cp:revision>453</cp:revision>
  <dcterms:created xsi:type="dcterms:W3CDTF">2021-05-20T08:47:48Z</dcterms:created>
  <dcterms:modified xsi:type="dcterms:W3CDTF">2023-10-05T02:46:55Z</dcterms:modified>
</cp:coreProperties>
</file>