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9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  <p:sldMasterId id="2147483713" r:id="rId4"/>
    <p:sldMasterId id="2147483722" r:id="rId5"/>
    <p:sldMasterId id="2147483731" r:id="rId6"/>
    <p:sldMasterId id="2147483743" r:id="rId7"/>
    <p:sldMasterId id="2147483752" r:id="rId8"/>
    <p:sldMasterId id="2147483761" r:id="rId9"/>
    <p:sldMasterId id="2147483773" r:id="rId10"/>
  </p:sldMasterIdLst>
  <p:notesMasterIdLst>
    <p:notesMasterId r:id="rId38"/>
  </p:notesMasterIdLst>
  <p:sldIdLst>
    <p:sldId id="2921" r:id="rId11"/>
    <p:sldId id="2908" r:id="rId12"/>
    <p:sldId id="258" r:id="rId13"/>
    <p:sldId id="2929" r:id="rId14"/>
    <p:sldId id="260" r:id="rId15"/>
    <p:sldId id="261" r:id="rId16"/>
    <p:sldId id="262" r:id="rId17"/>
    <p:sldId id="263" r:id="rId18"/>
    <p:sldId id="2922" r:id="rId19"/>
    <p:sldId id="2928" r:id="rId20"/>
    <p:sldId id="345" r:id="rId21"/>
    <p:sldId id="371" r:id="rId22"/>
    <p:sldId id="2910" r:id="rId23"/>
    <p:sldId id="305" r:id="rId24"/>
    <p:sldId id="2914" r:id="rId25"/>
    <p:sldId id="2924" r:id="rId26"/>
    <p:sldId id="2926" r:id="rId27"/>
    <p:sldId id="2925" r:id="rId28"/>
    <p:sldId id="2927" r:id="rId29"/>
    <p:sldId id="2920" r:id="rId30"/>
    <p:sldId id="362" r:id="rId31"/>
    <p:sldId id="2916" r:id="rId32"/>
    <p:sldId id="364" r:id="rId33"/>
    <p:sldId id="2917" r:id="rId34"/>
    <p:sldId id="2918" r:id="rId35"/>
    <p:sldId id="2919" r:id="rId36"/>
    <p:sldId id="36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presProps" Target="presProp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14083-76C1-4D14-98B0-282473AF8C48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11541-CF44-463B-9285-33990AB1A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31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94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E3AE05-7DD1-4AF0-924E-BEEA496F3737}" type="slidenum">
              <a:rPr lang="zh-CN" altLang="en-US" smtClean="0">
                <a:solidFill>
                  <a:prstClr val="black"/>
                </a:solidFill>
                <a:latin typeface="DengXian" panose="020F0502020204030204"/>
                <a:ea typeface="DengXian" panose="02010600030101010101" pitchFamily="2" charset="-122"/>
              </a:rPr>
              <a:pPr>
                <a:defRPr/>
              </a:pPr>
              <a:t>19</a:t>
            </a:fld>
            <a:endParaRPr lang="zh-CN" altLang="en-US">
              <a:solidFill>
                <a:prstClr val="black"/>
              </a:solidFill>
              <a:latin typeface="DengXian" panose="020F0502020204030204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5582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123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143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865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43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218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894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192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582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7AF81A-5A48-44B6-BFB3-5A2D3370088C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16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2027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E3AE05-7DD1-4AF0-924E-BEEA496F3737}" type="slidenum">
              <a:rPr lang="zh-CN" altLang="en-US" smtClean="0">
                <a:solidFill>
                  <a:prstClr val="black"/>
                </a:solidFill>
                <a:latin typeface="DengXian" panose="020F0502020204030204"/>
                <a:ea typeface="DengXian" panose="02010600030101010101" pitchFamily="2" charset="-122"/>
              </a:rPr>
              <a:pPr>
                <a:defRPr/>
              </a:pPr>
              <a:t>17</a:t>
            </a:fld>
            <a:endParaRPr lang="zh-CN" altLang="en-US">
              <a:solidFill>
                <a:prstClr val="black"/>
              </a:solidFill>
              <a:latin typeface="DengXian" panose="020F0502020204030204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5582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17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74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177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309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7927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055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146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61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032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41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2374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6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884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188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907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6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60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60" y="2368556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2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2350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2801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7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9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67416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9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9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953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30310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31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4802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5567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1152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0508349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10" y="6596391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934101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024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7243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5564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5128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730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053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47258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7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5130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10" y="6596391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5285110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1411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626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9415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11431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3794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17474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7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6218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5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715797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81" y="233255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9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3" y="341097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701503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5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852600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1" y="233255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9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3" y="341097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3489764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5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243492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1" y="233255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9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3" y="341097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337396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2961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5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447294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5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775572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4238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10" y="6596391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6993021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81884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3606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0466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12645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4309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77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700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7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>
                <a:solidFill>
                  <a:prstClr val="black"/>
                </a:solidFill>
              </a:rPr>
              <a:pPr/>
              <a:t>2023/9/10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1147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10" y="6596391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9098049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3710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7024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5759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7609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8048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8566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7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>
                <a:solidFill>
                  <a:prstClr val="black"/>
                </a:solidFill>
              </a:rPr>
              <a:pPr/>
              <a:t>2023/9/10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6681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A4B9-DEFE-42B6-B049-0F14340483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60E7F-B575-4D71-9B3B-8A959777D37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25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942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A4B9-DEFE-42B6-B049-0F14340483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60E7F-B575-4D71-9B3B-8A959777D37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4562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A4B9-DEFE-42B6-B049-0F14340483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60E7F-B575-4D71-9B3B-8A959777D37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4922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A4B9-DEFE-42B6-B049-0F14340483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60E7F-B575-4D71-9B3B-8A959777D37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7454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A4B9-DEFE-42B6-B049-0F14340483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60E7F-B575-4D71-9B3B-8A959777D37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1127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A4B9-DEFE-42B6-B049-0F14340483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60E7F-B575-4D71-9B3B-8A959777D37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194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A4B9-DEFE-42B6-B049-0F14340483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60E7F-B575-4D71-9B3B-8A959777D37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8025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A4B9-DEFE-42B6-B049-0F14340483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60E7F-B575-4D71-9B3B-8A959777D37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0958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A4B9-DEFE-42B6-B049-0F14340483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60E7F-B575-4D71-9B3B-8A959777D37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1105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A4B9-DEFE-42B6-B049-0F14340483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60E7F-B575-4D71-9B3B-8A959777D37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2485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A4B9-DEFE-42B6-B049-0F14340483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60E7F-B575-4D71-9B3B-8A959777D37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908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3770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796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914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0722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4245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333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1156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697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2233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55223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13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6424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843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2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22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523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1" y="105508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13238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74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81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2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460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5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6599F5-8F26-4D0A-B085-845895CE4A51}"/>
              </a:ext>
            </a:extLst>
          </p:cNvPr>
          <p:cNvSpPr/>
          <p:nvPr userDrawn="1"/>
        </p:nvSpPr>
        <p:spPr>
          <a:xfrm>
            <a:off x="8373517" y="6517736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1067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1067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1477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2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9344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2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246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DA4B9-DEFE-42B6-B049-0F14340483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60E7F-B575-4D71-9B3B-8A959777D3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080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1.png"/><Relationship Id="rId5" Type="http://schemas.microsoft.com/office/2007/relationships/hdphoto" Target="../media/hdphoto4.wdp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6.wdp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7.xml"/><Relationship Id="rId18" Type="http://schemas.openxmlformats.org/officeDocument/2006/relationships/slide" Target="slide6.xml"/><Relationship Id="rId3" Type="http://schemas.openxmlformats.org/officeDocument/2006/relationships/image" Target="../media/image17.png"/><Relationship Id="rId21" Type="http://schemas.openxmlformats.org/officeDocument/2006/relationships/slide" Target="slide8.xml"/><Relationship Id="rId7" Type="http://schemas.openxmlformats.org/officeDocument/2006/relationships/image" Target="../media/image21.png"/><Relationship Id="rId12" Type="http://schemas.openxmlformats.org/officeDocument/2006/relationships/image" Target="../media/image26.gif"/><Relationship Id="rId17" Type="http://schemas.openxmlformats.org/officeDocument/2006/relationships/image" Target="../media/image29.pn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gif"/><Relationship Id="rId5" Type="http://schemas.openxmlformats.org/officeDocument/2006/relationships/image" Target="../media/image19.png"/><Relationship Id="rId15" Type="http://schemas.openxmlformats.org/officeDocument/2006/relationships/image" Target="../media/image28.png"/><Relationship Id="rId10" Type="http://schemas.openxmlformats.org/officeDocument/2006/relationships/image" Target="../media/image24.gif"/><Relationship Id="rId19" Type="http://schemas.openxmlformats.org/officeDocument/2006/relationships/image" Target="../media/image30.png"/><Relationship Id="rId4" Type="http://schemas.openxmlformats.org/officeDocument/2006/relationships/image" Target="../media/image18.png"/><Relationship Id="rId9" Type="http://schemas.openxmlformats.org/officeDocument/2006/relationships/image" Target="../media/image23.gif"/><Relationship Id="rId14" Type="http://schemas.openxmlformats.org/officeDocument/2006/relationships/image" Target="../media/image27.png"/><Relationship Id="rId22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7.xml"/><Relationship Id="rId18" Type="http://schemas.openxmlformats.org/officeDocument/2006/relationships/image" Target="../media/image30.png"/><Relationship Id="rId3" Type="http://schemas.openxmlformats.org/officeDocument/2006/relationships/image" Target="../media/image17.png"/><Relationship Id="rId21" Type="http://schemas.openxmlformats.org/officeDocument/2006/relationships/image" Target="../media/image32.png"/><Relationship Id="rId7" Type="http://schemas.openxmlformats.org/officeDocument/2006/relationships/image" Target="../media/image21.png"/><Relationship Id="rId12" Type="http://schemas.openxmlformats.org/officeDocument/2006/relationships/image" Target="../media/image26.gif"/><Relationship Id="rId17" Type="http://schemas.openxmlformats.org/officeDocument/2006/relationships/slide" Target="slide6.xml"/><Relationship Id="rId2" Type="http://schemas.openxmlformats.org/officeDocument/2006/relationships/audio" Target="../media/audio1.wav"/><Relationship Id="rId16" Type="http://schemas.openxmlformats.org/officeDocument/2006/relationships/image" Target="../media/image29.png"/><Relationship Id="rId20" Type="http://schemas.openxmlformats.org/officeDocument/2006/relationships/slide" Target="slide8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0.png"/><Relationship Id="rId11" Type="http://schemas.openxmlformats.org/officeDocument/2006/relationships/image" Target="../media/image25.gif"/><Relationship Id="rId5" Type="http://schemas.openxmlformats.org/officeDocument/2006/relationships/image" Target="../media/image19.png"/><Relationship Id="rId15" Type="http://schemas.openxmlformats.org/officeDocument/2006/relationships/slide" Target="slide5.xml"/><Relationship Id="rId10" Type="http://schemas.openxmlformats.org/officeDocument/2006/relationships/image" Target="../media/image24.gif"/><Relationship Id="rId19" Type="http://schemas.openxmlformats.org/officeDocument/2006/relationships/image" Target="../media/image31.png"/><Relationship Id="rId4" Type="http://schemas.openxmlformats.org/officeDocument/2006/relationships/image" Target="../media/image18.png"/><Relationship Id="rId9" Type="http://schemas.openxmlformats.org/officeDocument/2006/relationships/image" Target="../media/image23.gif"/><Relationship Id="rId14" Type="http://schemas.openxmlformats.org/officeDocument/2006/relationships/image" Target="../media/image27.png"/><Relationship Id="rId22" Type="http://schemas.openxmlformats.org/officeDocument/2006/relationships/image" Target="../media/image3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8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59088"/>
            <a:ext cx="7914548" cy="69891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2" y="5874697"/>
            <a:ext cx="4673599" cy="730871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617BD64-3631-4195-ABF3-1A7D72513797}"/>
              </a:ext>
            </a:extLst>
          </p:cNvPr>
          <p:cNvSpPr txBox="1">
            <a:spLocks/>
          </p:cNvSpPr>
          <p:nvPr/>
        </p:nvSpPr>
        <p:spPr>
          <a:xfrm>
            <a:off x="692458" y="3915684"/>
            <a:ext cx="11159231" cy="14456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vi-VN" sz="4800" b="1" dirty="0">
              <a:solidFill>
                <a:srgbClr val="0070C0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48FE19-25B8-45E3-8B75-347E763EDCBD}"/>
              </a:ext>
            </a:extLst>
          </p:cNvPr>
          <p:cNvSpPr/>
          <p:nvPr/>
        </p:nvSpPr>
        <p:spPr>
          <a:xfrm>
            <a:off x="1071368" y="2593371"/>
            <a:ext cx="9606464" cy="1569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Chào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mừng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các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em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đến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với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tiết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Tiếng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Việt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-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4774397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4.44444E-6 L -2.70833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2" y="223523"/>
            <a:ext cx="11785599" cy="64820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00479" y="182010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prstClr val="white"/>
                </a:solidFill>
                <a:latin typeface="HP001 4 hàng" pitchFamily="34" charset="0"/>
              </a:rPr>
              <a:t>Tiếng</a:t>
            </a:r>
            <a:r>
              <a:rPr lang="en-US" sz="2800" b="1" u="sng" dirty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800" b="1" u="sng" dirty="0" err="1">
                <a:solidFill>
                  <a:prstClr val="white"/>
                </a:solidFill>
                <a:latin typeface="HP001 4 hàng" pitchFamily="34" charset="0"/>
              </a:rPr>
              <a:t>Việt</a:t>
            </a:r>
            <a:endParaRPr lang="en-US" sz="2800" b="1" u="sng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7645" y="2444929"/>
            <a:ext cx="67152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prstClr val="white"/>
                </a:solidFill>
                <a:latin typeface="HP001 4 hàng" pitchFamily="34" charset="0"/>
              </a:rPr>
              <a:t>Đoc</a:t>
            </a:r>
            <a:r>
              <a:rPr lang="en-US" sz="2800" b="1" dirty="0">
                <a:solidFill>
                  <a:prstClr val="white"/>
                </a:solidFill>
                <a:latin typeface="HP001 4 hàng" pitchFamily="34" charset="0"/>
              </a:rPr>
              <a:t>: </a:t>
            </a:r>
            <a:r>
              <a:rPr lang="en-US" sz="2800" b="1" dirty="0" err="1">
                <a:solidFill>
                  <a:srgbClr val="FFFF00"/>
                </a:solidFill>
                <a:latin typeface="HP001 4 hàng" pitchFamily="34" charset="0"/>
              </a:rPr>
              <a:t>Niềm</a:t>
            </a:r>
            <a:r>
              <a:rPr lang="en-US" sz="2800" b="1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itchFamily="34" charset="0"/>
              </a:rPr>
              <a:t>vui</a:t>
            </a:r>
            <a:r>
              <a:rPr lang="en-US" sz="2800" b="1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itchFamily="34" charset="0"/>
              </a:rPr>
              <a:t>của</a:t>
            </a:r>
            <a:r>
              <a:rPr lang="en-US" sz="2800" b="1" dirty="0">
                <a:solidFill>
                  <a:srgbClr val="FFFF00"/>
                </a:solidFill>
                <a:latin typeface="HP001 4 hàng" pitchFamily="34" charset="0"/>
              </a:rPr>
              <a:t> Bi </a:t>
            </a:r>
            <a:r>
              <a:rPr lang="en-US" sz="2800" b="1" dirty="0" err="1">
                <a:solidFill>
                  <a:srgbClr val="FFFF00"/>
                </a:solidFill>
                <a:latin typeface="HP001 4 hàng" pitchFamily="34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itchFamily="34" charset="0"/>
              </a:rPr>
              <a:t>Bống</a:t>
            </a:r>
            <a:r>
              <a:rPr lang="en-US" sz="2800" b="1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HP001 4 hàng" pitchFamily="34" charset="0"/>
              </a:rPr>
              <a:t>( 2 </a:t>
            </a:r>
            <a:r>
              <a:rPr lang="en-US" sz="2800" b="1" dirty="0" err="1">
                <a:solidFill>
                  <a:schemeClr val="bg1"/>
                </a:solidFill>
                <a:latin typeface="HP001 4 hàng" pitchFamily="34" charset="0"/>
              </a:rPr>
              <a:t>tiết</a:t>
            </a:r>
            <a:r>
              <a:rPr lang="en-US" sz="2800" b="1" dirty="0">
                <a:solidFill>
                  <a:schemeClr val="bg1"/>
                </a:solidFill>
                <a:latin typeface="HP001 4 hàng" pitchFamily="34" charset="0"/>
              </a:rPr>
              <a:t>)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endParaRPr lang="en-US" sz="28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288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865620" y="1949704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865620" y="3044998"/>
            <a:ext cx="1059417" cy="84693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80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824937" y="4781953"/>
            <a:ext cx="1059417" cy="846935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pic>
        <p:nvPicPr>
          <p:cNvPr id="38" name="图片 3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6777" y="1781194"/>
            <a:ext cx="7379873" cy="1095296"/>
          </a:xfrm>
          <a:prstGeom prst="rect">
            <a:avLst/>
          </a:prstGeom>
        </p:spPr>
      </p:pic>
      <p:pic>
        <p:nvPicPr>
          <p:cNvPr id="39" name="图片 38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83169" y="2904768"/>
            <a:ext cx="7379873" cy="1095296"/>
          </a:xfrm>
          <a:prstGeom prst="rect">
            <a:avLst/>
          </a:prstGeom>
        </p:spPr>
      </p:pic>
      <p:pic>
        <p:nvPicPr>
          <p:cNvPr id="40" name="图片 39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4700" y="4616306"/>
            <a:ext cx="6706877" cy="112772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213998" y="1949704"/>
            <a:ext cx="601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32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đúng các từ khó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25758" y="2693007"/>
            <a:ext cx="55562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đối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thoại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52982" y="4330025"/>
            <a:ext cx="6941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vi-VN" altLang="zh-CN" sz="32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được nội dung câu chuyện và tình cảm giữa hai an hem Bi và Bống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6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74" y="2727120"/>
            <a:ext cx="25675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50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72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7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32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2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4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99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490"/>
                            </p:stCondLst>
                            <p:childTnLst>
                              <p:par>
                                <p:cTn id="6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1838426" y="115412"/>
            <a:ext cx="7589660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9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Khi cơn mưa vừa dứt, hai anh em Bi và Bống chợt thấy cầu vồng: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  <a:p>
            <a:pPr algn="just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  <a:p>
            <a:pPr algn="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108 truyện mẹ kể con nghe)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46BD69A6-D922-49CA-8944-19A7E77C6509}"/>
              </a:ext>
            </a:extLst>
          </p:cNvPr>
          <p:cNvSpPr/>
          <p:nvPr/>
        </p:nvSpPr>
        <p:spPr>
          <a:xfrm>
            <a:off x="9907480" y="155606"/>
            <a:ext cx="2284520" cy="1127464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mẫu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2146435" y="115412"/>
            <a:ext cx="7281651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506027" y="949138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Khi cơn mưa vừa dứt, hai anh em Bi và Bống chợt thấy cầu vồng: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108 truyện mẹ kể con nghe)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F7A034-306F-4700-866D-28556FA1C685}"/>
              </a:ext>
            </a:extLst>
          </p:cNvPr>
          <p:cNvSpPr/>
          <p:nvPr/>
        </p:nvSpPr>
        <p:spPr>
          <a:xfrm>
            <a:off x="799945" y="6282808"/>
            <a:ext cx="6349000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B831F17-1FA3-4C48-B28F-E5FD89DA6708}"/>
              </a:ext>
            </a:extLst>
          </p:cNvPr>
          <p:cNvSpPr/>
          <p:nvPr/>
        </p:nvSpPr>
        <p:spPr>
          <a:xfrm>
            <a:off x="727587" y="1071718"/>
            <a:ext cx="10493788" cy="2568129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20A6EAC-2C91-460A-9585-8FDFDF40DDA8}"/>
              </a:ext>
            </a:extLst>
          </p:cNvPr>
          <p:cNvSpPr/>
          <p:nvPr/>
        </p:nvSpPr>
        <p:spPr>
          <a:xfrm>
            <a:off x="727587" y="3714681"/>
            <a:ext cx="10493788" cy="2071605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EEF90E-FA57-4EC1-9BAC-D7C319B82AEF}"/>
              </a:ext>
            </a:extLst>
          </p:cNvPr>
          <p:cNvSpPr/>
          <p:nvPr/>
        </p:nvSpPr>
        <p:spPr>
          <a:xfrm>
            <a:off x="799946" y="5847655"/>
            <a:ext cx="9311721" cy="357836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953249-858A-4842-85E5-4E9C946ACF2D}"/>
              </a:ext>
            </a:extLst>
          </p:cNvPr>
          <p:cNvSpPr/>
          <p:nvPr/>
        </p:nvSpPr>
        <p:spPr>
          <a:xfrm>
            <a:off x="347137" y="939152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1C11568-3531-4333-8608-9DE82745CC08}"/>
              </a:ext>
            </a:extLst>
          </p:cNvPr>
          <p:cNvSpPr/>
          <p:nvPr/>
        </p:nvSpPr>
        <p:spPr>
          <a:xfrm>
            <a:off x="190943" y="3550838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F6D25E2-CAD4-4942-9120-BBAB1A624E83}"/>
              </a:ext>
            </a:extLst>
          </p:cNvPr>
          <p:cNvSpPr/>
          <p:nvPr/>
        </p:nvSpPr>
        <p:spPr>
          <a:xfrm>
            <a:off x="299729" y="565716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7149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标注 2"/>
          <p:cNvSpPr/>
          <p:nvPr/>
        </p:nvSpPr>
        <p:spPr>
          <a:xfrm>
            <a:off x="8602312" y="1514168"/>
            <a:ext cx="2805424" cy="1784338"/>
          </a:xfrm>
          <a:prstGeom prst="cloudCallout">
            <a:avLst>
              <a:gd name="adj1" fmla="val -21735"/>
              <a:gd name="adj2" fmla="val 81360"/>
            </a:avLst>
          </a:prstGeom>
          <a:gradFill flip="none" rotWithShape="1">
            <a:gsLst>
              <a:gs pos="100000">
                <a:srgbClr val="92D050">
                  <a:tint val="66000"/>
                  <a:satMod val="160000"/>
                </a:srgbClr>
              </a:gs>
              <a:gs pos="0">
                <a:srgbClr val="92D05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717873" y="1693550"/>
            <a:ext cx="366125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àu</a:t>
            </a:r>
            <a:r>
              <a:rPr kumimoji="0" lang="en-US" altLang="zh-CN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椭圆形标注 1"/>
          <p:cNvSpPr/>
          <p:nvPr/>
        </p:nvSpPr>
        <p:spPr>
          <a:xfrm>
            <a:off x="4601356" y="1550568"/>
            <a:ext cx="3166605" cy="1454680"/>
          </a:xfrm>
          <a:prstGeom prst="wedgeEllipseCallout">
            <a:avLst>
              <a:gd name="adj1" fmla="val 11197"/>
              <a:gd name="adj2" fmla="val 80272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100000">
                <a:srgbClr val="FF0000">
                  <a:tint val="44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653717" y="1605591"/>
            <a:ext cx="2571768" cy="1434879"/>
          </a:xfrm>
          <a:prstGeom prst="wedgeRoundRectCallout">
            <a:avLst>
              <a:gd name="adj1" fmla="val -1644"/>
              <a:gd name="adj2" fmla="val 76875"/>
              <a:gd name="adj3" fmla="val 16667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00B0F0">
                  <a:tint val="44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94368" y="1670702"/>
            <a:ext cx="280542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altLang="zh-CN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ũ</a:t>
            </a:r>
            <a:r>
              <a:rPr kumimoji="0" lang="en-US" altLang="zh-CN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859978" y="1673709"/>
            <a:ext cx="33936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ưởng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218" name="Picture 2" descr="F:\360安全浏览器下载\六一\Nipic_2531170_b95b5e79d8a6cffe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98" y="3436906"/>
            <a:ext cx="1920289" cy="289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360安全浏览器下载\六一\Nipic_2531170_b95b5e79d8a6cffe\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532" y="3882916"/>
            <a:ext cx="1545893" cy="243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451" y="3575582"/>
            <a:ext cx="1970463" cy="247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388F83-2F86-415A-B996-49254E2DAF6D}"/>
              </a:ext>
            </a:extLst>
          </p:cNvPr>
          <p:cNvSpPr txBox="1"/>
          <p:nvPr/>
        </p:nvSpPr>
        <p:spPr>
          <a:xfrm>
            <a:off x="3550490" y="444537"/>
            <a:ext cx="538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4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9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/>
      <p:bldP spid="2" grpId="0" animBg="1"/>
      <p:bldP spid="4" grpId="0" animBg="1"/>
      <p:bldP spid="34" grpId="0"/>
      <p:bldP spid="35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2319688" y="115412"/>
            <a:ext cx="7108397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506027" y="949138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Khi cơn mưa vừa dứt, hai anh em Bi và Bống chợt thấy cầu vồng: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108 truyện mẹ kể con nghe)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F7A034-306F-4700-866D-28556FA1C685}"/>
              </a:ext>
            </a:extLst>
          </p:cNvPr>
          <p:cNvSpPr/>
          <p:nvPr/>
        </p:nvSpPr>
        <p:spPr>
          <a:xfrm>
            <a:off x="9260455" y="213992"/>
            <a:ext cx="3869709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953249-858A-4842-85E5-4E9C946ACF2D}"/>
              </a:ext>
            </a:extLst>
          </p:cNvPr>
          <p:cNvSpPr/>
          <p:nvPr/>
        </p:nvSpPr>
        <p:spPr>
          <a:xfrm>
            <a:off x="347137" y="939152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1C11568-3531-4333-8608-9DE82745CC08}"/>
              </a:ext>
            </a:extLst>
          </p:cNvPr>
          <p:cNvSpPr/>
          <p:nvPr/>
        </p:nvSpPr>
        <p:spPr>
          <a:xfrm>
            <a:off x="190943" y="3550838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F6D25E2-CAD4-4942-9120-BBAB1A624E83}"/>
              </a:ext>
            </a:extLst>
          </p:cNvPr>
          <p:cNvSpPr/>
          <p:nvPr/>
        </p:nvSpPr>
        <p:spPr>
          <a:xfrm>
            <a:off x="299729" y="565716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901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5" y="603684"/>
            <a:ext cx="11513575" cy="597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-406916" y="6872413"/>
            <a:ext cx="1661583" cy="80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360安全浏览器下载\六一\Nipic_2531170_b95b5e79d8a6cffe\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2931" y="440025"/>
            <a:ext cx="2177371" cy="29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CCE2986-B34F-4FEE-88F2-C3A80330481E}"/>
              </a:ext>
            </a:extLst>
          </p:cNvPr>
          <p:cNvSpPr/>
          <p:nvPr/>
        </p:nvSpPr>
        <p:spPr>
          <a:xfrm>
            <a:off x="1713391" y="2264306"/>
            <a:ext cx="91262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Nếu vậy, em sẽ lấy bút màu để vẽ tặng anh ngựa hồng và ô tô.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778B345-5E64-4838-A8C9-987EDE4FDA2D}"/>
              </a:ext>
            </a:extLst>
          </p:cNvPr>
          <p:cNvSpPr/>
          <p:nvPr/>
        </p:nvSpPr>
        <p:spPr>
          <a:xfrm>
            <a:off x="1599725" y="3325327"/>
            <a:ext cx="91262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Còn anh sẽ vẽ tặng em nhiều búp bê và quần áo đủ các màu sắc.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DD470D3-595C-4122-BF6C-65735B8DEC4F}"/>
              </a:ext>
            </a:extLst>
          </p:cNvPr>
          <p:cNvCxnSpPr>
            <a:cxnSpLocks/>
          </p:cNvCxnSpPr>
          <p:nvPr/>
        </p:nvCxnSpPr>
        <p:spPr>
          <a:xfrm flipH="1">
            <a:off x="6184365" y="2264307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3708FA4-140C-4EFA-B4D6-564FCADA1C92}"/>
              </a:ext>
            </a:extLst>
          </p:cNvPr>
          <p:cNvCxnSpPr>
            <a:cxnSpLocks/>
          </p:cNvCxnSpPr>
          <p:nvPr/>
        </p:nvCxnSpPr>
        <p:spPr>
          <a:xfrm flipH="1">
            <a:off x="3433088" y="2264307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754E159-231E-4F73-B5DA-3C960CE5BB01}"/>
              </a:ext>
            </a:extLst>
          </p:cNvPr>
          <p:cNvCxnSpPr>
            <a:cxnSpLocks/>
          </p:cNvCxnSpPr>
          <p:nvPr/>
        </p:nvCxnSpPr>
        <p:spPr>
          <a:xfrm flipH="1">
            <a:off x="10047242" y="2273979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7CB6785-BA7E-44B1-AC29-062C022EB18C}"/>
              </a:ext>
            </a:extLst>
          </p:cNvPr>
          <p:cNvCxnSpPr>
            <a:cxnSpLocks/>
          </p:cNvCxnSpPr>
          <p:nvPr/>
        </p:nvCxnSpPr>
        <p:spPr>
          <a:xfrm flipH="1">
            <a:off x="2215709" y="2817450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A42173D-52F8-4215-AE0B-78CF9752B257}"/>
              </a:ext>
            </a:extLst>
          </p:cNvPr>
          <p:cNvCxnSpPr>
            <a:cxnSpLocks/>
          </p:cNvCxnSpPr>
          <p:nvPr/>
        </p:nvCxnSpPr>
        <p:spPr>
          <a:xfrm flipH="1">
            <a:off x="2123561" y="2803618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0F2F062-1C91-4295-B999-42B6D678DBB2}"/>
              </a:ext>
            </a:extLst>
          </p:cNvPr>
          <p:cNvCxnSpPr>
            <a:cxnSpLocks/>
          </p:cNvCxnSpPr>
          <p:nvPr/>
        </p:nvCxnSpPr>
        <p:spPr>
          <a:xfrm flipH="1">
            <a:off x="3248789" y="3306892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3C4E60A-DE3D-4BD5-9FA9-6369EE0D1D86}"/>
              </a:ext>
            </a:extLst>
          </p:cNvPr>
          <p:cNvCxnSpPr>
            <a:cxnSpLocks/>
          </p:cNvCxnSpPr>
          <p:nvPr/>
        </p:nvCxnSpPr>
        <p:spPr>
          <a:xfrm flipH="1">
            <a:off x="2307857" y="3935964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079BF52-EBD6-497E-ADDA-A9DECC544501}"/>
              </a:ext>
            </a:extLst>
          </p:cNvPr>
          <p:cNvCxnSpPr>
            <a:cxnSpLocks/>
          </p:cNvCxnSpPr>
          <p:nvPr/>
        </p:nvCxnSpPr>
        <p:spPr>
          <a:xfrm flipH="1">
            <a:off x="7220173" y="3444477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E908D98-45B0-4250-B80D-C8D60831160C}"/>
              </a:ext>
            </a:extLst>
          </p:cNvPr>
          <p:cNvCxnSpPr>
            <a:cxnSpLocks/>
          </p:cNvCxnSpPr>
          <p:nvPr/>
        </p:nvCxnSpPr>
        <p:spPr>
          <a:xfrm flipH="1">
            <a:off x="2215709" y="389606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EDDDA15-0F6E-4558-9BBA-AD8CDCBD5B53}"/>
              </a:ext>
            </a:extLst>
          </p:cNvPr>
          <p:cNvSpPr/>
          <p:nvPr/>
        </p:nvSpPr>
        <p:spPr>
          <a:xfrm>
            <a:off x="4787484" y="475556"/>
            <a:ext cx="5233971" cy="5707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52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2319688" y="115412"/>
            <a:ext cx="7108397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506027" y="949138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Khi cơn mưa vừa dứt, hai anh em Bi và Bống chợt thấy cầu vồng:</a:t>
            </a:r>
          </a:p>
          <a:p>
            <a:pPr algn="just"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algn="just"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algn="just"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algn="just"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 algn="just"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algn="just"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  <a:p>
            <a:pPr algn="just"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algn="just"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algn="just"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</a:t>
            </a:r>
          </a:p>
          <a:p>
            <a:pPr algn="just"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algn="just"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  <a:p>
            <a:pPr algn="just"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  <a:p>
            <a:pPr algn="r"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108 truyện mẹ kể con nghe)</a:t>
            </a: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F7A034-306F-4700-866D-28556FA1C685}"/>
              </a:ext>
            </a:extLst>
          </p:cNvPr>
          <p:cNvSpPr/>
          <p:nvPr/>
        </p:nvSpPr>
        <p:spPr>
          <a:xfrm>
            <a:off x="9260455" y="213992"/>
            <a:ext cx="3869709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36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953249-858A-4842-85E5-4E9C946ACF2D}"/>
              </a:ext>
            </a:extLst>
          </p:cNvPr>
          <p:cNvSpPr/>
          <p:nvPr/>
        </p:nvSpPr>
        <p:spPr>
          <a:xfrm>
            <a:off x="347137" y="939152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1C11568-3531-4333-8608-9DE82745CC08}"/>
              </a:ext>
            </a:extLst>
          </p:cNvPr>
          <p:cNvSpPr/>
          <p:nvPr/>
        </p:nvSpPr>
        <p:spPr>
          <a:xfrm>
            <a:off x="190943" y="3550838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F6D25E2-CAD4-4942-9120-BBAB1A624E83}"/>
              </a:ext>
            </a:extLst>
          </p:cNvPr>
          <p:cNvSpPr/>
          <p:nvPr/>
        </p:nvSpPr>
        <p:spPr>
          <a:xfrm>
            <a:off x="299729" y="565716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8393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9659FF-F113-4F8A-8355-833B746D5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16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2319688" y="115412"/>
            <a:ext cx="7108397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506027" y="949138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Khi cơn mưa vừa dứt, hai anh em Bi và Bống chợt thấy cầu vồng:</a:t>
            </a:r>
          </a:p>
          <a:p>
            <a:pPr algn="just"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algn="just"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algn="just"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algn="just"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 algn="just"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algn="just"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  <a:p>
            <a:pPr algn="just"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algn="just"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algn="just"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</a:t>
            </a:r>
          </a:p>
          <a:p>
            <a:pPr algn="just"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algn="just"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  <a:p>
            <a:pPr algn="just"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  <a:p>
            <a:pPr algn="r"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108 truyện mẹ kể con nghe)</a:t>
            </a: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F7A034-306F-4700-866D-28556FA1C685}"/>
              </a:ext>
            </a:extLst>
          </p:cNvPr>
          <p:cNvSpPr/>
          <p:nvPr/>
        </p:nvSpPr>
        <p:spPr>
          <a:xfrm>
            <a:off x="9260455" y="213992"/>
            <a:ext cx="3869709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sz="36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953249-858A-4842-85E5-4E9C946ACF2D}"/>
              </a:ext>
            </a:extLst>
          </p:cNvPr>
          <p:cNvSpPr/>
          <p:nvPr/>
        </p:nvSpPr>
        <p:spPr>
          <a:xfrm>
            <a:off x="347137" y="939152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1C11568-3531-4333-8608-9DE82745CC08}"/>
              </a:ext>
            </a:extLst>
          </p:cNvPr>
          <p:cNvSpPr/>
          <p:nvPr/>
        </p:nvSpPr>
        <p:spPr>
          <a:xfrm>
            <a:off x="190943" y="3550838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F6D25E2-CAD4-4942-9120-BBAB1A624E83}"/>
              </a:ext>
            </a:extLst>
          </p:cNvPr>
          <p:cNvSpPr/>
          <p:nvPr/>
        </p:nvSpPr>
        <p:spPr>
          <a:xfrm>
            <a:off x="299729" y="565716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2060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7"/>
            <a:ext cx="5002213" cy="1549970"/>
          </a:xfrm>
          <a:prstGeom prst="rect">
            <a:avLst/>
          </a:prstGeom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19368" y="1072515"/>
            <a:ext cx="7145337" cy="5748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428133" y="2857247"/>
            <a:ext cx="5100408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Khởi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động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"/>
              <a:ea typeface="+mn-ea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7596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2300439" y="115412"/>
            <a:ext cx="7127647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506027" y="949138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Khi cơn mưa vừa dứt, hai anh em Bi và Bống chợt thấy cầu vồng: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108 truyện mẹ kể con nghe)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F7A034-306F-4700-866D-28556FA1C685}"/>
              </a:ext>
            </a:extLst>
          </p:cNvPr>
          <p:cNvSpPr/>
          <p:nvPr/>
        </p:nvSpPr>
        <p:spPr>
          <a:xfrm>
            <a:off x="8752397" y="115410"/>
            <a:ext cx="3706305" cy="466078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13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405" y="-546100"/>
            <a:ext cx="793959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8E50431-3E87-7F49-B231-7F957EC43D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400" y="0"/>
            <a:ext cx="6858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DB66FE-C23F-4409-BE91-666E1494560D}"/>
              </a:ext>
            </a:extLst>
          </p:cNvPr>
          <p:cNvSpPr txBox="1"/>
          <p:nvPr/>
        </p:nvSpPr>
        <p:spPr>
          <a:xfrm>
            <a:off x="5592933" y="3175038"/>
            <a:ext cx="5086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50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>
            <a:extLst>
              <a:ext uri="{FF2B5EF4-FFF2-40B4-BE49-F238E27FC236}">
                <a16:creationId xmlns:a16="http://schemas.microsoft.com/office/drawing/2014/main" id="{C9CA8BCF-9FE8-4A4A-A865-9815F34427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FA2AEA2-1FBF-4590-9F6F-A547DA1509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9116" y="5201394"/>
            <a:ext cx="2112885" cy="17548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610810-3C54-40D1-B1F6-A6FAC7170508}"/>
              </a:ext>
            </a:extLst>
          </p:cNvPr>
          <p:cNvSpPr txBox="1"/>
          <p:nvPr/>
        </p:nvSpPr>
        <p:spPr>
          <a:xfrm>
            <a:off x="1820060" y="719697"/>
            <a:ext cx="9916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</a:t>
            </a:r>
            <a:r>
              <a:rPr lang="vi-VN" sz="3200" kern="0" dirty="0"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Nếu có bảy hũ vàng, Bi và Bống sẽ làm gì?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FC5EBE-C221-4615-82F1-90634E2B88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355" b="49768"/>
          <a:stretch/>
        </p:blipFill>
        <p:spPr>
          <a:xfrm>
            <a:off x="304800" y="1851009"/>
            <a:ext cx="2949016" cy="1644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016A4D-529F-4D1B-AC5E-185826096808}"/>
              </a:ext>
            </a:extLst>
          </p:cNvPr>
          <p:cNvSpPr txBox="1"/>
          <p:nvPr/>
        </p:nvSpPr>
        <p:spPr>
          <a:xfrm>
            <a:off x="6096000" y="1996523"/>
            <a:ext cx="579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Bi sẽ mua một con ngựa hồng và một cái ô tô.</a:t>
            </a:r>
            <a:endParaRPr lang="vi-VN" sz="32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9352CB-F731-443E-826A-7ADCF81745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886" t="49007" r="1469" b="761"/>
          <a:stretch/>
        </p:blipFill>
        <p:spPr>
          <a:xfrm>
            <a:off x="3172253" y="1865095"/>
            <a:ext cx="2923747" cy="16299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9BBCFA-D64B-4154-B8DA-0C9CCC156068}"/>
              </a:ext>
            </a:extLst>
          </p:cNvPr>
          <p:cNvSpPr txBox="1"/>
          <p:nvPr/>
        </p:nvSpPr>
        <p:spPr>
          <a:xfrm>
            <a:off x="1" y="3910283"/>
            <a:ext cx="52076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Bống sẽ mua búp bê và quần áo đẹp.</a:t>
            </a:r>
            <a:endParaRPr lang="vi-VN" sz="32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945888-D5C2-4E91-8B7A-7C803198BE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375" t="49007" r="47980" b="761"/>
          <a:stretch/>
        </p:blipFill>
        <p:spPr>
          <a:xfrm>
            <a:off x="5318326" y="3754407"/>
            <a:ext cx="2742599" cy="15290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05AF18-18BF-4F6F-98B4-69ABBDC5FA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644" t="993" r="1711" b="48775"/>
          <a:stretch/>
        </p:blipFill>
        <p:spPr>
          <a:xfrm>
            <a:off x="8206773" y="3661954"/>
            <a:ext cx="2908071" cy="16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2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45B920-059F-4064-87D0-DE93382C6703}"/>
              </a:ext>
            </a:extLst>
          </p:cNvPr>
          <p:cNvSpPr txBox="1"/>
          <p:nvPr/>
        </p:nvSpPr>
        <p:spPr>
          <a:xfrm>
            <a:off x="2147800" y="434082"/>
            <a:ext cx="8159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 có bảy hũ vàng, hai anh em làm gì?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782200-D603-425E-B16D-5320D1442867}"/>
              </a:ext>
            </a:extLst>
          </p:cNvPr>
          <p:cNvSpPr txBox="1"/>
          <p:nvPr/>
        </p:nvSpPr>
        <p:spPr>
          <a:xfrm>
            <a:off x="3834461" y="957731"/>
            <a:ext cx="71117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Bống sẽ lấy bút màu ở nhà để vẽ tặng anh ngựa hồng và ô tô.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3A685F-3A28-459E-8146-13B0938BC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7800" y="2127754"/>
            <a:ext cx="1340408" cy="1264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9E1FE1-3EEB-456D-9E72-927E9F53A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6540" y="1041883"/>
            <a:ext cx="1423256" cy="9948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F39BA0-3DBB-4C36-80E2-FC8C3F9F47B9}"/>
              </a:ext>
            </a:extLst>
          </p:cNvPr>
          <p:cNvSpPr txBox="1"/>
          <p:nvPr/>
        </p:nvSpPr>
        <p:spPr>
          <a:xfrm>
            <a:off x="3834461" y="2227319"/>
            <a:ext cx="71117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Bi sẽ vẽ tặng em búp bê và qu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ầ</a:t>
            </a: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 áo đủ các màu sắc.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1651D7-B63B-48C0-9554-8AF7EF6FDC81}"/>
              </a:ext>
            </a:extLst>
          </p:cNvPr>
          <p:cNvSpPr txBox="1"/>
          <p:nvPr/>
        </p:nvSpPr>
        <p:spPr>
          <a:xfrm>
            <a:off x="385012" y="3446528"/>
            <a:ext cx="114666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600" b="1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3. </a:t>
            </a:r>
            <a:r>
              <a:rPr lang="vi-VN" sz="2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 những câu nói cho thấy hai anh em rất quan tâm và yêu quý nhau</a:t>
            </a:r>
            <a:r>
              <a:rPr lang="en-US" sz="2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lang="vi-VN" sz="26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30978A-BE63-4DC0-BED3-CB93AE589AE1}"/>
              </a:ext>
            </a:extLst>
          </p:cNvPr>
          <p:cNvSpPr/>
          <p:nvPr/>
        </p:nvSpPr>
        <p:spPr>
          <a:xfrm>
            <a:off x="1020932" y="4023620"/>
            <a:ext cx="10484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Nếu vậy, em sẽ lấy bút màu để vẽ tặng anh ngựa hồng và ô tô.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C2F1C9-2FC6-40B7-AAAA-12379689A7B5}"/>
              </a:ext>
            </a:extLst>
          </p:cNvPr>
          <p:cNvSpPr/>
          <p:nvPr/>
        </p:nvSpPr>
        <p:spPr>
          <a:xfrm>
            <a:off x="1020934" y="4696732"/>
            <a:ext cx="11034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Còn anh sẽ vẽ tặng em nhiều búp bê và quần áo đủ các màu sắc.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39849D5-2D53-4DD7-BDB8-836F402A19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1121283" y="5369845"/>
            <a:ext cx="787155" cy="67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302B70-B84E-44C0-AB09-190FE6A033E2}"/>
              </a:ext>
            </a:extLst>
          </p:cNvPr>
          <p:cNvSpPr txBox="1"/>
          <p:nvPr/>
        </p:nvSpPr>
        <p:spPr>
          <a:xfrm>
            <a:off x="2308193" y="5264827"/>
            <a:ext cx="8460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 sao những câu nói này lại thể hiện sự yêu thương của hai anh em dành cho nhau?</a:t>
            </a:r>
          </a:p>
        </p:txBody>
      </p:sp>
    </p:spTree>
    <p:extLst>
      <p:ext uri="{BB962C8B-B14F-4D97-AF65-F5344CB8AC3E}">
        <p14:creationId xmlns:p14="http://schemas.microsoft.com/office/powerpoint/2010/main" val="407497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2877955" y="115412"/>
            <a:ext cx="6550131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506027" y="949138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Khi cơn mưa vừa dứt, hai anh em Bi và Bống chợt thấy cầu vồng: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Cầu vồng kìa! Em nhìn xem. Đẹp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Bi chỉ lên bầu trời và nói tiếp: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Anh nghe nói dưới chân cầu vồng có bảy hũ vàng đấy.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hưởng ứng: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Lát nữa, mình sẽ đi lấy về nhé! Có vàng rồi, em sẽ mua nhiều búp bê và quần áo đẹp.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mua một con ngựa hồng và một cái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nhiên, cầu vồng biến mất. Bi cười: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Em ơi! Anh đùa đấy! Ở đó không có vàng đâu.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 vui vẻ: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Thế ạ? Nếu vậy, em sẽ lấy bút màu để vẽ tặng anh ngựa hồng và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Còn anh sẽ vẽ tặng em nhiều búp bê và quần áo đủ các màu sắc.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vẫn cười vui vẻ.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108 truyện mẹ kể con nghe)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F7A034-306F-4700-866D-28556FA1C685}"/>
              </a:ext>
            </a:extLst>
          </p:cNvPr>
          <p:cNvSpPr/>
          <p:nvPr/>
        </p:nvSpPr>
        <p:spPr>
          <a:xfrm>
            <a:off x="2148397" y="6391922"/>
            <a:ext cx="4600065" cy="466078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13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405" y="-546100"/>
            <a:ext cx="793959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8E50431-3E87-7F49-B231-7F957EC43D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400" y="0"/>
            <a:ext cx="6858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DB66FE-C23F-4409-BE91-666E1494560D}"/>
              </a:ext>
            </a:extLst>
          </p:cNvPr>
          <p:cNvSpPr txBox="1"/>
          <p:nvPr/>
        </p:nvSpPr>
        <p:spPr>
          <a:xfrm>
            <a:off x="5592933" y="3175038"/>
            <a:ext cx="5086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22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>
            <a:extLst>
              <a:ext uri="{FF2B5EF4-FFF2-40B4-BE49-F238E27FC236}">
                <a16:creationId xmlns:a16="http://schemas.microsoft.com/office/drawing/2014/main" id="{C9CA8BCF-9FE8-4A4A-A865-9815F34427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FA2AEA2-1FBF-4590-9F6F-A547DA1509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9116" y="5201394"/>
            <a:ext cx="2112885" cy="17548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64CAE0-E4DA-486D-A667-34A5564937E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1821" y="1471194"/>
            <a:ext cx="7919155" cy="18238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72533AC-94F1-461B-8EAD-99811F3029E2}"/>
              </a:ext>
            </a:extLst>
          </p:cNvPr>
          <p:cNvSpPr txBox="1"/>
          <p:nvPr/>
        </p:nvSpPr>
        <p:spPr>
          <a:xfrm>
            <a:off x="2537647" y="-111448"/>
            <a:ext cx="8159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Xếp các từ ngữ vào nhóm thích hợp.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168A4D-A331-48D1-B7FA-9D6C302404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8277" b="53771"/>
          <a:stretch/>
        </p:blipFill>
        <p:spPr>
          <a:xfrm>
            <a:off x="1381822" y="1471192"/>
            <a:ext cx="1720277" cy="8431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7DEF517-0038-4155-9CA6-D2480CA26AB5}"/>
              </a:ext>
            </a:extLst>
          </p:cNvPr>
          <p:cNvSpPr txBox="1"/>
          <p:nvPr/>
        </p:nvSpPr>
        <p:spPr>
          <a:xfrm>
            <a:off x="1381821" y="3383960"/>
            <a:ext cx="81597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 defTabSz="1219170">
              <a:lnSpc>
                <a:spcPct val="25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 ngữ chỉ người:</a:t>
            </a:r>
          </a:p>
          <a:p>
            <a:pPr marL="457189" indent="-457189" algn="just" defTabSz="1219170">
              <a:lnSpc>
                <a:spcPct val="25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 ngữ chỉ vật: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7CB68D-B4E0-4EE8-994F-FD3C3DD328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9503" r="52595" b="46831"/>
          <a:stretch/>
        </p:blipFill>
        <p:spPr>
          <a:xfrm>
            <a:off x="3718161" y="1471192"/>
            <a:ext cx="1417675" cy="9696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352823-FDE8-4DD0-965E-C056FBFEEF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183" t="1" r="26915" b="53770"/>
          <a:stretch/>
        </p:blipFill>
        <p:spPr>
          <a:xfrm>
            <a:off x="5751899" y="1471193"/>
            <a:ext cx="1417675" cy="8431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A62DE-99B9-4406-907D-585DB60B10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7121" r="4977" b="46832"/>
          <a:stretch/>
        </p:blipFill>
        <p:spPr>
          <a:xfrm>
            <a:off x="7489176" y="1471194"/>
            <a:ext cx="1417675" cy="9696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426013-ED2D-481C-A614-11F355CA44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644" t="46831" r="67633"/>
          <a:stretch/>
        </p:blipFill>
        <p:spPr>
          <a:xfrm>
            <a:off x="2224712" y="2325304"/>
            <a:ext cx="1720277" cy="9696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2A1881-14DD-4B44-88B5-2294648BBF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947" t="51107" r="47404"/>
          <a:stretch/>
        </p:blipFill>
        <p:spPr>
          <a:xfrm>
            <a:off x="4228525" y="2403285"/>
            <a:ext cx="1318441" cy="8917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7EFF37-D610-4933-AFA7-1A4780F89C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7966" t="46831" r="17687"/>
          <a:stretch/>
        </p:blipFill>
        <p:spPr>
          <a:xfrm>
            <a:off x="5972263" y="2325306"/>
            <a:ext cx="1928040" cy="9696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3522AEC-1FAA-4602-8B3E-17C4EDC5F5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4282" t="58046"/>
          <a:stretch/>
        </p:blipFill>
        <p:spPr>
          <a:xfrm>
            <a:off x="8056245" y="2529845"/>
            <a:ext cx="1244731" cy="765153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2F81DC0-DED9-4AD2-972F-3FE7CD187F5A}"/>
              </a:ext>
            </a:extLst>
          </p:cNvPr>
          <p:cNvCxnSpPr>
            <a:cxnSpLocks/>
          </p:cNvCxnSpPr>
          <p:nvPr/>
        </p:nvCxnSpPr>
        <p:spPr>
          <a:xfrm flipH="1">
            <a:off x="1832657" y="1482176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6CC0A70-06CB-46AB-AC2B-5625BF71995C}"/>
              </a:ext>
            </a:extLst>
          </p:cNvPr>
          <p:cNvCxnSpPr>
            <a:cxnSpLocks/>
          </p:cNvCxnSpPr>
          <p:nvPr/>
        </p:nvCxnSpPr>
        <p:spPr>
          <a:xfrm flipH="1">
            <a:off x="3916645" y="1482176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69233FB-E58A-44C1-B7F2-6A0B924F09C1}"/>
              </a:ext>
            </a:extLst>
          </p:cNvPr>
          <p:cNvCxnSpPr>
            <a:cxnSpLocks/>
          </p:cNvCxnSpPr>
          <p:nvPr/>
        </p:nvCxnSpPr>
        <p:spPr>
          <a:xfrm flipH="1">
            <a:off x="5837589" y="1482176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3DE2D01-F587-4CBA-B8D9-0C5A1137ED7C}"/>
              </a:ext>
            </a:extLst>
          </p:cNvPr>
          <p:cNvCxnSpPr>
            <a:cxnSpLocks/>
          </p:cNvCxnSpPr>
          <p:nvPr/>
        </p:nvCxnSpPr>
        <p:spPr>
          <a:xfrm flipH="1">
            <a:off x="2683266" y="2388585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456D2C4-88C6-4DF5-9540-8885494AE45A}"/>
              </a:ext>
            </a:extLst>
          </p:cNvPr>
          <p:cNvCxnSpPr>
            <a:cxnSpLocks/>
          </p:cNvCxnSpPr>
          <p:nvPr/>
        </p:nvCxnSpPr>
        <p:spPr>
          <a:xfrm flipH="1">
            <a:off x="4349034" y="2383094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178C7E2-0255-4D28-9833-99B8809C2D50}"/>
              </a:ext>
            </a:extLst>
          </p:cNvPr>
          <p:cNvCxnSpPr>
            <a:cxnSpLocks/>
          </p:cNvCxnSpPr>
          <p:nvPr/>
        </p:nvCxnSpPr>
        <p:spPr>
          <a:xfrm flipH="1">
            <a:off x="6248717" y="2383094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C796F73-2215-4DC9-B1C9-944B174E41A8}"/>
              </a:ext>
            </a:extLst>
          </p:cNvPr>
          <p:cNvCxnSpPr>
            <a:cxnSpLocks/>
          </p:cNvCxnSpPr>
          <p:nvPr/>
        </p:nvCxnSpPr>
        <p:spPr>
          <a:xfrm flipH="1">
            <a:off x="8294437" y="2383094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A6057FC-A4CB-4C50-B247-301087BD2233}"/>
              </a:ext>
            </a:extLst>
          </p:cNvPr>
          <p:cNvCxnSpPr>
            <a:cxnSpLocks/>
          </p:cNvCxnSpPr>
          <p:nvPr/>
        </p:nvCxnSpPr>
        <p:spPr>
          <a:xfrm flipH="1">
            <a:off x="7638660" y="1482176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50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02253 0.628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3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19193 0.417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-0.25274 0.424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43" y="2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27969 0.4138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84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0.09389 0.4937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7.40741E-7 L 0.0668 0.4828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0.02161 0.4782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2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22201 0.2659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1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AD8F404-60B4-8544-A42A-54C1B0CE75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0930" y="-272404"/>
            <a:ext cx="7528689" cy="577867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EC7C4FE-109B-F845-8577-A6873A64B796}"/>
              </a:ext>
            </a:extLst>
          </p:cNvPr>
          <p:cNvSpPr txBox="1"/>
          <p:nvPr/>
        </p:nvSpPr>
        <p:spPr>
          <a:xfrm>
            <a:off x="4048731" y="2492345"/>
            <a:ext cx="49808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1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06A324A-BCB1-2349-A8FF-71CC6D9D22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513" y="3121820"/>
            <a:ext cx="1754979" cy="175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7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4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8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6" y="1099333"/>
            <a:ext cx="3212871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4" y="3417190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2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4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5" y="4934926"/>
            <a:ext cx="506291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7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6" y="6219827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6681" y="1003179"/>
            <a:ext cx="7060875" cy="4743467"/>
          </a:xfrm>
          <a:prstGeom prst="rect">
            <a:avLst/>
          </a:prstGeom>
        </p:spPr>
      </p:pic>
      <p:pic>
        <p:nvPicPr>
          <p:cNvPr id="20" name="1a">
            <a:hlinkClick r:id="rId16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132" y="788858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8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8" y="73621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8" y="3024071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21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8" y="2985759"/>
            <a:ext cx="3294993" cy="26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4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8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6" y="1099333"/>
            <a:ext cx="3212871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4" y="3417190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2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4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5" y="4934926"/>
            <a:ext cx="506291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7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6" y="6219827"/>
            <a:ext cx="1506247" cy="558165"/>
          </a:xfrm>
          <a:prstGeom prst="rect">
            <a:avLst/>
          </a:prstGeom>
        </p:spPr>
      </p:pic>
      <p:pic>
        <p:nvPicPr>
          <p:cNvPr id="20" name="1a">
            <a:hlinkClick r:id="rId15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659" y="1148306"/>
            <a:ext cx="3517507" cy="2509294"/>
          </a:xfrm>
          <a:prstGeom prst="rect">
            <a:avLst/>
          </a:prstGeom>
        </p:spPr>
      </p:pic>
      <p:pic>
        <p:nvPicPr>
          <p:cNvPr id="22" name="2a">
            <a:hlinkClick r:id="rId17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354" y="1134067"/>
            <a:ext cx="3275550" cy="2437320"/>
          </a:xfrm>
          <a:prstGeom prst="rect">
            <a:avLst/>
          </a:prstGeom>
        </p:spPr>
      </p:pic>
      <p:pic>
        <p:nvPicPr>
          <p:cNvPr id="23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75" y="3393361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20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911" y="3355049"/>
            <a:ext cx="3294993" cy="26777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677" y="1394692"/>
            <a:ext cx="5874468" cy="452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0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5" y="1354238"/>
            <a:ext cx="101825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vườn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1250068" y="3300716"/>
            <a:ext cx="3047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5" y="1354238"/>
            <a:ext cx="101825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634D9-AB63-4CB6-AA06-E200A0D86A17}"/>
              </a:ext>
            </a:extLst>
          </p:cNvPr>
          <p:cNvSpPr txBox="1"/>
          <p:nvPr/>
        </p:nvSpPr>
        <p:spPr>
          <a:xfrm>
            <a:off x="1250067" y="3300716"/>
            <a:ext cx="2920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8" y="1354238"/>
            <a:ext cx="8311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1250067" y="3300716"/>
            <a:ext cx="2499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50068" y="1354238"/>
            <a:ext cx="93859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dúa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1250067" y="3300716"/>
            <a:ext cx="3161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CBC0BA-1A1E-4A87-9A0A-FC7863A0B6A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18" y="157948"/>
            <a:ext cx="1418477" cy="747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9DE773-3971-471F-B827-484B088A4181}"/>
              </a:ext>
            </a:extLst>
          </p:cNvPr>
          <p:cNvSpPr txBox="1"/>
          <p:nvPr/>
        </p:nvSpPr>
        <p:spPr>
          <a:xfrm>
            <a:off x="2894121" y="670265"/>
            <a:ext cx="8717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Bức tranh dưới đây vẽ những gì?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 xem hai bạn nhỏ nói gì với nhau.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B46005-B98E-4BF2-8671-D70449644B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0126" y="2149436"/>
            <a:ext cx="9134455" cy="470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1988</Words>
  <Application>Microsoft Office PowerPoint</Application>
  <PresentationFormat>Widescreen</PresentationFormat>
  <Paragraphs>192</Paragraphs>
  <Slides>27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27</vt:i4>
      </vt:variant>
    </vt:vector>
  </HeadingPairs>
  <TitlesOfParts>
    <vt:vector size="48" baseType="lpstr">
      <vt:lpstr>DengXian</vt:lpstr>
      <vt:lpstr>DengXian</vt:lpstr>
      <vt:lpstr>微软雅黑</vt:lpstr>
      <vt:lpstr>Arial</vt:lpstr>
      <vt:lpstr>Arial-Rounded</vt:lpstr>
      <vt:lpstr>Calibri</vt:lpstr>
      <vt:lpstr>Calibri Light</vt:lpstr>
      <vt:lpstr>HP001 4 hàng</vt:lpstr>
      <vt:lpstr>Kalam</vt:lpstr>
      <vt:lpstr>Montserrat</vt:lpstr>
      <vt:lpstr>Times New Roman</vt:lpstr>
      <vt:lpstr>1_Office Theme</vt:lpstr>
      <vt:lpstr>Office 主题</vt:lpstr>
      <vt:lpstr>https://www.freeppt7.com</vt:lpstr>
      <vt:lpstr>3_Office 主题</vt:lpstr>
      <vt:lpstr>1_Office 主题</vt:lpstr>
      <vt:lpstr>Doodle Sketchbook by Slidesgo</vt:lpstr>
      <vt:lpstr>2_Office 主题</vt:lpstr>
      <vt:lpstr>4_Office 主题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LENOVO</cp:lastModifiedBy>
  <cp:revision>35</cp:revision>
  <dcterms:created xsi:type="dcterms:W3CDTF">2021-07-24T04:44:50Z</dcterms:created>
  <dcterms:modified xsi:type="dcterms:W3CDTF">2023-09-10T14:12:33Z</dcterms:modified>
</cp:coreProperties>
</file>