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21" r:id="rId3"/>
    <p:sldId id="370" r:id="rId4"/>
    <p:sldId id="260" r:id="rId5"/>
    <p:sldId id="983" r:id="rId6"/>
    <p:sldId id="984" r:id="rId7"/>
    <p:sldId id="985" r:id="rId8"/>
    <p:sldId id="986" r:id="rId9"/>
    <p:sldId id="987" r:id="rId10"/>
    <p:sldId id="563" r:id="rId11"/>
    <p:sldId id="506" r:id="rId12"/>
    <p:sldId id="989" r:id="rId13"/>
    <p:sldId id="990" r:id="rId14"/>
    <p:sldId id="991" r:id="rId15"/>
    <p:sldId id="992" r:id="rId16"/>
    <p:sldId id="993" r:id="rId17"/>
    <p:sldId id="780" r:id="rId18"/>
    <p:sldId id="765" r:id="rId19"/>
    <p:sldId id="556" r:id="rId20"/>
    <p:sldId id="549" r:id="rId21"/>
    <p:sldId id="543" r:id="rId22"/>
    <p:sldId id="767" r:id="rId23"/>
    <p:sldId id="539" r:id="rId24"/>
    <p:sldId id="768" r:id="rId25"/>
    <p:sldId id="546" r:id="rId26"/>
    <p:sldId id="769" r:id="rId27"/>
    <p:sldId id="544" r:id="rId28"/>
    <p:sldId id="770" r:id="rId29"/>
    <p:sldId id="547" r:id="rId30"/>
    <p:sldId id="771" r:id="rId31"/>
    <p:sldId id="540" r:id="rId32"/>
    <p:sldId id="472" r:id="rId33"/>
    <p:sldId id="994" r:id="rId34"/>
    <p:sldId id="995" r:id="rId35"/>
    <p:sldId id="788" r:id="rId36"/>
    <p:sldId id="996" r:id="rId37"/>
    <p:sldId id="997" r:id="rId38"/>
    <p:sldId id="998" r:id="rId39"/>
    <p:sldId id="2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51C"/>
    <a:srgbClr val="27BDEF"/>
    <a:srgbClr val="D96DAB"/>
    <a:srgbClr val="F6A8C0"/>
    <a:srgbClr val="242021"/>
    <a:srgbClr val="8F5500"/>
    <a:srgbClr val="00B9F1"/>
    <a:srgbClr val="B2499B"/>
    <a:srgbClr val="AFAEAE"/>
    <a:srgbClr val="FD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2" autoAdjust="0"/>
    <p:restoredTop sz="95455" autoAdjust="0"/>
  </p:normalViewPr>
  <p:slideViewPr>
    <p:cSldViewPr snapToGrid="0">
      <p:cViewPr varScale="1">
        <p:scale>
          <a:sx n="81" d="100"/>
          <a:sy n="81" d="100"/>
        </p:scale>
        <p:origin x="1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picture and ask “What colour is it?”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 and have students answer “It’s 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77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picture and ask “What colour is it?”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 and have students answer “It’s 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87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Set the scene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Introduce Ola and Waldo: Ola walks in with a balloon on her hand, Waldo flies in and gets curious about the thing Ola is holding. 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speech bubbles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to guess how Ola would answer Waldo’s questions </a:t>
            </a:r>
          </a:p>
          <a:p>
            <a:pPr marL="171450" indent="-171450">
              <a:buFontTx/>
              <a:buChar char="-"/>
            </a:pPr>
            <a:r>
              <a:rPr lang="en-US" dirty="0"/>
              <a:t>Have students tell how to ask and answer about </a:t>
            </a:r>
            <a:r>
              <a:rPr lang="en-US" dirty="0" err="1"/>
              <a:t>colours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7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3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42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513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070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457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3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4"/>
          <p:cNvSpPr txBox="1">
            <a:spLocks noGrp="1"/>
          </p:cNvSpPr>
          <p:nvPr>
            <p:ph type="subTitle" idx="1"/>
          </p:nvPr>
        </p:nvSpPr>
        <p:spPr>
          <a:xfrm>
            <a:off x="1730365" y="3694820"/>
            <a:ext cx="45344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5" name="Google Shape;385;p24"/>
          <p:cNvSpPr/>
          <p:nvPr/>
        </p:nvSpPr>
        <p:spPr>
          <a:xfrm>
            <a:off x="6477580" y="2170577"/>
            <a:ext cx="227539" cy="234497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4"/>
          <p:cNvSpPr txBox="1">
            <a:spLocks noGrp="1"/>
          </p:cNvSpPr>
          <p:nvPr>
            <p:ph type="title"/>
          </p:nvPr>
        </p:nvSpPr>
        <p:spPr>
          <a:xfrm>
            <a:off x="1730200" y="3055604"/>
            <a:ext cx="4534400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 rot="459609">
            <a:off x="2623529" y="-529329"/>
            <a:ext cx="1787483" cy="2022820"/>
            <a:chOff x="5610224" y="3202528"/>
            <a:chExt cx="1340580" cy="1517079"/>
          </a:xfrm>
        </p:grpSpPr>
        <p:sp>
          <p:nvSpPr>
            <p:cNvPr id="388" name="Google Shape;388;p24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5793741" y="3203612"/>
              <a:ext cx="1119609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24"/>
          <p:cNvSpPr/>
          <p:nvPr/>
        </p:nvSpPr>
        <p:spPr>
          <a:xfrm>
            <a:off x="11518055" y="6248202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4"/>
          <p:cNvSpPr/>
          <p:nvPr/>
        </p:nvSpPr>
        <p:spPr>
          <a:xfrm>
            <a:off x="3500685" y="6090497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p24"/>
          <p:cNvGrpSpPr/>
          <p:nvPr/>
        </p:nvGrpSpPr>
        <p:grpSpPr>
          <a:xfrm>
            <a:off x="3813752" y="5858279"/>
            <a:ext cx="253029" cy="232211"/>
            <a:chOff x="6476077" y="96834"/>
            <a:chExt cx="189772" cy="174158"/>
          </a:xfrm>
        </p:grpSpPr>
        <p:sp>
          <p:nvSpPr>
            <p:cNvPr id="407" name="Google Shape;407;p24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24"/>
          <p:cNvGrpSpPr/>
          <p:nvPr/>
        </p:nvGrpSpPr>
        <p:grpSpPr>
          <a:xfrm>
            <a:off x="950984" y="966833"/>
            <a:ext cx="290761" cy="304641"/>
            <a:chOff x="4930687" y="3942774"/>
            <a:chExt cx="218071" cy="228481"/>
          </a:xfrm>
        </p:grpSpPr>
        <p:sp>
          <p:nvSpPr>
            <p:cNvPr id="410" name="Google Shape;410;p24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40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jpe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17" Type="http://schemas.microsoft.com/office/2007/relationships/hdphoto" Target="../media/hdphoto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17" Type="http://schemas.microsoft.com/office/2007/relationships/hdphoto" Target="../media/hdphoto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17" Type="http://schemas.microsoft.com/office/2007/relationships/hdphoto" Target="../media/hdphoto4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17" Type="http://schemas.microsoft.com/office/2007/relationships/hdphoto" Target="../media/hdphoto4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17" Type="http://schemas.microsoft.com/office/2007/relationships/hdphoto" Target="../media/hdphoto4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7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microsoft.com/office/2007/relationships/media" Target="../media/media3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microsoft.com/office/2007/relationships/media" Target="../media/media3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microsoft.com/office/2007/relationships/media" Target="../media/media3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microsoft.com/office/2007/relationships/media" Target="../media/media3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microsoft.com/office/2007/relationships/media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1: HELLO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5 – Vocabulary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98602" y="1338925"/>
            <a:ext cx="7446016" cy="3199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150000"/>
              </a:lnSpc>
              <a:defRPr/>
            </a:pPr>
            <a:r>
              <a:rPr lang="en-US" sz="2800" b="1" dirty="0">
                <a:latin typeface="Calibri" panose="020F0502020204030204"/>
              </a:rPr>
              <a:t>RULES</a:t>
            </a:r>
          </a:p>
          <a:p>
            <a:pPr marL="571486" indent="-571486" algn="l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alibri" panose="020F0502020204030204"/>
              </a:rPr>
              <a:t>All students read pictures in sequence.</a:t>
            </a:r>
          </a:p>
          <a:p>
            <a:pPr marL="571486" indent="-571486" algn="l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alibri" panose="020F0502020204030204"/>
              </a:rPr>
              <a:t>1 student finds the missing pictures. </a:t>
            </a:r>
          </a:p>
          <a:p>
            <a:pPr marL="571486" indent="-571486" algn="l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alibri" panose="020F0502020204030204"/>
              </a:rPr>
              <a:t>Students get stars for each correct answer. </a:t>
            </a:r>
          </a:p>
          <a:p>
            <a:pPr marL="571486" indent="-571486" algn="l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alibri" panose="020F0502020204030204"/>
              </a:rPr>
              <a:t>The whole class repeats the vocabulary.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42305" y="5198202"/>
            <a:ext cx="876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b="1" dirty="0">
                <a:solidFill>
                  <a:srgbClr val="FD651C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4786" y="5099860"/>
            <a:ext cx="778588" cy="1501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217" y="5099860"/>
            <a:ext cx="1291833" cy="146704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613050" y="5984714"/>
            <a:ext cx="1101633" cy="400111"/>
            <a:chOff x="2180654" y="5789150"/>
            <a:chExt cx="1101633" cy="40011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2180654" y="6189260"/>
              <a:ext cx="1101633" cy="0"/>
            </a:xfrm>
            <a:prstGeom prst="straightConnector1">
              <a:avLst/>
            </a:prstGeom>
            <a:ln w="38100">
              <a:solidFill>
                <a:srgbClr val="147A7A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2470020" y="5789150"/>
              <a:ext cx="52290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Calibri" panose="020F0502020204030204"/>
                </a:rPr>
                <a:t>2m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7215" y="5097697"/>
            <a:ext cx="1291833" cy="146704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791382" y="5984714"/>
            <a:ext cx="1101633" cy="400111"/>
            <a:chOff x="2180654" y="5789150"/>
            <a:chExt cx="1101633" cy="40011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2180654" y="6189260"/>
              <a:ext cx="1101633" cy="0"/>
            </a:xfrm>
            <a:prstGeom prst="straightConnector1">
              <a:avLst/>
            </a:prstGeom>
            <a:ln w="38100">
              <a:solidFill>
                <a:srgbClr val="147A7A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2470020" y="5789150"/>
              <a:ext cx="52290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Calibri" panose="020F0502020204030204"/>
                </a:rPr>
                <a:t>2m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3260" y="5099860"/>
            <a:ext cx="778588" cy="15016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5626" y="5097697"/>
            <a:ext cx="1291833" cy="1467044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9857067" y="5983035"/>
            <a:ext cx="1101633" cy="400111"/>
            <a:chOff x="2180654" y="5789150"/>
            <a:chExt cx="1101633" cy="400110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2180654" y="6189260"/>
              <a:ext cx="1101633" cy="0"/>
            </a:xfrm>
            <a:prstGeom prst="straightConnector1">
              <a:avLst/>
            </a:prstGeom>
            <a:ln w="38100">
              <a:solidFill>
                <a:srgbClr val="147A7A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2470020" y="5789150"/>
              <a:ext cx="52290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Calibri" panose="020F0502020204030204"/>
                </a:rPr>
                <a:t>2m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138387" y="4219236"/>
            <a:ext cx="1657527" cy="858040"/>
            <a:chOff x="8670647" y="4245692"/>
            <a:chExt cx="1657527" cy="858040"/>
          </a:xfrm>
          <a:noFill/>
        </p:grpSpPr>
        <p:sp>
          <p:nvSpPr>
            <p:cNvPr id="15" name="Oval Callout 14"/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/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chemeClr val="accent1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48618" y="4320769"/>
              <a:ext cx="1101584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Calibri" panose="020F0502020204030204"/>
                </a:rPr>
                <a:t>What is </a:t>
              </a:r>
            </a:p>
            <a:p>
              <a:pPr algn="ctr" defTabSz="914377"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Calibri" panose="020F0502020204030204"/>
                </a:rPr>
                <a:t>missing?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03515" y="5984714"/>
            <a:ext cx="1101633" cy="400111"/>
            <a:chOff x="2180654" y="5789150"/>
            <a:chExt cx="1101633" cy="400110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2180654" y="6189260"/>
              <a:ext cx="1101633" cy="0"/>
            </a:xfrm>
            <a:prstGeom prst="straightConnector1">
              <a:avLst/>
            </a:prstGeom>
            <a:ln w="38100">
              <a:solidFill>
                <a:srgbClr val="147A7A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2470020" y="5789150"/>
              <a:ext cx="52290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Calibri" panose="020F0502020204030204"/>
                </a:rPr>
                <a:t>2m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712097" y="5983035"/>
            <a:ext cx="1101633" cy="400111"/>
            <a:chOff x="2180654" y="5789150"/>
            <a:chExt cx="1101633" cy="400110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2180654" y="6189260"/>
              <a:ext cx="1101633" cy="0"/>
            </a:xfrm>
            <a:prstGeom prst="straightConnector1">
              <a:avLst/>
            </a:prstGeom>
            <a:ln w="38100">
              <a:solidFill>
                <a:srgbClr val="147A7A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2470020" y="5789150"/>
              <a:ext cx="52290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Calibri" panose="020F0502020204030204"/>
                </a:rPr>
                <a:t>2m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D58559E-859B-C40F-EF25-33A787317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0674" y="242190"/>
            <a:ext cx="6230652" cy="1018120"/>
          </a:xfrm>
          <a:prstGeom prst="rect">
            <a:avLst/>
          </a:prstGeom>
        </p:spPr>
      </p:pic>
      <p:pic>
        <p:nvPicPr>
          <p:cNvPr id="11" name="the-cutest-bunny">
            <a:hlinkClick r:id="" action="ppaction://media"/>
            <a:extLst>
              <a:ext uri="{FF2B5EF4-FFF2-40B4-BE49-F238E27FC236}">
                <a16:creationId xmlns:a16="http://schemas.microsoft.com/office/drawing/2014/main" id="{C9D75818-A049-6FD9-3E18-090534843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3727" y="-3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707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52989" y="2578713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22625" y="2578713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2261" y="2578713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61897" y="2578713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31533" y="2578713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101169" y="2578713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4553" y="608376"/>
            <a:ext cx="4851333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sz="3200" b="1" dirty="0">
                <a:solidFill>
                  <a:schemeClr val="accent1"/>
                </a:solidFill>
                <a:latin typeface="Calibri" panose="020F0502020204030204"/>
                <a:sym typeface="Wingdings" panose="05000000000000000000" pitchFamily="2" charset="2"/>
              </a:rPr>
              <a:t>QUESTION 1</a:t>
            </a:r>
          </a:p>
          <a:p>
            <a:pPr algn="ctr" defTabSz="914377">
              <a:lnSpc>
                <a:spcPct val="120000"/>
              </a:lnSpc>
              <a:defRPr/>
            </a:pPr>
            <a:endParaRPr lang="en-US" sz="3200" b="1" dirty="0">
              <a:solidFill>
                <a:schemeClr val="accent1"/>
              </a:solidFill>
              <a:latin typeface="Calibri" panose="020F0502020204030204"/>
              <a:sym typeface="Wingdings" panose="05000000000000000000" pitchFamily="2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09462" y="2971342"/>
            <a:ext cx="128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FD651C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Down Arrow 28"/>
          <p:cNvSpPr/>
          <p:nvPr/>
        </p:nvSpPr>
        <p:spPr>
          <a:xfrm rot="20037946" flipH="1">
            <a:off x="10404259" y="2058051"/>
            <a:ext cx="387215" cy="33241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4" descr="Image result for 3 twinkle stars gifClipart">
            <a:extLst>
              <a:ext uri="{FF2B5EF4-FFF2-40B4-BE49-F238E27FC236}">
                <a16:creationId xmlns:a16="http://schemas.microsoft.com/office/drawing/2014/main" id="{C3FE01C9-553D-49E6-ADA9-93EBA12D5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97" y="5421088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3 twinkle stars gifClipart">
            <a:extLst>
              <a:ext uri="{FF2B5EF4-FFF2-40B4-BE49-F238E27FC236}">
                <a16:creationId xmlns:a16="http://schemas.microsoft.com/office/drawing/2014/main" id="{FD9C9DDB-1BC0-478F-BFFE-562C5AC65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97" y="5421090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EBD912-B372-5CEB-EACD-122679141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6" y="88946"/>
            <a:ext cx="4016099" cy="6562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F5FBBE-6AF6-A7E7-E50C-5B690F1DAAD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340" y="5264017"/>
            <a:ext cx="1291833" cy="146704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035B7-F301-A954-B059-1F7CF143E7E9}"/>
              </a:ext>
            </a:extLst>
          </p:cNvPr>
          <p:cNvGrpSpPr/>
          <p:nvPr/>
        </p:nvGrpSpPr>
        <p:grpSpPr>
          <a:xfrm>
            <a:off x="783101" y="4385556"/>
            <a:ext cx="1657527" cy="858040"/>
            <a:chOff x="8670647" y="4245692"/>
            <a:chExt cx="1657527" cy="858040"/>
          </a:xfrm>
          <a:noFill/>
        </p:grpSpPr>
        <p:sp>
          <p:nvSpPr>
            <p:cNvPr id="36" name="Oval Callout 14">
              <a:extLst>
                <a:ext uri="{FF2B5EF4-FFF2-40B4-BE49-F238E27FC236}">
                  <a16:creationId xmlns:a16="http://schemas.microsoft.com/office/drawing/2014/main" id="{1D212F52-8246-4DBD-B547-AE78F1770255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/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chemeClr val="accent1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57B4F2-A33B-B581-D3C1-754B08B2F929}"/>
                </a:ext>
              </a:extLst>
            </p:cNvPr>
            <p:cNvSpPr/>
            <p:nvPr/>
          </p:nvSpPr>
          <p:spPr>
            <a:xfrm>
              <a:off x="8948618" y="4320769"/>
              <a:ext cx="1101584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Calibri" panose="020F0502020204030204"/>
                </a:rPr>
                <a:t>What is </a:t>
              </a:r>
            </a:p>
            <a:p>
              <a:pPr algn="ctr" defTabSz="914377"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Calibri" panose="020F0502020204030204"/>
                </a:rPr>
                <a:t>missing?</a:t>
              </a:r>
            </a:p>
          </p:txBody>
        </p:sp>
      </p:grp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C80A43D5-7D64-FCE2-E76B-382A3482E095}"/>
              </a:ext>
            </a:extLst>
          </p:cNvPr>
          <p:cNvSpPr/>
          <p:nvPr/>
        </p:nvSpPr>
        <p:spPr>
          <a:xfrm>
            <a:off x="715723" y="2924570"/>
            <a:ext cx="971550" cy="971550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C62028B5-B458-A6A5-D137-770F986024E4}"/>
              </a:ext>
            </a:extLst>
          </p:cNvPr>
          <p:cNvSpPr/>
          <p:nvPr/>
        </p:nvSpPr>
        <p:spPr>
          <a:xfrm>
            <a:off x="2685851" y="2924570"/>
            <a:ext cx="971550" cy="97155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39BB2159-A560-6456-7AA7-B0D69030DF15}"/>
              </a:ext>
            </a:extLst>
          </p:cNvPr>
          <p:cNvSpPr/>
          <p:nvPr/>
        </p:nvSpPr>
        <p:spPr>
          <a:xfrm>
            <a:off x="4655487" y="2924570"/>
            <a:ext cx="971550" cy="971550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3035304D-0EF1-DE2E-62B4-E07CE657C5EE}"/>
              </a:ext>
            </a:extLst>
          </p:cNvPr>
          <p:cNvSpPr/>
          <p:nvPr/>
        </p:nvSpPr>
        <p:spPr>
          <a:xfrm>
            <a:off x="6631267" y="2929104"/>
            <a:ext cx="971550" cy="971550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EB010984-4A4D-663C-6567-94FECE251B6D}"/>
              </a:ext>
            </a:extLst>
          </p:cNvPr>
          <p:cNvSpPr/>
          <p:nvPr/>
        </p:nvSpPr>
        <p:spPr>
          <a:xfrm>
            <a:off x="8601395" y="2929104"/>
            <a:ext cx="971550" cy="97155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AB69CDF-B799-9C88-57E0-2A37647CD90F}"/>
              </a:ext>
            </a:extLst>
          </p:cNvPr>
          <p:cNvSpPr/>
          <p:nvPr/>
        </p:nvSpPr>
        <p:spPr>
          <a:xfrm>
            <a:off x="10571031" y="2929104"/>
            <a:ext cx="971550" cy="971550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C01806F-8D89-DFDE-87FB-25A5E2EF81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3072" y="5166468"/>
            <a:ext cx="778588" cy="15016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BD37B08-ECB8-9997-A4B6-98A72152D4C3}"/>
              </a:ext>
            </a:extLst>
          </p:cNvPr>
          <p:cNvGrpSpPr/>
          <p:nvPr/>
        </p:nvGrpSpPr>
        <p:grpSpPr>
          <a:xfrm>
            <a:off x="9522189" y="4563048"/>
            <a:ext cx="1657527" cy="858040"/>
            <a:chOff x="8670647" y="4245692"/>
            <a:chExt cx="1657527" cy="858040"/>
          </a:xfrm>
          <a:noFill/>
        </p:grpSpPr>
        <p:sp>
          <p:nvSpPr>
            <p:cNvPr id="51" name="Oval Callout 14">
              <a:extLst>
                <a:ext uri="{FF2B5EF4-FFF2-40B4-BE49-F238E27FC236}">
                  <a16:creationId xmlns:a16="http://schemas.microsoft.com/office/drawing/2014/main" id="{5A781944-F365-EB5D-4974-0EB2520E3AF2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>
                <a:gd name="adj1" fmla="val 40746"/>
                <a:gd name="adj2" fmla="val 57241"/>
              </a:avLst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schemeClr val="accent1"/>
                </a:solidFill>
                <a:latin typeface="Calibri" panose="020F0502020204030204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6BC4FC5-FE6F-59B6-B8AE-3AD90D20A820}"/>
                </a:ext>
              </a:extLst>
            </p:cNvPr>
            <p:cNvSpPr/>
            <p:nvPr/>
          </p:nvSpPr>
          <p:spPr>
            <a:xfrm>
              <a:off x="8870572" y="4366752"/>
              <a:ext cx="1360629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range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DA46B56-F8F3-A556-2C6C-83A6D8C202C5}"/>
              </a:ext>
            </a:extLst>
          </p:cNvPr>
          <p:cNvSpPr txBox="1"/>
          <p:nvPr/>
        </p:nvSpPr>
        <p:spPr>
          <a:xfrm>
            <a:off x="2810094" y="6330951"/>
            <a:ext cx="6755588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chicken TWICE to reveal the answers and points</a:t>
            </a:r>
          </a:p>
        </p:txBody>
      </p:sp>
    </p:spTree>
    <p:extLst>
      <p:ext uri="{BB962C8B-B14F-4D97-AF65-F5344CB8AC3E}">
        <p14:creationId xmlns:p14="http://schemas.microsoft.com/office/powerpoint/2010/main" val="148840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29" grpId="1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52989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22625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2261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61897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31533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101169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4553" y="608376"/>
            <a:ext cx="4851333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QUESTION 2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09462" y="2886499"/>
            <a:ext cx="128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65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9" name="Down Arrow 28"/>
          <p:cNvSpPr/>
          <p:nvPr/>
        </p:nvSpPr>
        <p:spPr>
          <a:xfrm rot="20037946" flipH="1">
            <a:off x="10404259" y="1973208"/>
            <a:ext cx="387215" cy="33241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Image result for 3 twinkle stars gifClipart">
            <a:extLst>
              <a:ext uri="{FF2B5EF4-FFF2-40B4-BE49-F238E27FC236}">
                <a16:creationId xmlns:a16="http://schemas.microsoft.com/office/drawing/2014/main" id="{C3FE01C9-553D-49E6-ADA9-93EBA12D5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21" y="5166469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3 twinkle stars gifClipart">
            <a:extLst>
              <a:ext uri="{FF2B5EF4-FFF2-40B4-BE49-F238E27FC236}">
                <a16:creationId xmlns:a16="http://schemas.microsoft.com/office/drawing/2014/main" id="{FD9C9DDB-1BC0-478F-BFFE-562C5AC65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21" y="5166471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EBD912-B372-5CEB-EACD-122679141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6" y="88946"/>
            <a:ext cx="4016099" cy="6562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F5FBBE-6AF6-A7E7-E50C-5B690F1DAAD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340" y="5264017"/>
            <a:ext cx="1291833" cy="146704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035B7-F301-A954-B059-1F7CF143E7E9}"/>
              </a:ext>
            </a:extLst>
          </p:cNvPr>
          <p:cNvGrpSpPr/>
          <p:nvPr/>
        </p:nvGrpSpPr>
        <p:grpSpPr>
          <a:xfrm>
            <a:off x="783101" y="4385556"/>
            <a:ext cx="1657527" cy="858040"/>
            <a:chOff x="8670647" y="4245692"/>
            <a:chExt cx="1657527" cy="858040"/>
          </a:xfrm>
          <a:noFill/>
        </p:grpSpPr>
        <p:sp>
          <p:nvSpPr>
            <p:cNvPr id="36" name="Oval Callout 14">
              <a:extLst>
                <a:ext uri="{FF2B5EF4-FFF2-40B4-BE49-F238E27FC236}">
                  <a16:creationId xmlns:a16="http://schemas.microsoft.com/office/drawing/2014/main" id="{1D212F52-8246-4DBD-B547-AE78F1770255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/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57B4F2-A33B-B581-D3C1-754B08B2F929}"/>
                </a:ext>
              </a:extLst>
            </p:cNvPr>
            <p:cNvSpPr/>
            <p:nvPr/>
          </p:nvSpPr>
          <p:spPr>
            <a:xfrm>
              <a:off x="8948618" y="4320769"/>
              <a:ext cx="1101584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is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missing?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BC01806F-8D89-DFDE-87FB-25A5E2EF81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3072" y="5166468"/>
            <a:ext cx="778588" cy="15016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BD37B08-ECB8-9997-A4B6-98A72152D4C3}"/>
              </a:ext>
            </a:extLst>
          </p:cNvPr>
          <p:cNvGrpSpPr/>
          <p:nvPr/>
        </p:nvGrpSpPr>
        <p:grpSpPr>
          <a:xfrm>
            <a:off x="9522189" y="4563048"/>
            <a:ext cx="1657527" cy="858040"/>
            <a:chOff x="8670647" y="4245692"/>
            <a:chExt cx="1657527" cy="858040"/>
          </a:xfrm>
          <a:noFill/>
        </p:grpSpPr>
        <p:sp>
          <p:nvSpPr>
            <p:cNvPr id="51" name="Oval Callout 14">
              <a:extLst>
                <a:ext uri="{FF2B5EF4-FFF2-40B4-BE49-F238E27FC236}">
                  <a16:creationId xmlns:a16="http://schemas.microsoft.com/office/drawing/2014/main" id="{5A781944-F365-EB5D-4974-0EB2520E3AF2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>
                <a:gd name="adj1" fmla="val 40746"/>
                <a:gd name="adj2" fmla="val 57241"/>
              </a:avLst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6BC4FC5-FE6F-59B6-B8AE-3AD90D20A820}"/>
                </a:ext>
              </a:extLst>
            </p:cNvPr>
            <p:cNvSpPr/>
            <p:nvPr/>
          </p:nvSpPr>
          <p:spPr>
            <a:xfrm>
              <a:off x="8921463" y="4382324"/>
              <a:ext cx="1155894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E25A213-173F-21D8-47D8-B9FB732EEB92}"/>
              </a:ext>
            </a:extLst>
          </p:cNvPr>
          <p:cNvSpPr/>
          <p:nvPr/>
        </p:nvSpPr>
        <p:spPr>
          <a:xfrm>
            <a:off x="715588" y="2844261"/>
            <a:ext cx="971550" cy="97155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8D595ABE-2B33-0E14-16F3-4BB2429A273F}"/>
              </a:ext>
            </a:extLst>
          </p:cNvPr>
          <p:cNvSpPr/>
          <p:nvPr/>
        </p:nvSpPr>
        <p:spPr>
          <a:xfrm>
            <a:off x="2685224" y="2844261"/>
            <a:ext cx="971550" cy="971550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E675B866-C4AB-E56A-6225-1592E03ECF6E}"/>
              </a:ext>
            </a:extLst>
          </p:cNvPr>
          <p:cNvSpPr/>
          <p:nvPr/>
        </p:nvSpPr>
        <p:spPr>
          <a:xfrm>
            <a:off x="4655728" y="2844261"/>
            <a:ext cx="971550" cy="971550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A2B8E404-B0F9-6D6A-2D9B-683A366E5CE3}"/>
              </a:ext>
            </a:extLst>
          </p:cNvPr>
          <p:cNvSpPr/>
          <p:nvPr/>
        </p:nvSpPr>
        <p:spPr>
          <a:xfrm>
            <a:off x="6656828" y="2840230"/>
            <a:ext cx="971550" cy="97155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BF42E1B-31B7-6622-A873-D3F0341D6534}"/>
              </a:ext>
            </a:extLst>
          </p:cNvPr>
          <p:cNvSpPr/>
          <p:nvPr/>
        </p:nvSpPr>
        <p:spPr>
          <a:xfrm>
            <a:off x="8626464" y="2840230"/>
            <a:ext cx="971550" cy="971550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5109D184-A909-5047-F22C-B242605B0127}"/>
              </a:ext>
            </a:extLst>
          </p:cNvPr>
          <p:cNvSpPr/>
          <p:nvPr/>
        </p:nvSpPr>
        <p:spPr>
          <a:xfrm>
            <a:off x="10596968" y="2840230"/>
            <a:ext cx="971550" cy="971550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4" descr="Image result for 3 twinkle stars gifClipart">
            <a:extLst>
              <a:ext uri="{FF2B5EF4-FFF2-40B4-BE49-F238E27FC236}">
                <a16:creationId xmlns:a16="http://schemas.microsoft.com/office/drawing/2014/main" id="{B308D886-73C4-9E96-061E-613AE75077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04" y="5166468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8FCA773-AF7F-CB03-2D13-766A49565AE7}"/>
              </a:ext>
            </a:extLst>
          </p:cNvPr>
          <p:cNvSpPr txBox="1"/>
          <p:nvPr/>
        </p:nvSpPr>
        <p:spPr>
          <a:xfrm>
            <a:off x="2810094" y="6330951"/>
            <a:ext cx="6755588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chicken TWICE to reveal the answers and points</a:t>
            </a:r>
          </a:p>
        </p:txBody>
      </p:sp>
    </p:spTree>
    <p:extLst>
      <p:ext uri="{BB962C8B-B14F-4D97-AF65-F5344CB8AC3E}">
        <p14:creationId xmlns:p14="http://schemas.microsoft.com/office/powerpoint/2010/main" val="66298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29" grpId="1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52989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22625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2261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61897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31533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101169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4553" y="608376"/>
            <a:ext cx="4851333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QUESTION 3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09462" y="2886499"/>
            <a:ext cx="128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65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9" name="Down Arrow 28"/>
          <p:cNvSpPr/>
          <p:nvPr/>
        </p:nvSpPr>
        <p:spPr>
          <a:xfrm rot="20037946" flipH="1">
            <a:off x="10404259" y="1973208"/>
            <a:ext cx="387215" cy="33241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Image result for 3 twinkle stars gifClipart">
            <a:extLst>
              <a:ext uri="{FF2B5EF4-FFF2-40B4-BE49-F238E27FC236}">
                <a16:creationId xmlns:a16="http://schemas.microsoft.com/office/drawing/2014/main" id="{C3FE01C9-553D-49E6-ADA9-93EBA12D5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60" y="5014801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3 twinkle stars gifClipart">
            <a:extLst>
              <a:ext uri="{FF2B5EF4-FFF2-40B4-BE49-F238E27FC236}">
                <a16:creationId xmlns:a16="http://schemas.microsoft.com/office/drawing/2014/main" id="{FD9C9DDB-1BC0-478F-BFFE-562C5AC65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60" y="5014803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EBD912-B372-5CEB-EACD-122679141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6" y="88946"/>
            <a:ext cx="4016099" cy="6562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F5FBBE-6AF6-A7E7-E50C-5B690F1DAAD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340" y="5264017"/>
            <a:ext cx="1291833" cy="146704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035B7-F301-A954-B059-1F7CF143E7E9}"/>
              </a:ext>
            </a:extLst>
          </p:cNvPr>
          <p:cNvGrpSpPr/>
          <p:nvPr/>
        </p:nvGrpSpPr>
        <p:grpSpPr>
          <a:xfrm>
            <a:off x="783101" y="4385556"/>
            <a:ext cx="1657527" cy="858040"/>
            <a:chOff x="8670647" y="4245692"/>
            <a:chExt cx="1657527" cy="858040"/>
          </a:xfrm>
          <a:noFill/>
        </p:grpSpPr>
        <p:sp>
          <p:nvSpPr>
            <p:cNvPr id="36" name="Oval Callout 14">
              <a:extLst>
                <a:ext uri="{FF2B5EF4-FFF2-40B4-BE49-F238E27FC236}">
                  <a16:creationId xmlns:a16="http://schemas.microsoft.com/office/drawing/2014/main" id="{1D212F52-8246-4DBD-B547-AE78F1770255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/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57B4F2-A33B-B581-D3C1-754B08B2F929}"/>
                </a:ext>
              </a:extLst>
            </p:cNvPr>
            <p:cNvSpPr/>
            <p:nvPr/>
          </p:nvSpPr>
          <p:spPr>
            <a:xfrm>
              <a:off x="8948618" y="4320769"/>
              <a:ext cx="1101584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is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missing?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BC01806F-8D89-DFDE-87FB-25A5E2EF81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3072" y="5166468"/>
            <a:ext cx="778588" cy="15016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BD37B08-ECB8-9997-A4B6-98A72152D4C3}"/>
              </a:ext>
            </a:extLst>
          </p:cNvPr>
          <p:cNvGrpSpPr/>
          <p:nvPr/>
        </p:nvGrpSpPr>
        <p:grpSpPr>
          <a:xfrm>
            <a:off x="9522189" y="4563048"/>
            <a:ext cx="1657527" cy="858040"/>
            <a:chOff x="8670647" y="4245692"/>
            <a:chExt cx="1657527" cy="858040"/>
          </a:xfrm>
          <a:noFill/>
        </p:grpSpPr>
        <p:sp>
          <p:nvSpPr>
            <p:cNvPr id="51" name="Oval Callout 14">
              <a:extLst>
                <a:ext uri="{FF2B5EF4-FFF2-40B4-BE49-F238E27FC236}">
                  <a16:creationId xmlns:a16="http://schemas.microsoft.com/office/drawing/2014/main" id="{5A781944-F365-EB5D-4974-0EB2520E3AF2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>
                <a:gd name="adj1" fmla="val 40746"/>
                <a:gd name="adj2" fmla="val 57241"/>
              </a:avLst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6BC4FC5-FE6F-59B6-B8AE-3AD90D20A820}"/>
                </a:ext>
              </a:extLst>
            </p:cNvPr>
            <p:cNvSpPr/>
            <p:nvPr/>
          </p:nvSpPr>
          <p:spPr>
            <a:xfrm>
              <a:off x="8921463" y="4382324"/>
              <a:ext cx="1153073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green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8D595ABE-2B33-0E14-16F3-4BB2429A273F}"/>
              </a:ext>
            </a:extLst>
          </p:cNvPr>
          <p:cNvSpPr/>
          <p:nvPr/>
        </p:nvSpPr>
        <p:spPr>
          <a:xfrm>
            <a:off x="4654860" y="2797855"/>
            <a:ext cx="971550" cy="971550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BF42E1B-31B7-6622-A873-D3F0341D6534}"/>
              </a:ext>
            </a:extLst>
          </p:cNvPr>
          <p:cNvSpPr/>
          <p:nvPr/>
        </p:nvSpPr>
        <p:spPr>
          <a:xfrm>
            <a:off x="10563767" y="2834277"/>
            <a:ext cx="971550" cy="971550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4" descr="Image result for 3 twinkle stars gifClipart">
            <a:extLst>
              <a:ext uri="{FF2B5EF4-FFF2-40B4-BE49-F238E27FC236}">
                <a16:creationId xmlns:a16="http://schemas.microsoft.com/office/drawing/2014/main" id="{B308D886-73C4-9E96-061E-613AE75077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43" y="5014800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8D0A6A7A-6E4A-29AE-54D6-EE5751C533A7}"/>
              </a:ext>
            </a:extLst>
          </p:cNvPr>
          <p:cNvSpPr/>
          <p:nvPr/>
        </p:nvSpPr>
        <p:spPr>
          <a:xfrm>
            <a:off x="715588" y="2825067"/>
            <a:ext cx="971550" cy="971550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A96FC356-94D8-BBD3-37F5-CB2B81F9E991}"/>
              </a:ext>
            </a:extLst>
          </p:cNvPr>
          <p:cNvSpPr/>
          <p:nvPr/>
        </p:nvSpPr>
        <p:spPr>
          <a:xfrm>
            <a:off x="2685224" y="2834277"/>
            <a:ext cx="971550" cy="971550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77A25639-595E-117C-8FE6-01172645DF1E}"/>
              </a:ext>
            </a:extLst>
          </p:cNvPr>
          <p:cNvSpPr/>
          <p:nvPr/>
        </p:nvSpPr>
        <p:spPr>
          <a:xfrm>
            <a:off x="6624496" y="2837379"/>
            <a:ext cx="971550" cy="971550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30697799-EA89-5AD8-C585-BECEFC2C6126}"/>
              </a:ext>
            </a:extLst>
          </p:cNvPr>
          <p:cNvSpPr/>
          <p:nvPr/>
        </p:nvSpPr>
        <p:spPr>
          <a:xfrm>
            <a:off x="8594132" y="2797855"/>
            <a:ext cx="971550" cy="971550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 descr="Image result for 3 twinkle stars gifClipart">
            <a:extLst>
              <a:ext uri="{FF2B5EF4-FFF2-40B4-BE49-F238E27FC236}">
                <a16:creationId xmlns:a16="http://schemas.microsoft.com/office/drawing/2014/main" id="{5B7DB1B9-7C2E-FC5C-5834-29E762962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526" y="5014800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58BCE33-7DCD-0099-2698-FCF1763F0439}"/>
              </a:ext>
            </a:extLst>
          </p:cNvPr>
          <p:cNvSpPr txBox="1"/>
          <p:nvPr/>
        </p:nvSpPr>
        <p:spPr>
          <a:xfrm>
            <a:off x="2810094" y="6330951"/>
            <a:ext cx="6755588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chicken TWICE to reveal the answers and points</a:t>
            </a:r>
          </a:p>
        </p:txBody>
      </p:sp>
    </p:spTree>
    <p:extLst>
      <p:ext uri="{BB962C8B-B14F-4D97-AF65-F5344CB8AC3E}">
        <p14:creationId xmlns:p14="http://schemas.microsoft.com/office/powerpoint/2010/main" val="351033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29" grpId="1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52989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22625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2261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61897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31533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101169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4553" y="608376"/>
            <a:ext cx="4851333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QUESTION 4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09462" y="2886499"/>
            <a:ext cx="128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65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9" name="Down Arrow 28"/>
          <p:cNvSpPr/>
          <p:nvPr/>
        </p:nvSpPr>
        <p:spPr>
          <a:xfrm rot="20037946" flipH="1">
            <a:off x="10404259" y="1973208"/>
            <a:ext cx="387215" cy="33241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Image result for 3 twinkle stars gifClipart">
            <a:extLst>
              <a:ext uri="{FF2B5EF4-FFF2-40B4-BE49-F238E27FC236}">
                <a16:creationId xmlns:a16="http://schemas.microsoft.com/office/drawing/2014/main" id="{C3FE01C9-553D-49E6-ADA9-93EBA12D5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97" y="5421088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3 twinkle stars gifClipart">
            <a:extLst>
              <a:ext uri="{FF2B5EF4-FFF2-40B4-BE49-F238E27FC236}">
                <a16:creationId xmlns:a16="http://schemas.microsoft.com/office/drawing/2014/main" id="{FD9C9DDB-1BC0-478F-BFFE-562C5AC65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97" y="5421090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EBD912-B372-5CEB-EACD-122679141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6" y="88946"/>
            <a:ext cx="4016099" cy="6562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F5FBBE-6AF6-A7E7-E50C-5B690F1DAAD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340" y="5264017"/>
            <a:ext cx="1291833" cy="146704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035B7-F301-A954-B059-1F7CF143E7E9}"/>
              </a:ext>
            </a:extLst>
          </p:cNvPr>
          <p:cNvGrpSpPr/>
          <p:nvPr/>
        </p:nvGrpSpPr>
        <p:grpSpPr>
          <a:xfrm>
            <a:off x="783101" y="4385556"/>
            <a:ext cx="1657527" cy="858040"/>
            <a:chOff x="8670647" y="4245692"/>
            <a:chExt cx="1657527" cy="858040"/>
          </a:xfrm>
          <a:noFill/>
        </p:grpSpPr>
        <p:sp>
          <p:nvSpPr>
            <p:cNvPr id="36" name="Oval Callout 14">
              <a:extLst>
                <a:ext uri="{FF2B5EF4-FFF2-40B4-BE49-F238E27FC236}">
                  <a16:creationId xmlns:a16="http://schemas.microsoft.com/office/drawing/2014/main" id="{1D212F52-8246-4DBD-B547-AE78F1770255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/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57B4F2-A33B-B581-D3C1-754B08B2F929}"/>
                </a:ext>
              </a:extLst>
            </p:cNvPr>
            <p:cNvSpPr/>
            <p:nvPr/>
          </p:nvSpPr>
          <p:spPr>
            <a:xfrm>
              <a:off x="8948618" y="4320769"/>
              <a:ext cx="1101584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is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missing?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BC01806F-8D89-DFDE-87FB-25A5E2EF81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3072" y="5166468"/>
            <a:ext cx="778588" cy="15016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BD37B08-ECB8-9997-A4B6-98A72152D4C3}"/>
              </a:ext>
            </a:extLst>
          </p:cNvPr>
          <p:cNvGrpSpPr/>
          <p:nvPr/>
        </p:nvGrpSpPr>
        <p:grpSpPr>
          <a:xfrm>
            <a:off x="9522189" y="4563048"/>
            <a:ext cx="1657527" cy="858040"/>
            <a:chOff x="8670647" y="4245692"/>
            <a:chExt cx="1657527" cy="858040"/>
          </a:xfrm>
          <a:noFill/>
        </p:grpSpPr>
        <p:sp>
          <p:nvSpPr>
            <p:cNvPr id="51" name="Oval Callout 14">
              <a:extLst>
                <a:ext uri="{FF2B5EF4-FFF2-40B4-BE49-F238E27FC236}">
                  <a16:creationId xmlns:a16="http://schemas.microsoft.com/office/drawing/2014/main" id="{5A781944-F365-EB5D-4974-0EB2520E3AF2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>
                <a:gd name="adj1" fmla="val 40746"/>
                <a:gd name="adj2" fmla="val 57241"/>
              </a:avLst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6BC4FC5-FE6F-59B6-B8AE-3AD90D20A820}"/>
                </a:ext>
              </a:extLst>
            </p:cNvPr>
            <p:cNvSpPr/>
            <p:nvPr/>
          </p:nvSpPr>
          <p:spPr>
            <a:xfrm>
              <a:off x="8921463" y="4382324"/>
              <a:ext cx="1309333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yel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</a:t>
              </a:r>
            </a:p>
          </p:txBody>
        </p:sp>
      </p:grp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A5DD0FAD-C697-BAA6-6B35-4C7408BE0C15}"/>
              </a:ext>
            </a:extLst>
          </p:cNvPr>
          <p:cNvSpPr/>
          <p:nvPr/>
        </p:nvSpPr>
        <p:spPr>
          <a:xfrm>
            <a:off x="715343" y="2844834"/>
            <a:ext cx="971550" cy="971550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88734133-D1C4-FE18-0F50-719DEB005493}"/>
              </a:ext>
            </a:extLst>
          </p:cNvPr>
          <p:cNvSpPr/>
          <p:nvPr/>
        </p:nvSpPr>
        <p:spPr>
          <a:xfrm>
            <a:off x="4654860" y="2844834"/>
            <a:ext cx="971550" cy="97155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0FF263CB-6D8D-1F8E-DB9A-28B25BC2D08B}"/>
              </a:ext>
            </a:extLst>
          </p:cNvPr>
          <p:cNvSpPr/>
          <p:nvPr/>
        </p:nvSpPr>
        <p:spPr>
          <a:xfrm>
            <a:off x="6624496" y="2844834"/>
            <a:ext cx="971550" cy="971550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AD04FBDD-9EF3-484A-2A0B-09F86E5CCCEE}"/>
              </a:ext>
            </a:extLst>
          </p:cNvPr>
          <p:cNvSpPr/>
          <p:nvPr/>
        </p:nvSpPr>
        <p:spPr>
          <a:xfrm>
            <a:off x="2685224" y="2842312"/>
            <a:ext cx="971550" cy="97155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6486D4D8-72FE-C987-2027-3A9B2F25E8A2}"/>
              </a:ext>
            </a:extLst>
          </p:cNvPr>
          <p:cNvSpPr/>
          <p:nvPr/>
        </p:nvSpPr>
        <p:spPr>
          <a:xfrm>
            <a:off x="10667297" y="2825067"/>
            <a:ext cx="971550" cy="97155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0412584-098F-8C50-3268-41B9CB0991E4}"/>
              </a:ext>
            </a:extLst>
          </p:cNvPr>
          <p:cNvSpPr/>
          <p:nvPr/>
        </p:nvSpPr>
        <p:spPr>
          <a:xfrm>
            <a:off x="8594132" y="2825067"/>
            <a:ext cx="971550" cy="97155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EB8B75-B3B8-F24D-023F-79130A2954D9}"/>
              </a:ext>
            </a:extLst>
          </p:cNvPr>
          <p:cNvSpPr txBox="1"/>
          <p:nvPr/>
        </p:nvSpPr>
        <p:spPr>
          <a:xfrm>
            <a:off x="2810094" y="6330951"/>
            <a:ext cx="6755588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chicken TWICE to reveal the answers and points</a:t>
            </a:r>
          </a:p>
        </p:txBody>
      </p:sp>
    </p:spTree>
    <p:extLst>
      <p:ext uri="{BB962C8B-B14F-4D97-AF65-F5344CB8AC3E}">
        <p14:creationId xmlns:p14="http://schemas.microsoft.com/office/powerpoint/2010/main" val="428887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29" grpId="1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52989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22625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2261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61897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31533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101169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4553" y="608376"/>
            <a:ext cx="4851333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QUESTION 5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09462" y="2886499"/>
            <a:ext cx="128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65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9" name="Down Arrow 28"/>
          <p:cNvSpPr/>
          <p:nvPr/>
        </p:nvSpPr>
        <p:spPr>
          <a:xfrm rot="20037946" flipH="1">
            <a:off x="10404259" y="1973208"/>
            <a:ext cx="387215" cy="33241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Image result for 3 twinkle stars gifClipart">
            <a:extLst>
              <a:ext uri="{FF2B5EF4-FFF2-40B4-BE49-F238E27FC236}">
                <a16:creationId xmlns:a16="http://schemas.microsoft.com/office/drawing/2014/main" id="{C3FE01C9-553D-49E6-ADA9-93EBA12D5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368" y="5421089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3 twinkle stars gifClipart">
            <a:extLst>
              <a:ext uri="{FF2B5EF4-FFF2-40B4-BE49-F238E27FC236}">
                <a16:creationId xmlns:a16="http://schemas.microsoft.com/office/drawing/2014/main" id="{FD9C9DDB-1BC0-478F-BFFE-562C5AC65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8" y="5421091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EBD912-B372-5CEB-EACD-122679141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6" y="88946"/>
            <a:ext cx="4016099" cy="6562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F5FBBE-6AF6-A7E7-E50C-5B690F1DAAD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340" y="5264017"/>
            <a:ext cx="1291833" cy="146704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035B7-F301-A954-B059-1F7CF143E7E9}"/>
              </a:ext>
            </a:extLst>
          </p:cNvPr>
          <p:cNvGrpSpPr/>
          <p:nvPr/>
        </p:nvGrpSpPr>
        <p:grpSpPr>
          <a:xfrm>
            <a:off x="783101" y="4385556"/>
            <a:ext cx="1657527" cy="858040"/>
            <a:chOff x="8670647" y="4245692"/>
            <a:chExt cx="1657527" cy="858040"/>
          </a:xfrm>
          <a:noFill/>
        </p:grpSpPr>
        <p:sp>
          <p:nvSpPr>
            <p:cNvPr id="36" name="Oval Callout 14">
              <a:extLst>
                <a:ext uri="{FF2B5EF4-FFF2-40B4-BE49-F238E27FC236}">
                  <a16:creationId xmlns:a16="http://schemas.microsoft.com/office/drawing/2014/main" id="{1D212F52-8246-4DBD-B547-AE78F1770255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/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57B4F2-A33B-B581-D3C1-754B08B2F929}"/>
                </a:ext>
              </a:extLst>
            </p:cNvPr>
            <p:cNvSpPr/>
            <p:nvPr/>
          </p:nvSpPr>
          <p:spPr>
            <a:xfrm>
              <a:off x="8948618" y="4320769"/>
              <a:ext cx="1101584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is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missing?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BC01806F-8D89-DFDE-87FB-25A5E2EF81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3072" y="5166468"/>
            <a:ext cx="778588" cy="15016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BD37B08-ECB8-9997-A4B6-98A72152D4C3}"/>
              </a:ext>
            </a:extLst>
          </p:cNvPr>
          <p:cNvGrpSpPr/>
          <p:nvPr/>
        </p:nvGrpSpPr>
        <p:grpSpPr>
          <a:xfrm>
            <a:off x="9522189" y="4563048"/>
            <a:ext cx="1657527" cy="858040"/>
            <a:chOff x="8670647" y="4245692"/>
            <a:chExt cx="1657527" cy="858040"/>
          </a:xfrm>
          <a:noFill/>
        </p:grpSpPr>
        <p:sp>
          <p:nvSpPr>
            <p:cNvPr id="51" name="Oval Callout 14">
              <a:extLst>
                <a:ext uri="{FF2B5EF4-FFF2-40B4-BE49-F238E27FC236}">
                  <a16:creationId xmlns:a16="http://schemas.microsoft.com/office/drawing/2014/main" id="{5A781944-F365-EB5D-4974-0EB2520E3AF2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>
                <a:gd name="adj1" fmla="val 40746"/>
                <a:gd name="adj2" fmla="val 57241"/>
              </a:avLst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6BC4FC5-FE6F-59B6-B8AE-3AD90D20A820}"/>
                </a:ext>
              </a:extLst>
            </p:cNvPr>
            <p:cNvSpPr/>
            <p:nvPr/>
          </p:nvSpPr>
          <p:spPr>
            <a:xfrm>
              <a:off x="8879907" y="4387692"/>
              <a:ext cx="1360629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lang="en-US" sz="3200" b="1" dirty="0">
                  <a:solidFill>
                    <a:srgbClr val="4472C4"/>
                  </a:solidFill>
                  <a:latin typeface="Calibri" panose="020F0502020204030204"/>
                </a:rPr>
                <a:t>range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4" descr="Image result for 3 twinkle stars gifClipart">
            <a:extLst>
              <a:ext uri="{FF2B5EF4-FFF2-40B4-BE49-F238E27FC236}">
                <a16:creationId xmlns:a16="http://schemas.microsoft.com/office/drawing/2014/main" id="{B308D886-73C4-9E96-061E-613AE75077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151" y="5421088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69E138B0-B013-4425-C9D0-FC4AE7C2024F}"/>
              </a:ext>
            </a:extLst>
          </p:cNvPr>
          <p:cNvSpPr/>
          <p:nvPr/>
        </p:nvSpPr>
        <p:spPr>
          <a:xfrm>
            <a:off x="715588" y="2825067"/>
            <a:ext cx="971550" cy="971550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28EF1B8D-5BBC-F541-3260-2AABE98160E2}"/>
              </a:ext>
            </a:extLst>
          </p:cNvPr>
          <p:cNvSpPr/>
          <p:nvPr/>
        </p:nvSpPr>
        <p:spPr>
          <a:xfrm>
            <a:off x="2685224" y="2825067"/>
            <a:ext cx="971550" cy="971550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295CB80C-75E8-C802-7D66-220496F9EE75}"/>
              </a:ext>
            </a:extLst>
          </p:cNvPr>
          <p:cNvSpPr/>
          <p:nvPr/>
        </p:nvSpPr>
        <p:spPr>
          <a:xfrm>
            <a:off x="6636250" y="2830246"/>
            <a:ext cx="971550" cy="971550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E2774CDA-3894-AC79-E188-1FF54E7F8520}"/>
              </a:ext>
            </a:extLst>
          </p:cNvPr>
          <p:cNvSpPr/>
          <p:nvPr/>
        </p:nvSpPr>
        <p:spPr>
          <a:xfrm>
            <a:off x="8605886" y="2830246"/>
            <a:ext cx="971550" cy="971550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98400E2C-E3E6-1503-98C3-15B9EA24E3B1}"/>
              </a:ext>
            </a:extLst>
          </p:cNvPr>
          <p:cNvSpPr/>
          <p:nvPr/>
        </p:nvSpPr>
        <p:spPr>
          <a:xfrm>
            <a:off x="4664914" y="2818873"/>
            <a:ext cx="971550" cy="971550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1D7B2E61-84AB-0198-2B7E-4AE3874C7535}"/>
              </a:ext>
            </a:extLst>
          </p:cNvPr>
          <p:cNvSpPr/>
          <p:nvPr/>
        </p:nvSpPr>
        <p:spPr>
          <a:xfrm>
            <a:off x="10580458" y="2823407"/>
            <a:ext cx="971550" cy="971550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639039-6D8B-49AA-416D-89E4A213C476}"/>
              </a:ext>
            </a:extLst>
          </p:cNvPr>
          <p:cNvSpPr txBox="1"/>
          <p:nvPr/>
        </p:nvSpPr>
        <p:spPr>
          <a:xfrm>
            <a:off x="2810094" y="6330951"/>
            <a:ext cx="6755588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chicken TWICE to reveal the answers and points</a:t>
            </a:r>
          </a:p>
        </p:txBody>
      </p:sp>
    </p:spTree>
    <p:extLst>
      <p:ext uri="{BB962C8B-B14F-4D97-AF65-F5344CB8AC3E}">
        <p14:creationId xmlns:p14="http://schemas.microsoft.com/office/powerpoint/2010/main" val="334657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29" grpId="1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52989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22625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2261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61897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31533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101169" y="2493870"/>
            <a:ext cx="1896749" cy="16339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4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4553" y="608376"/>
            <a:ext cx="4851333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QUESTION 6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09462" y="2886499"/>
            <a:ext cx="128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65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9" name="Down Arrow 28"/>
          <p:cNvSpPr/>
          <p:nvPr/>
        </p:nvSpPr>
        <p:spPr>
          <a:xfrm rot="20037946" flipH="1">
            <a:off x="10404259" y="1973208"/>
            <a:ext cx="387215" cy="33241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Image result for 3 twinkle stars gifClipart">
            <a:extLst>
              <a:ext uri="{FF2B5EF4-FFF2-40B4-BE49-F238E27FC236}">
                <a16:creationId xmlns:a16="http://schemas.microsoft.com/office/drawing/2014/main" id="{C3FE01C9-553D-49E6-ADA9-93EBA12D5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89" y="5421089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3 twinkle stars gifClipart">
            <a:extLst>
              <a:ext uri="{FF2B5EF4-FFF2-40B4-BE49-F238E27FC236}">
                <a16:creationId xmlns:a16="http://schemas.microsoft.com/office/drawing/2014/main" id="{FD9C9DDB-1BC0-478F-BFFE-562C5AC65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89" y="5421091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EBD912-B372-5CEB-EACD-122679141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6" y="88946"/>
            <a:ext cx="4016099" cy="6562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F5FBBE-6AF6-A7E7-E50C-5B690F1DAAD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340" y="5264017"/>
            <a:ext cx="1291833" cy="146704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035B7-F301-A954-B059-1F7CF143E7E9}"/>
              </a:ext>
            </a:extLst>
          </p:cNvPr>
          <p:cNvGrpSpPr/>
          <p:nvPr/>
        </p:nvGrpSpPr>
        <p:grpSpPr>
          <a:xfrm>
            <a:off x="783101" y="4385556"/>
            <a:ext cx="1657527" cy="858040"/>
            <a:chOff x="8670647" y="4245692"/>
            <a:chExt cx="1657527" cy="858040"/>
          </a:xfrm>
          <a:noFill/>
        </p:grpSpPr>
        <p:sp>
          <p:nvSpPr>
            <p:cNvPr id="36" name="Oval Callout 14">
              <a:extLst>
                <a:ext uri="{FF2B5EF4-FFF2-40B4-BE49-F238E27FC236}">
                  <a16:creationId xmlns:a16="http://schemas.microsoft.com/office/drawing/2014/main" id="{1D212F52-8246-4DBD-B547-AE78F1770255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/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57B4F2-A33B-B581-D3C1-754B08B2F929}"/>
                </a:ext>
              </a:extLst>
            </p:cNvPr>
            <p:cNvSpPr/>
            <p:nvPr/>
          </p:nvSpPr>
          <p:spPr>
            <a:xfrm>
              <a:off x="8948618" y="4320769"/>
              <a:ext cx="1101584" cy="7078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is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missing?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BC01806F-8D89-DFDE-87FB-25A5E2EF81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1F1"/>
              </a:clrFrom>
              <a:clrTo>
                <a:srgbClr val="FF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3072" y="5166468"/>
            <a:ext cx="778588" cy="15016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BD37B08-ECB8-9997-A4B6-98A72152D4C3}"/>
              </a:ext>
            </a:extLst>
          </p:cNvPr>
          <p:cNvGrpSpPr/>
          <p:nvPr/>
        </p:nvGrpSpPr>
        <p:grpSpPr>
          <a:xfrm>
            <a:off x="9522189" y="4563048"/>
            <a:ext cx="1657527" cy="858040"/>
            <a:chOff x="8670647" y="4245692"/>
            <a:chExt cx="1657527" cy="858040"/>
          </a:xfrm>
          <a:noFill/>
        </p:grpSpPr>
        <p:sp>
          <p:nvSpPr>
            <p:cNvPr id="51" name="Oval Callout 14">
              <a:extLst>
                <a:ext uri="{FF2B5EF4-FFF2-40B4-BE49-F238E27FC236}">
                  <a16:creationId xmlns:a16="http://schemas.microsoft.com/office/drawing/2014/main" id="{5A781944-F365-EB5D-4974-0EB2520E3AF2}"/>
                </a:ext>
              </a:extLst>
            </p:cNvPr>
            <p:cNvSpPr/>
            <p:nvPr/>
          </p:nvSpPr>
          <p:spPr>
            <a:xfrm>
              <a:off x="8670647" y="4245692"/>
              <a:ext cx="1657527" cy="858040"/>
            </a:xfrm>
            <a:prstGeom prst="wedgeEllipseCallout">
              <a:avLst>
                <a:gd name="adj1" fmla="val 40746"/>
                <a:gd name="adj2" fmla="val 57241"/>
              </a:avLst>
            </a:prstGeom>
            <a:grpFill/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6BC4FC5-FE6F-59B6-B8AE-3AD90D20A820}"/>
                </a:ext>
              </a:extLst>
            </p:cNvPr>
            <p:cNvSpPr/>
            <p:nvPr/>
          </p:nvSpPr>
          <p:spPr>
            <a:xfrm>
              <a:off x="9172235" y="4382324"/>
              <a:ext cx="752322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4" descr="Image result for 3 twinkle stars gifClipart">
            <a:extLst>
              <a:ext uri="{FF2B5EF4-FFF2-40B4-BE49-F238E27FC236}">
                <a16:creationId xmlns:a16="http://schemas.microsoft.com/office/drawing/2014/main" id="{B308D886-73C4-9E96-061E-613AE75077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72" y="5421088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Image result for 3 twinkle stars gifClipart">
            <a:extLst>
              <a:ext uri="{FF2B5EF4-FFF2-40B4-BE49-F238E27FC236}">
                <a16:creationId xmlns:a16="http://schemas.microsoft.com/office/drawing/2014/main" id="{5B7DB1B9-7C2E-FC5C-5834-29E762962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155" y="5421088"/>
            <a:ext cx="627891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72E73461-AC02-23B4-92DD-AF200814B43B}"/>
              </a:ext>
            </a:extLst>
          </p:cNvPr>
          <p:cNvSpPr/>
          <p:nvPr/>
        </p:nvSpPr>
        <p:spPr>
          <a:xfrm>
            <a:off x="2685224" y="2799768"/>
            <a:ext cx="971550" cy="971550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8BFAC700-AEDA-BA48-F957-1304F75190F5}"/>
              </a:ext>
            </a:extLst>
          </p:cNvPr>
          <p:cNvSpPr/>
          <p:nvPr/>
        </p:nvSpPr>
        <p:spPr>
          <a:xfrm>
            <a:off x="8594132" y="2825067"/>
            <a:ext cx="971550" cy="971550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144E1223-7728-AD2E-38C2-BDB438F546C5}"/>
              </a:ext>
            </a:extLst>
          </p:cNvPr>
          <p:cNvSpPr/>
          <p:nvPr/>
        </p:nvSpPr>
        <p:spPr>
          <a:xfrm>
            <a:off x="715343" y="2844834"/>
            <a:ext cx="971550" cy="971550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1C0481BF-17C9-BBF8-FF9C-26B0A9320FAE}"/>
              </a:ext>
            </a:extLst>
          </p:cNvPr>
          <p:cNvSpPr/>
          <p:nvPr/>
        </p:nvSpPr>
        <p:spPr>
          <a:xfrm>
            <a:off x="6624496" y="2844834"/>
            <a:ext cx="971550" cy="971550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80B02076-29D1-D196-4A53-0CEBCC3369AD}"/>
              </a:ext>
            </a:extLst>
          </p:cNvPr>
          <p:cNvSpPr/>
          <p:nvPr/>
        </p:nvSpPr>
        <p:spPr>
          <a:xfrm>
            <a:off x="4654860" y="2886499"/>
            <a:ext cx="971550" cy="971550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6935A77B-8BFD-1D57-20E2-93C505139BE4}"/>
              </a:ext>
            </a:extLst>
          </p:cNvPr>
          <p:cNvSpPr/>
          <p:nvPr/>
        </p:nvSpPr>
        <p:spPr>
          <a:xfrm>
            <a:off x="10563767" y="2843883"/>
            <a:ext cx="971550" cy="971550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CC57E4-4F4F-8286-CCAD-D6787F89F249}"/>
              </a:ext>
            </a:extLst>
          </p:cNvPr>
          <p:cNvSpPr txBox="1"/>
          <p:nvPr/>
        </p:nvSpPr>
        <p:spPr>
          <a:xfrm>
            <a:off x="2810094" y="6330951"/>
            <a:ext cx="6755588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chicken TWICE to reveal the answers and points</a:t>
            </a:r>
          </a:p>
        </p:txBody>
      </p:sp>
    </p:spTree>
    <p:extLst>
      <p:ext uri="{BB962C8B-B14F-4D97-AF65-F5344CB8AC3E}">
        <p14:creationId xmlns:p14="http://schemas.microsoft.com/office/powerpoint/2010/main" val="342350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29" grpId="1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9B856A5-5104-6008-BAF1-5D8EE24E29C2}"/>
              </a:ext>
            </a:extLst>
          </p:cNvPr>
          <p:cNvSpPr/>
          <p:nvPr/>
        </p:nvSpPr>
        <p:spPr>
          <a:xfrm>
            <a:off x="8330373" y="2208070"/>
            <a:ext cx="2300715" cy="579833"/>
          </a:xfrm>
          <a:prstGeom prst="wedgeRoundRectCallout">
            <a:avLst>
              <a:gd name="adj1" fmla="val -46457"/>
              <a:gd name="adj2" fmla="val 122122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a balloon.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7DDE54-5892-766C-BA71-46EF35742054}"/>
              </a:ext>
            </a:extLst>
          </p:cNvPr>
          <p:cNvGrpSpPr/>
          <p:nvPr/>
        </p:nvGrpSpPr>
        <p:grpSpPr>
          <a:xfrm flipH="1">
            <a:off x="5959071" y="1058480"/>
            <a:ext cx="2371302" cy="4253801"/>
            <a:chOff x="1383293" y="1500481"/>
            <a:chExt cx="2090901" cy="384836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10B0DDA-1CFE-DDD6-5D59-1C4524059B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32"/>
            <a:stretch/>
          </p:blipFill>
          <p:spPr bwMode="auto">
            <a:xfrm rot="953634">
              <a:off x="2186521" y="1500481"/>
              <a:ext cx="1287673" cy="306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F51FD2-424B-B758-B969-468E09CF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293" y="3747852"/>
              <a:ext cx="1361351" cy="1600989"/>
            </a:xfrm>
            <a:prstGeom prst="rect">
              <a:avLst/>
            </a:prstGeom>
          </p:spPr>
        </p:pic>
      </p:grp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F02314C-0641-F262-30CA-E7C4D91BC2EC}"/>
              </a:ext>
            </a:extLst>
          </p:cNvPr>
          <p:cNvSpPr txBox="1">
            <a:spLocks/>
          </p:cNvSpPr>
          <p:nvPr/>
        </p:nvSpPr>
        <p:spPr>
          <a:xfrm>
            <a:off x="589546" y="12251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1280F1-12DA-B6DB-B2D8-E7A805D09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rot="19876237" flipH="1">
            <a:off x="3284365" y="3056379"/>
            <a:ext cx="2088006" cy="1602504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6BE3A4B1-699A-BA0D-3F1A-B469D407C45B}"/>
              </a:ext>
            </a:extLst>
          </p:cNvPr>
          <p:cNvSpPr/>
          <p:nvPr/>
        </p:nvSpPr>
        <p:spPr>
          <a:xfrm>
            <a:off x="649258" y="2831860"/>
            <a:ext cx="3118310" cy="579833"/>
          </a:xfrm>
          <a:prstGeom prst="wedgeRoundRectCallout">
            <a:avLst>
              <a:gd name="adj1" fmla="val 62524"/>
              <a:gd name="adj2" fmla="val 41849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207A34B8-496C-7F11-C22C-D7B3F0042D50}"/>
              </a:ext>
            </a:extLst>
          </p:cNvPr>
          <p:cNvSpPr/>
          <p:nvPr/>
        </p:nvSpPr>
        <p:spPr>
          <a:xfrm>
            <a:off x="8842325" y="3452560"/>
            <a:ext cx="1788763" cy="579833"/>
          </a:xfrm>
          <a:prstGeom prst="wedgeRoundRectCallout">
            <a:avLst>
              <a:gd name="adj1" fmla="val -74464"/>
              <a:gd name="adj2" fmla="val 34625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</a:t>
            </a:r>
            <a:r>
              <a:rPr lang="en-US" sz="2800" b="1" u="sng" dirty="0">
                <a:solidFill>
                  <a:schemeClr val="tx1"/>
                </a:solidFill>
              </a:rPr>
              <a:t>red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88FD9A2-6D09-869F-EA08-E124B846FFCB}"/>
              </a:ext>
            </a:extLst>
          </p:cNvPr>
          <p:cNvSpPr/>
          <p:nvPr/>
        </p:nvSpPr>
        <p:spPr>
          <a:xfrm>
            <a:off x="2545088" y="1628237"/>
            <a:ext cx="2163099" cy="579833"/>
          </a:xfrm>
          <a:prstGeom prst="wedgeRoundRectCallout">
            <a:avLst>
              <a:gd name="adj1" fmla="val 40687"/>
              <a:gd name="adj2" fmla="val 11566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2882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703" y="-176009"/>
            <a:ext cx="12192000" cy="7042666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1" y="0"/>
              <a:ext cx="10139297" cy="6858000"/>
            </a:xfrm>
            <a:prstGeom prst="rect">
              <a:avLst/>
            </a:prstGeom>
          </p:spPr>
        </p:pic>
      </p:grpSp>
      <p:sp>
        <p:nvSpPr>
          <p:cNvPr id="7" name="Google Shape;89;p1"/>
          <p:cNvSpPr txBox="1"/>
          <p:nvPr/>
        </p:nvSpPr>
        <p:spPr>
          <a:xfrm>
            <a:off x="-7528" y="4087505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 typeface="Calibri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FIND THE TREASURE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123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" y="0"/>
            <a:ext cx="12238306" cy="6858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23153" y="272953"/>
            <a:ext cx="12192000" cy="6891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Rules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55248" y="1112516"/>
            <a:ext cx="11159288" cy="515407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All students say aloud the question.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 students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chooses the answer and say it aloud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Students raises their fingers                 to guess where the treasure is.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Each team gets 2 stars if they can find the treasure.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Note: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 - Click the mouse or press the arrow keys                to mix the stars.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 - Click on stars to show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bomb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  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treasure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37" y="4891918"/>
            <a:ext cx="768482" cy="743219"/>
          </a:xfrm>
          <a:prstGeom prst="rect">
            <a:avLst/>
          </a:prstGeom>
        </p:spPr>
      </p:pic>
      <p:pic>
        <p:nvPicPr>
          <p:cNvPr id="19" name="Picture 2" descr="keyboard arrows - Clip Art Library">
            <a:extLst>
              <a:ext uri="{FF2B5EF4-FFF2-40B4-BE49-F238E27FC236}">
                <a16:creationId xmlns:a16="http://schemas.microsoft.com/office/drawing/2014/main" id="{16199E43-94B3-45BD-9C40-7B76A5B54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6" b="17158"/>
          <a:stretch/>
        </p:blipFill>
        <p:spPr bwMode="auto">
          <a:xfrm>
            <a:off x="7295458" y="4253977"/>
            <a:ext cx="996118" cy="65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A7B211-9B69-E9FB-0CDD-36528320E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02" y="4998866"/>
            <a:ext cx="524156" cy="5293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5047C16-2588-6F7B-5BDD-B2F4EEB66EF5}"/>
              </a:ext>
            </a:extLst>
          </p:cNvPr>
          <p:cNvGrpSpPr/>
          <p:nvPr/>
        </p:nvGrpSpPr>
        <p:grpSpPr>
          <a:xfrm>
            <a:off x="5319770" y="2527404"/>
            <a:ext cx="1136218" cy="489174"/>
            <a:chOff x="5799284" y="2348974"/>
            <a:chExt cx="1136218" cy="489174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C9804BAB-2AC4-73F7-D2B0-C4B43E30A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24" b="90920" l="9043" r="91135">
                          <a14:foregroundMark x1="42199" y1="91264" x2="42199" y2="91264"/>
                          <a14:foregroundMark x1="55851" y1="7471" x2="55851" y2="7471"/>
                          <a14:foregroundMark x1="18794" y1="3678" x2="18794" y2="3678"/>
                          <a14:foregroundMark x1="57979" y1="1954" x2="57979" y2="1954"/>
                          <a14:foregroundMark x1="9043" y1="14713" x2="9043" y2="14713"/>
                          <a14:foregroundMark x1="91135" y1="49655" x2="91135" y2="496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336" y="2348974"/>
              <a:ext cx="330294" cy="48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C77F7D89-CB18-CCD2-6953-8456332C1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99" b="91379" l="9752" r="91489">
                          <a14:foregroundMark x1="40071" y1="91724" x2="40071" y2="91724"/>
                          <a14:foregroundMark x1="10816" y1="64023" x2="10816" y2="64023"/>
                          <a14:foregroundMark x1="28014" y1="7126" x2="28014" y2="7126"/>
                          <a14:foregroundMark x1="32270" y1="2299" x2="32270" y2="2299"/>
                          <a14:foregroundMark x1="91489" y1="44943" x2="91489" y2="449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284" y="2348974"/>
              <a:ext cx="330294" cy="48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461C2BA8-B7A3-8FEB-E38A-FC2091491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264" b="91724" l="7979" r="91489">
                          <a14:foregroundMark x1="15248" y1="7931" x2="15248" y2="7931"/>
                          <a14:foregroundMark x1="50709" y1="4368" x2="50709" y2="4368"/>
                          <a14:foregroundMark x1="7979" y1="13563" x2="7979" y2="13563"/>
                          <a14:foregroundMark x1="83333" y1="3678" x2="83333" y2="3678"/>
                          <a14:foregroundMark x1="52837" y1="1494" x2="52837" y2="1494"/>
                          <a14:foregroundMark x1="48227" y1="89655" x2="48227" y2="89655"/>
                          <a14:foregroundMark x1="48404" y1="90000" x2="48404" y2="90000"/>
                          <a14:foregroundMark x1="51950" y1="91839" x2="51950" y2="91839"/>
                          <a14:foregroundMark x1="91489" y1="46437" x2="91489" y2="46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388" y="2357360"/>
              <a:ext cx="328114" cy="480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67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DF30CE-AA7E-3269-7B2D-1181BED1D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03" y="599808"/>
            <a:ext cx="3779733" cy="5311116"/>
          </a:xfrm>
          <a:prstGeom prst="rect">
            <a:avLst/>
          </a:prstGeom>
          <a:ln>
            <a:solidFill>
              <a:srgbClr val="D96DAB"/>
            </a:solidFill>
          </a:ln>
        </p:spPr>
      </p:pic>
      <p:sp>
        <p:nvSpPr>
          <p:cNvPr id="23" name="Google Shape;98;p3">
            <a:extLst>
              <a:ext uri="{FF2B5EF4-FFF2-40B4-BE49-F238E27FC236}">
                <a16:creationId xmlns:a16="http://schemas.microsoft.com/office/drawing/2014/main" id="{1E08EAB8-072B-3064-B172-8973CA6773C9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99;p3">
            <a:extLst>
              <a:ext uri="{FF2B5EF4-FFF2-40B4-BE49-F238E27FC236}">
                <a16:creationId xmlns:a16="http://schemas.microsoft.com/office/drawing/2014/main" id="{6DCCF6C1-DE27-A177-8476-8895EECF408F}"/>
              </a:ext>
            </a:extLst>
          </p:cNvPr>
          <p:cNvSpPr txBox="1"/>
          <p:nvPr/>
        </p:nvSpPr>
        <p:spPr>
          <a:xfrm>
            <a:off x="7071436" y="792207"/>
            <a:ext cx="338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1: HELLO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0;p3">
            <a:extLst>
              <a:ext uri="{FF2B5EF4-FFF2-40B4-BE49-F238E27FC236}">
                <a16:creationId xmlns:a16="http://schemas.microsoft.com/office/drawing/2014/main" id="{146D360C-877B-E6FC-AD83-D8A1970BF26C}"/>
              </a:ext>
            </a:extLst>
          </p:cNvPr>
          <p:cNvSpPr txBox="1"/>
          <p:nvPr/>
        </p:nvSpPr>
        <p:spPr>
          <a:xfrm>
            <a:off x="6862114" y="1439583"/>
            <a:ext cx="27652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1;p3">
            <a:extLst>
              <a:ext uri="{FF2B5EF4-FFF2-40B4-BE49-F238E27FC236}">
                <a16:creationId xmlns:a16="http://schemas.microsoft.com/office/drawing/2014/main" id="{0C614005-C6E5-DCD1-8DEF-71E620771538}"/>
              </a:ext>
            </a:extLst>
          </p:cNvPr>
          <p:cNvSpPr txBox="1"/>
          <p:nvPr/>
        </p:nvSpPr>
        <p:spPr>
          <a:xfrm>
            <a:off x="6895165" y="2039922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colours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 ask and answer about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colours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DFE2C0-6804-2513-0A5E-68C3FA9DFE80}"/>
              </a:ext>
            </a:extLst>
          </p:cNvPr>
          <p:cNvSpPr txBox="1"/>
          <p:nvPr/>
        </p:nvSpPr>
        <p:spPr>
          <a:xfrm>
            <a:off x="6895165" y="3768149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SB p.12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AB p.12</a:t>
            </a:r>
          </a:p>
        </p:txBody>
      </p:sp>
    </p:spTree>
    <p:extLst>
      <p:ext uri="{BB962C8B-B14F-4D97-AF65-F5344CB8AC3E}">
        <p14:creationId xmlns:p14="http://schemas.microsoft.com/office/powerpoint/2010/main" val="42336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91E5B-7B11-4F86-8167-E1F5D141484B}"/>
              </a:ext>
            </a:extLst>
          </p:cNvPr>
          <p:cNvSpPr txBox="1"/>
          <p:nvPr/>
        </p:nvSpPr>
        <p:spPr>
          <a:xfrm>
            <a:off x="7089185" y="3507695"/>
            <a:ext cx="4253535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kern="1200" dirty="0">
                <a:solidFill>
                  <a:srgbClr val="3E3E3E"/>
                </a:solidFill>
                <a:latin typeface="Calibri" panose="020F0502020204030204"/>
                <a:ea typeface="+mn-ea"/>
                <a:cs typeface="+mn-cs"/>
              </a:rPr>
              <a:t>yellow 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orange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C66B2D-A3F3-4196-BD75-A52DE26482C7}"/>
              </a:ext>
            </a:extLst>
          </p:cNvPr>
          <p:cNvSpPr/>
          <p:nvPr/>
        </p:nvSpPr>
        <p:spPr>
          <a:xfrm>
            <a:off x="7014771" y="4928197"/>
            <a:ext cx="559926" cy="544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3F9C05-8815-E725-342B-F81B1B5C8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612792" y="1556993"/>
            <a:ext cx="1740291" cy="1335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4288B-1537-8908-C05A-05C53E757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74" y="1714120"/>
            <a:ext cx="1361351" cy="160098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F067B7E-73C9-87A5-84A4-32504B4407D6}"/>
              </a:ext>
            </a:extLst>
          </p:cNvPr>
          <p:cNvSpPr/>
          <p:nvPr/>
        </p:nvSpPr>
        <p:spPr>
          <a:xfrm>
            <a:off x="2453889" y="1146803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CACB018-75A4-8890-C6AA-3E0D5DE12029}"/>
              </a:ext>
            </a:extLst>
          </p:cNvPr>
          <p:cNvSpPr/>
          <p:nvPr/>
        </p:nvSpPr>
        <p:spPr>
          <a:xfrm>
            <a:off x="7934252" y="1863868"/>
            <a:ext cx="1548177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14" name="Google Shape;89;p1">
            <a:extLst>
              <a:ext uri="{FF2B5EF4-FFF2-40B4-BE49-F238E27FC236}">
                <a16:creationId xmlns:a16="http://schemas.microsoft.com/office/drawing/2014/main" id="{DEFF86D6-3B09-0E35-2AF0-DF6B5D1CAA3B}"/>
              </a:ext>
            </a:extLst>
          </p:cNvPr>
          <p:cNvSpPr txBox="1"/>
          <p:nvPr/>
        </p:nvSpPr>
        <p:spPr>
          <a:xfrm>
            <a:off x="0" y="24243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 typeface="Calibri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FIND THE TREASURE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chool Bag Cartoon, PNG, 1129x1280px, Knowledge Day, Academic Year, Backpack,  Bag, Baggage Download Free">
            <a:extLst>
              <a:ext uri="{FF2B5EF4-FFF2-40B4-BE49-F238E27FC236}">
                <a16:creationId xmlns:a16="http://schemas.microsoft.com/office/drawing/2014/main" id="{A382770B-488D-190A-4F94-F21002596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06" b="97955" l="2927" r="98659">
                        <a14:foregroundMark x1="2927" y1="38213" x2="8293" y2="53283"/>
                        <a14:foregroundMark x1="9146" y1="61356" x2="14756" y2="80840"/>
                        <a14:foregroundMark x1="11463" y1="84715" x2="17073" y2="93649"/>
                        <a14:foregroundMark x1="29390" y1="94833" x2="39634" y2="94618"/>
                        <a14:foregroundMark x1="45732" y1="94726" x2="54390" y2="88913"/>
                        <a14:foregroundMark x1="31951" y1="97955" x2="33659" y2="97417"/>
                        <a14:foregroundMark x1="44878" y1="62540" x2="44634" y2="69322"/>
                        <a14:foregroundMark x1="45366" y1="72121" x2="45976" y2="61679"/>
                        <a14:foregroundMark x1="45244" y1="60603" x2="41829" y2="69968"/>
                        <a14:foregroundMark x1="89268" y1="48224" x2="91829" y2="58881"/>
                        <a14:foregroundMark x1="88902" y1="51023" x2="85244" y2="61895"/>
                        <a14:foregroundMark x1="93049" y1="37137" x2="95244" y2="46179"/>
                        <a14:foregroundMark x1="97561" y1="47255" x2="97561" y2="48116"/>
                        <a14:foregroundMark x1="97561" y1="60926" x2="98780" y2="65124"/>
                        <a14:foregroundMark x1="87439" y1="48977" x2="86341" y2="54467"/>
                        <a14:foregroundMark x1="98780" y1="48762" x2="98780" y2="48762"/>
                        <a14:foregroundMark x1="44878" y1="7535" x2="39146" y2="8611"/>
                        <a14:foregroundMark x1="49390" y1="2906" x2="49390" y2="2906"/>
                        <a14:foregroundMark x1="45244" y1="72336" x2="45244" y2="72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20" y="2815312"/>
            <a:ext cx="2933028" cy="332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9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89" y="3604786"/>
            <a:ext cx="1374388" cy="13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386" y="3604786"/>
            <a:ext cx="1374388" cy="13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Google Shape;89;p1"/>
          <p:cNvSpPr txBox="1"/>
          <p:nvPr/>
        </p:nvSpPr>
        <p:spPr>
          <a:xfrm>
            <a:off x="-16024" y="108147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Where is the treasure?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6970" y="1775554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91728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66486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0" name="Picture 22" descr="Treasure Icon | Pirates Iconset | Artua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/>
          <a:stretch/>
        </p:blipFill>
        <p:spPr bwMode="auto">
          <a:xfrm>
            <a:off x="1053743" y="3452325"/>
            <a:ext cx="1747838" cy="16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66" y="3530747"/>
            <a:ext cx="1747109" cy="1689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29" y="3627896"/>
            <a:ext cx="1370152" cy="1383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25" y="3627896"/>
            <a:ext cx="1370152" cy="1383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42" y="2695049"/>
            <a:ext cx="3249358" cy="3249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4" y="2695049"/>
            <a:ext cx="3249358" cy="3249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00" y="2695049"/>
            <a:ext cx="3249358" cy="324935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2DA6033-3473-7083-A900-3D5D7F2AF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03" y="946403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442ACA3-94EA-A83D-DDD9-E45015EA5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94" y="895436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FDCDC89-9AEA-09F4-4945-044321ECA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87" y="898542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02904 0.09097 L 0.125 0.09097 L 0.04805 0.14699 L 0.07695 0.23796 L -8.33333E-7 0.18195 L -0.07695 0.23796 L -0.04805 0.14699 L -0.125 0.09097 L -0.02904 0.09097 L -8.33333E-7 -1.11111E-6 Z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9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68477 -1.1111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68477 -1.1111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5A2414-6BC3-EF07-85B6-E54AEF338CC1}"/>
              </a:ext>
            </a:extLst>
          </p:cNvPr>
          <p:cNvSpPr txBox="1"/>
          <p:nvPr/>
        </p:nvSpPr>
        <p:spPr>
          <a:xfrm>
            <a:off x="7089185" y="3507695"/>
            <a:ext cx="4253535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dirty="0">
                <a:solidFill>
                  <a:srgbClr val="3E3E3E"/>
                </a:solidFill>
                <a:latin typeface="Calibri" panose="020F0502020204030204"/>
              </a:rPr>
              <a:t>green</a:t>
            </a:r>
            <a:endParaRPr lang="en-US" sz="2800" b="1" kern="1200" dirty="0">
              <a:solidFill>
                <a:srgbClr val="3E3E3E"/>
              </a:solidFill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42FB69-6DB6-CD7D-4D8A-DB5025E1F839}"/>
              </a:ext>
            </a:extLst>
          </p:cNvPr>
          <p:cNvSpPr/>
          <p:nvPr/>
        </p:nvSpPr>
        <p:spPr>
          <a:xfrm>
            <a:off x="7009633" y="4271911"/>
            <a:ext cx="559926" cy="544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6E2756-1FCE-975B-F489-437E8BABC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612792" y="1556993"/>
            <a:ext cx="1740291" cy="1335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F7EB8A-4521-7023-9A3B-852063542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74" y="1714120"/>
            <a:ext cx="1361351" cy="160098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B2CB85D-EA3A-14A7-43F3-2689CB619D7C}"/>
              </a:ext>
            </a:extLst>
          </p:cNvPr>
          <p:cNvSpPr/>
          <p:nvPr/>
        </p:nvSpPr>
        <p:spPr>
          <a:xfrm>
            <a:off x="2453889" y="1146803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4AEDA77-2BA9-3752-BE43-E878E24E1B53}"/>
              </a:ext>
            </a:extLst>
          </p:cNvPr>
          <p:cNvSpPr/>
          <p:nvPr/>
        </p:nvSpPr>
        <p:spPr>
          <a:xfrm>
            <a:off x="7934252" y="1863868"/>
            <a:ext cx="1548177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20" name="Google Shape;89;p1">
            <a:extLst>
              <a:ext uri="{FF2B5EF4-FFF2-40B4-BE49-F238E27FC236}">
                <a16:creationId xmlns:a16="http://schemas.microsoft.com/office/drawing/2014/main" id="{2BF2C06F-70B9-4789-A4D8-5E9F5B58A844}"/>
              </a:ext>
            </a:extLst>
          </p:cNvPr>
          <p:cNvSpPr txBox="1"/>
          <p:nvPr/>
        </p:nvSpPr>
        <p:spPr>
          <a:xfrm>
            <a:off x="0" y="24243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 typeface="Calibri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FIND THE TREASURE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Green Cap Clip Art Free PNG Image｜Illustoon">
            <a:extLst>
              <a:ext uri="{FF2B5EF4-FFF2-40B4-BE49-F238E27FC236}">
                <a16:creationId xmlns:a16="http://schemas.microsoft.com/office/drawing/2014/main" id="{3F61E602-CB9D-5B6B-D7E4-DE4D29E10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89896" y1="78333" x2="89896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55" y="2320001"/>
            <a:ext cx="3809550" cy="38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24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89" y="3604786"/>
            <a:ext cx="1374388" cy="13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386" y="3604786"/>
            <a:ext cx="1374388" cy="13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16970" y="1775554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91728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66486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0" name="Picture 22" descr="Treasure Icon | Pirates Iconset | Artua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/>
          <a:stretch/>
        </p:blipFill>
        <p:spPr bwMode="auto">
          <a:xfrm>
            <a:off x="1053743" y="3452325"/>
            <a:ext cx="1747838" cy="16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08" y="3539506"/>
            <a:ext cx="1747109" cy="1689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29" y="3627896"/>
            <a:ext cx="1370152" cy="1383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622" y="3609064"/>
            <a:ext cx="1370152" cy="1383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42" y="2695049"/>
            <a:ext cx="3249358" cy="3249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4" y="2695049"/>
            <a:ext cx="3249358" cy="3249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00" y="2695049"/>
            <a:ext cx="3249358" cy="3249358"/>
          </a:xfrm>
          <a:prstGeom prst="rect">
            <a:avLst/>
          </a:prstGeom>
        </p:spPr>
      </p:pic>
      <p:sp>
        <p:nvSpPr>
          <p:cNvPr id="30" name="Google Shape;89;p1">
            <a:extLst>
              <a:ext uri="{FF2B5EF4-FFF2-40B4-BE49-F238E27FC236}">
                <a16:creationId xmlns:a16="http://schemas.microsoft.com/office/drawing/2014/main" id="{79BE9F2B-DF14-4041-BB67-D43DF1405CF3}"/>
              </a:ext>
            </a:extLst>
          </p:cNvPr>
          <p:cNvSpPr txBox="1"/>
          <p:nvPr/>
        </p:nvSpPr>
        <p:spPr>
          <a:xfrm>
            <a:off x="-16024" y="108147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Where is the treasure?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2348C6F-7308-4172-0681-8D7205CD0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03" y="946403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2941A8F-6EF2-49F3-7FDD-E400FF9E8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94" y="895436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66AA3CE-0F00-A299-54FA-0E3856850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87" y="898542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1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03594 0.06204 L 0.10794 0.06204 L 0.072 0.125 L 0.10794 0.18704 L 0.03594 0.18704 L 1.45833E-6 0.25 L -0.03594 0.18704 L -0.10794 0.18704 L -0.07201 0.125 L -0.10794 0.06204 L -0.03594 0.06204 L 1.45833E-6 -1.11111E-6 Z " pathEditMode="relative" rAng="0" ptsTypes="AAAAAAAA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34245 -4.44444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34232 -1.11111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68477 -1.1111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D514697-F419-7398-4421-5DE12F09D8DB}"/>
              </a:ext>
            </a:extLst>
          </p:cNvPr>
          <p:cNvSpPr txBox="1"/>
          <p:nvPr/>
        </p:nvSpPr>
        <p:spPr>
          <a:xfrm>
            <a:off x="7089185" y="3507695"/>
            <a:ext cx="4253535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purple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dirty="0">
                <a:solidFill>
                  <a:srgbClr val="3E3E3E"/>
                </a:solidFill>
                <a:latin typeface="Calibri" panose="020F0502020204030204"/>
              </a:rPr>
              <a:t>white</a:t>
            </a:r>
            <a:endParaRPr lang="en-US" sz="2800" b="1" kern="1200" dirty="0">
              <a:solidFill>
                <a:srgbClr val="3E3E3E"/>
              </a:solidFill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C0DA65F-36E6-9833-EA1F-BC3B701B296F}"/>
              </a:ext>
            </a:extLst>
          </p:cNvPr>
          <p:cNvSpPr/>
          <p:nvPr/>
        </p:nvSpPr>
        <p:spPr>
          <a:xfrm>
            <a:off x="7009633" y="4271911"/>
            <a:ext cx="559926" cy="544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34AF586-4C58-415D-CFC7-2DF25C696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612792" y="1556993"/>
            <a:ext cx="1740291" cy="1335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69A5A4-3A86-5079-E9A4-394B8325D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74" y="1714120"/>
            <a:ext cx="1361351" cy="1600989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6575381D-162E-0A36-F7B4-BA89A2291282}"/>
              </a:ext>
            </a:extLst>
          </p:cNvPr>
          <p:cNvSpPr/>
          <p:nvPr/>
        </p:nvSpPr>
        <p:spPr>
          <a:xfrm>
            <a:off x="2453889" y="1146803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A1B4E85-6856-3292-CA7F-CB2C7A989994}"/>
              </a:ext>
            </a:extLst>
          </p:cNvPr>
          <p:cNvSpPr/>
          <p:nvPr/>
        </p:nvSpPr>
        <p:spPr>
          <a:xfrm>
            <a:off x="7934252" y="1863868"/>
            <a:ext cx="1548177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37" name="Google Shape;89;p1">
            <a:extLst>
              <a:ext uri="{FF2B5EF4-FFF2-40B4-BE49-F238E27FC236}">
                <a16:creationId xmlns:a16="http://schemas.microsoft.com/office/drawing/2014/main" id="{F09A7071-F57B-5CC9-A3FB-2F9940B59D01}"/>
              </a:ext>
            </a:extLst>
          </p:cNvPr>
          <p:cNvSpPr txBox="1"/>
          <p:nvPr/>
        </p:nvSpPr>
        <p:spPr>
          <a:xfrm>
            <a:off x="0" y="24243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 typeface="Calibri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FIND THE TREASURE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Clipart Bird Drawing Winging - Clipart Black And White Bird – Stunning free  transparent png clipart images free download">
            <a:extLst>
              <a:ext uri="{FF2B5EF4-FFF2-40B4-BE49-F238E27FC236}">
                <a16:creationId xmlns:a16="http://schemas.microsoft.com/office/drawing/2014/main" id="{28716E02-1E64-FB98-C6C0-39DF802F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89" b="95941" l="4524" r="95595">
                        <a14:foregroundMark x1="21190" y1="7380" x2="21190" y2="7380"/>
                        <a14:foregroundMark x1="29286" y1="6150" x2="29286" y2="6150"/>
                        <a14:foregroundMark x1="92738" y1="50554" x2="92738" y2="50554"/>
                        <a14:foregroundMark x1="8333" y1="30504" x2="8333" y2="30504"/>
                        <a14:foregroundMark x1="4524" y1="30873" x2="4524" y2="30873"/>
                        <a14:foregroundMark x1="38571" y1="94342" x2="38571" y2="94342"/>
                        <a14:foregroundMark x1="42738" y1="95080" x2="42738" y2="95080"/>
                        <a14:foregroundMark x1="53810" y1="95941" x2="53810" y2="95941"/>
                        <a14:foregroundMark x1="14643" y1="24846" x2="14643" y2="24846"/>
                        <a14:foregroundMark x1="17500" y1="21279" x2="37976" y2="58549"/>
                        <a14:foregroundMark x1="34524" y1="29643" x2="51548" y2="60148"/>
                        <a14:foregroundMark x1="25952" y1="9102" x2="44762" y2="54490"/>
                        <a14:foregroundMark x1="19643" y1="28905" x2="31190" y2="54982"/>
                        <a14:foregroundMark x1="31190" y1="54982" x2="32381" y2="56212"/>
                        <a14:foregroundMark x1="14405" y1="33825" x2="32024" y2="71218"/>
                        <a14:foregroundMark x1="32024" y1="71218" x2="34167" y2="72571"/>
                        <a14:foregroundMark x1="49167" y1="43542" x2="55952" y2="49323"/>
                        <a14:foregroundMark x1="55952" y1="49323" x2="70714" y2="55105"/>
                        <a14:foregroundMark x1="95595" y1="47109" x2="95595" y2="47109"/>
                        <a14:foregroundMark x1="31429" y1="5412" x2="31429" y2="5412"/>
                        <a14:backgroundMark x1="46310" y1="80197" x2="49167" y2="8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75" y="2615553"/>
            <a:ext cx="3415893" cy="330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1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70" y="3625757"/>
            <a:ext cx="1374388" cy="13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728" y="3700662"/>
            <a:ext cx="1374388" cy="13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16970" y="1775554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91728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66486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0" name="Picture 22" descr="Treasure Icon | Pirates Iconset | Artua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/>
          <a:stretch/>
        </p:blipFill>
        <p:spPr bwMode="auto">
          <a:xfrm>
            <a:off x="9425172" y="3547702"/>
            <a:ext cx="1747838" cy="16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50" y="3549796"/>
            <a:ext cx="1747109" cy="1689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16" y="3630127"/>
            <a:ext cx="1370152" cy="1383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46" y="3704940"/>
            <a:ext cx="1370152" cy="1383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42" y="2695049"/>
            <a:ext cx="3249358" cy="3249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4" y="2695049"/>
            <a:ext cx="3249358" cy="3249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00" y="2692910"/>
            <a:ext cx="3249358" cy="3249358"/>
          </a:xfrm>
          <a:prstGeom prst="rect">
            <a:avLst/>
          </a:prstGeom>
        </p:spPr>
      </p:pic>
      <p:sp>
        <p:nvSpPr>
          <p:cNvPr id="32" name="Google Shape;89;p1">
            <a:extLst>
              <a:ext uri="{FF2B5EF4-FFF2-40B4-BE49-F238E27FC236}">
                <a16:creationId xmlns:a16="http://schemas.microsoft.com/office/drawing/2014/main" id="{AF59AA41-78E3-4D2E-9287-F35D2C993ED5}"/>
              </a:ext>
            </a:extLst>
          </p:cNvPr>
          <p:cNvSpPr txBox="1"/>
          <p:nvPr/>
        </p:nvSpPr>
        <p:spPr>
          <a:xfrm>
            <a:off x="-16024" y="108147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Where is the treasure?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ECA1F37-29DB-A675-E690-99DA0B5F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03" y="946403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19941190-4049-CDA9-6224-01367735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94" y="895436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3BCA42DB-C9F1-3BF2-9900-3ACAF454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87" y="898542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12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C 0.00261 0.06296 0.01224 0.1081 0.02201 0.1081 C 0.03164 0.1081 0.03985 0.06296 0.04258 -1.11111E-6 C 0.04662 0.06296 0.05495 0.1081 0.06459 0.1081 C 0.07422 0.1081 0.08242 0.06296 0.08516 -1.11111E-6 C 0.08933 0.06296 0.09753 0.1081 0.10716 0.1081 C 0.1168 0.1081 0.12657 0.06296 0.12917 -1.11111E-6 C 0.1319 0.06296 0.14011 0.1081 0.15117 0.1081 C 0.15951 0.1081 0.16914 0.06296 0.17188 -1.11111E-6 C 0.17448 0.06296 0.18412 0.1081 0.19388 0.1081 C 0.20352 0.1081 0.21172 0.06296 0.21446 -1.11111E-6 C 0.21849 0.06296 0.22683 0.1081 0.23646 0.1081 C 0.2461 0.1081 0.2543 0.06296 0.25847 -1.11111E-6 C 0.2612 0.06296 0.2694 0.1081 0.27904 0.1081 C 0.28867 0.1081 0.29844 0.06296 0.30104 -1.11111E-6 C 0.30378 0.06296 0.31198 0.1081 0.32305 0.1081 C 0.33282 0.1081 0.34102 0.06296 0.34375 -1.11111E-6 " pathEditMode="relative" rAng="0" ptsTypes="AAAAAAAAAAAAAAA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53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1.11111E-6 L 0.02448 -1.11111E-6 C 0.03542 -1.11111E-6 0.04766 -0.01389 0.05872 -0.01597 C 0.0668 -0.01597 0.08177 -0.00301 0.08867 -0.00301 C 0.09818 -0.00301 0.10781 -0.00694 0.12552 -0.00694 L 0.13776 -0.16204 L 0.15143 0.025 L 0.16784 -1.11111E-6 L 0.18151 -0.00694 L 0.21432 -0.00092 C 0.22943 -0.00393 0.24167 -0.0169 0.25664 -0.02199 C 0.26211 -0.02292 0.27435 -0.02407 0.28255 -0.02199 C 0.29075 -0.01991 0.29766 -0.00602 0.30026 -0.00509 C 0.30443 -0.00092 0.31406 -0.00509 0.3194 -0.00301 L 0.32773 -1.11111E-6 L 0.34271 -1.11111E-6 " pathEditMode="relative" rAng="0" ptsTypes="AAAAAAAAAAAAAAAA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-0.00764 C -0.03372 0.00046 -0.00755 0.00833 0.00365 0.01828 C 0.01523 0.0294 0.02083 0.04236 0.02682 0.05532 C 0.03242 0.06828 0.02682 0.0794 0.02083 0.09143 C 0.01523 0.10231 0.00664 0.11435 -0.01354 0.1243 C -0.03073 0.13426 -0.05938 0.14236 -0.09089 0.14838 C -0.11953 0.1544 -0.15391 0.15833 -0.18828 0.16041 C -0.22266 0.16227 -0.25742 0.16227 -0.2888 0.16041 C -0.32318 0.15833 -0.35495 0.15347 -0.38073 0.14537 C -0.40651 0.13842 -0.4293 0.1294 -0.44089 0.11828 C -0.45547 0.10833 -0.46107 0.09444 -0.46107 0.08333 C -0.46406 0.07245 -0.46107 0.05926 -0.44648 0.04838 C -0.43229 0.03842 -0.40651 0.03032 -0.37214 0.02639 C -0.33776 0.02338 -0.303 0.02731 -0.28021 0.03426 C -0.26003 0.04143 -0.24583 0.05231 -0.24284 0.06527 C -0.24284 0.07847 -0.24583 0.09027 -0.26003 0.10046 C -0.27461 0.11041 -0.27161 0.11227 -0.32917 0.12546 C -0.38073 0.13935 -0.43229 0.13541 -0.46406 0.13634 C -0.49544 0.13634 -0.52122 0.1324 -0.553 0.12847 C -0.58737 0.12338 -0.61615 0.11435 -0.63594 0.10625 C -0.65612 0.09838 -0.66471 0.08842 -0.6763 0.07245 C -0.68477 0.05625 -0.68477 0.04838 -0.68477 0.03634 C -0.68477 0.0243 -0.68477 0.01227 -0.68477 0.00046 " pathEditMode="relative" rAng="0" ptsTypes="AAAAAAAAAAAAAAAAAAAAAAA">
                                      <p:cBhvr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35" y="847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A9D067-2A58-AECF-9881-BFD460860A1C}"/>
              </a:ext>
            </a:extLst>
          </p:cNvPr>
          <p:cNvSpPr txBox="1"/>
          <p:nvPr/>
        </p:nvSpPr>
        <p:spPr>
          <a:xfrm>
            <a:off x="7089185" y="3507695"/>
            <a:ext cx="4253535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dirty="0">
                <a:solidFill>
                  <a:srgbClr val="3E3E3E"/>
                </a:solidFill>
                <a:latin typeface="Calibri" panose="020F0502020204030204"/>
              </a:rPr>
              <a:t>pink</a:t>
            </a:r>
            <a:endParaRPr lang="en-US" sz="2800" b="1" kern="1200" dirty="0">
              <a:solidFill>
                <a:srgbClr val="3E3E3E"/>
              </a:solidFill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noProof="0" dirty="0">
                <a:solidFill>
                  <a:srgbClr val="3E3E3E"/>
                </a:solidFill>
                <a:latin typeface="Calibri" panose="020F0502020204030204"/>
              </a:rPr>
              <a:t>purple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F976EF-9481-9EB9-D81B-CE7640DA5D61}"/>
              </a:ext>
            </a:extLst>
          </p:cNvPr>
          <p:cNvSpPr/>
          <p:nvPr/>
        </p:nvSpPr>
        <p:spPr>
          <a:xfrm>
            <a:off x="7000208" y="3642169"/>
            <a:ext cx="559926" cy="544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65AC05-6531-BA56-9FAE-90D99FF80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612792" y="1556993"/>
            <a:ext cx="1740291" cy="133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4E26FE-2711-E452-8478-EA87F4A0D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74" y="1714120"/>
            <a:ext cx="1361351" cy="1600989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261D79D-B8DD-7491-CE5B-F8D07343A532}"/>
              </a:ext>
            </a:extLst>
          </p:cNvPr>
          <p:cNvSpPr/>
          <p:nvPr/>
        </p:nvSpPr>
        <p:spPr>
          <a:xfrm>
            <a:off x="2453889" y="1146803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3C79973A-2FA2-E99A-B32F-CF12F2B9F53F}"/>
              </a:ext>
            </a:extLst>
          </p:cNvPr>
          <p:cNvSpPr/>
          <p:nvPr/>
        </p:nvSpPr>
        <p:spPr>
          <a:xfrm>
            <a:off x="7934252" y="1863868"/>
            <a:ext cx="1548177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19" name="Google Shape;89;p1">
            <a:extLst>
              <a:ext uri="{FF2B5EF4-FFF2-40B4-BE49-F238E27FC236}">
                <a16:creationId xmlns:a16="http://schemas.microsoft.com/office/drawing/2014/main" id="{6F935B0D-AF87-28C5-DB5B-6210DE59EDB4}"/>
              </a:ext>
            </a:extLst>
          </p:cNvPr>
          <p:cNvSpPr txBox="1"/>
          <p:nvPr/>
        </p:nvSpPr>
        <p:spPr>
          <a:xfrm>
            <a:off x="0" y="24243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 typeface="Calibri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FIND THE TREASURE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Strawberry png images | PNGEgg">
            <a:extLst>
              <a:ext uri="{FF2B5EF4-FFF2-40B4-BE49-F238E27FC236}">
                <a16:creationId xmlns:a16="http://schemas.microsoft.com/office/drawing/2014/main" id="{0F38B480-9A33-7564-0CEA-520166E32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9" b="96000" l="889" r="97667">
                        <a14:foregroundMark x1="55556" y1="9622" x2="65778" y2="8216"/>
                        <a14:foregroundMark x1="67667" y1="5514" x2="69556" y2="3892"/>
                        <a14:foregroundMark x1="11333" y1="48432" x2="5556" y2="62270"/>
                        <a14:foregroundMark x1="15556" y1="60432" x2="21667" y2="78595"/>
                        <a14:foregroundMark x1="48778" y1="93081" x2="65889" y2="95027"/>
                        <a14:foregroundMark x1="75889" y1="95568" x2="81333" y2="96216"/>
                        <a14:foregroundMark x1="97556" y1="62811" x2="97667" y2="69514"/>
                        <a14:foregroundMark x1="47111" y1="31459" x2="47111" y2="31459"/>
                        <a14:foregroundMark x1="46333" y1="31568" x2="52889" y2="31243"/>
                        <a14:foregroundMark x1="70000" y1="2919" x2="70000" y2="2919"/>
                        <a14:foregroundMark x1="3556" y1="69297" x2="3556" y2="69297"/>
                        <a14:foregroundMark x1="889" y1="71243" x2="889" y2="71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90" y="2976117"/>
            <a:ext cx="2354577" cy="242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5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70" y="3625757"/>
            <a:ext cx="1374388" cy="13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014" y="3706927"/>
            <a:ext cx="1374388" cy="13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16970" y="1775554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91728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66486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0" name="Picture 22" descr="Treasure Icon | Pirates Iconset | Artua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/>
          <a:stretch/>
        </p:blipFill>
        <p:spPr bwMode="auto">
          <a:xfrm>
            <a:off x="5250414" y="3553967"/>
            <a:ext cx="1747838" cy="16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23" y="3558155"/>
            <a:ext cx="1747109" cy="1689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1" y="3650780"/>
            <a:ext cx="1370152" cy="1383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19" y="3625757"/>
            <a:ext cx="1370152" cy="1383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42" y="2695049"/>
            <a:ext cx="3249358" cy="3249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4" y="2695049"/>
            <a:ext cx="3249358" cy="3249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00" y="2692910"/>
            <a:ext cx="3249358" cy="3249358"/>
          </a:xfrm>
          <a:prstGeom prst="rect">
            <a:avLst/>
          </a:prstGeom>
        </p:spPr>
      </p:pic>
      <p:sp>
        <p:nvSpPr>
          <p:cNvPr id="31" name="Google Shape;89;p1">
            <a:extLst>
              <a:ext uri="{FF2B5EF4-FFF2-40B4-BE49-F238E27FC236}">
                <a16:creationId xmlns:a16="http://schemas.microsoft.com/office/drawing/2014/main" id="{DD16C668-FE43-4A5D-94C3-056CD161C530}"/>
              </a:ext>
            </a:extLst>
          </p:cNvPr>
          <p:cNvSpPr txBox="1"/>
          <p:nvPr/>
        </p:nvSpPr>
        <p:spPr>
          <a:xfrm>
            <a:off x="-16024" y="108147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Where is the treasure?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9966EFF-3FDD-4A19-0018-E67E478DD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03" y="946403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9F67813-8EA6-F399-309E-B70F7667E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94" y="895436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B7CECB69-6898-1377-E552-94B01D8D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87" y="898542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27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02904 0.09097 L 0.125 0.09097 L 0.04805 0.14699 L 0.07695 0.23796 L -8.33333E-7 0.18195 L -0.07695 0.23796 L -0.04805 0.14699 L -0.125 0.09097 L -0.02904 0.09097 L -8.33333E-7 -1.11111E-6 Z " pathEditMode="relative" rAng="0" ptsTypes="AAA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C 0.01198 -0.01806 0.03294 -0.04398 0.05794 -0.04398 C 0.09505 -0.04398 0.125 -0.0169 0.125 0.0169 C 0.125 0.02801 0.122 0.03796 0.11601 0.04699 C 0.11706 0.04699 1.45833E-6 0.18194 1.45833E-6 0.1831 C 1.45833E-6 0.18194 -0.11706 0.04699 -0.11602 0.04699 C -0.12201 0.03796 -0.125 0.02801 -0.125 0.0169 C -0.125 -0.0169 -0.09505 -0.04398 -0.05703 -0.04398 C -0.03294 -0.04398 -0.01198 -0.01806 1.45833E-6 1.85185E-6 Z " pathEditMode="relative" rAng="0" ptsTypes="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34232 0.000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34232 -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  <p:bldP spid="43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A8A7E5-AD75-6E2E-1C4E-A83FD7851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215ABD-039D-70EE-792F-E17933D6DF41}"/>
              </a:ext>
            </a:extLst>
          </p:cNvPr>
          <p:cNvSpPr txBox="1"/>
          <p:nvPr/>
        </p:nvSpPr>
        <p:spPr>
          <a:xfrm>
            <a:off x="7089185" y="3507695"/>
            <a:ext cx="4253535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brown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kern="1200" dirty="0">
                <a:solidFill>
                  <a:srgbClr val="3E3E3E"/>
                </a:solidFill>
                <a:latin typeface="Calibri" panose="020F0502020204030204"/>
                <a:ea typeface="+mn-ea"/>
                <a:cs typeface="+mn-cs"/>
              </a:rPr>
              <a:t>orange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noProof="0" dirty="0">
                <a:solidFill>
                  <a:srgbClr val="3E3E3E"/>
                </a:solidFill>
                <a:latin typeface="Calibri" panose="020F0502020204030204"/>
              </a:rPr>
              <a:t>yellow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DD7952-02DC-7CCD-4F0B-409D39092613}"/>
              </a:ext>
            </a:extLst>
          </p:cNvPr>
          <p:cNvSpPr/>
          <p:nvPr/>
        </p:nvSpPr>
        <p:spPr>
          <a:xfrm>
            <a:off x="7000208" y="4905366"/>
            <a:ext cx="559926" cy="544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E167F9-144C-244F-862D-9F4035A8A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612792" y="1556993"/>
            <a:ext cx="1740291" cy="1335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74D851-2B14-CCF9-3DE6-A1B6F513B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74" y="1714120"/>
            <a:ext cx="1361351" cy="1600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1DC3348-CDD7-538F-BA33-D930DA8DCE5B}"/>
              </a:ext>
            </a:extLst>
          </p:cNvPr>
          <p:cNvSpPr/>
          <p:nvPr/>
        </p:nvSpPr>
        <p:spPr>
          <a:xfrm>
            <a:off x="2453889" y="1146803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86BF7F1-797A-1907-987E-435F8E1334E0}"/>
              </a:ext>
            </a:extLst>
          </p:cNvPr>
          <p:cNvSpPr/>
          <p:nvPr/>
        </p:nvSpPr>
        <p:spPr>
          <a:xfrm>
            <a:off x="7934252" y="1863868"/>
            <a:ext cx="1548177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18" name="Google Shape;89;p1">
            <a:extLst>
              <a:ext uri="{FF2B5EF4-FFF2-40B4-BE49-F238E27FC236}">
                <a16:creationId xmlns:a16="http://schemas.microsoft.com/office/drawing/2014/main" id="{F94BF7B4-12CE-ECE4-060F-92F9D815F7B3}"/>
              </a:ext>
            </a:extLst>
          </p:cNvPr>
          <p:cNvSpPr txBox="1"/>
          <p:nvPr/>
        </p:nvSpPr>
        <p:spPr>
          <a:xfrm>
            <a:off x="0" y="24243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 typeface="Calibri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FIND THE TREASURE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Book clip art">
            <a:extLst>
              <a:ext uri="{FF2B5EF4-FFF2-40B4-BE49-F238E27FC236}">
                <a16:creationId xmlns:a16="http://schemas.microsoft.com/office/drawing/2014/main" id="{15D14C2F-547F-821B-FD4B-1DF66F596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99" y="2762006"/>
            <a:ext cx="2464959" cy="301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89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70" y="3625757"/>
            <a:ext cx="1374388" cy="13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728" y="3700662"/>
            <a:ext cx="1374388" cy="13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16970" y="1775554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91728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66486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0" name="Picture 22" descr="Treasure Icon | Pirates Iconset | Artua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/>
          <a:stretch/>
        </p:blipFill>
        <p:spPr bwMode="auto">
          <a:xfrm>
            <a:off x="9425172" y="3547702"/>
            <a:ext cx="1747838" cy="16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08" y="3547702"/>
            <a:ext cx="1747109" cy="1689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15" y="3625757"/>
            <a:ext cx="1370152" cy="1383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06" y="3610781"/>
            <a:ext cx="1370152" cy="1383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42" y="2695049"/>
            <a:ext cx="3249358" cy="3249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4" y="2695049"/>
            <a:ext cx="3249358" cy="3249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00" y="2692910"/>
            <a:ext cx="3249358" cy="3249358"/>
          </a:xfrm>
          <a:prstGeom prst="rect">
            <a:avLst/>
          </a:prstGeom>
        </p:spPr>
      </p:pic>
      <p:sp>
        <p:nvSpPr>
          <p:cNvPr id="31" name="Google Shape;89;p1">
            <a:extLst>
              <a:ext uri="{FF2B5EF4-FFF2-40B4-BE49-F238E27FC236}">
                <a16:creationId xmlns:a16="http://schemas.microsoft.com/office/drawing/2014/main" id="{8381761C-D70F-4F18-8EDA-5D697AF62716}"/>
              </a:ext>
            </a:extLst>
          </p:cNvPr>
          <p:cNvSpPr txBox="1"/>
          <p:nvPr/>
        </p:nvSpPr>
        <p:spPr>
          <a:xfrm>
            <a:off x="-16024" y="108147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Where is the treasure?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58F11A41-BE1A-867E-B236-FAB857BE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03" y="946403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FDBDD96-73FF-F814-EBBF-2D2469E31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94" y="895436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0CFD053A-C318-1BEE-9776-3774D1AE7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87" y="898542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8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81 C -0.00104 0.04305 0.07553 0.07014 0.16849 0.07014 C 0.2642 0.07014 0.34089 0.04305 0.34089 0.0081 C 0.34089 -0.02685 0.41745 -0.05394 0.51316 -0.05394 C 0.60612 -0.05394 0.68282 -0.02685 0.68282 0.0081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9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C 0.01237 0.00811 0.02669 0.01598 0.03294 0.02593 C 0.03919 0.03704 0.04232 0.05 0.04557 0.06297 C 0.04857 0.07593 0.04557 0.08704 0.04232 0.09908 C 0.03919 0.10996 0.0345 0.12199 0.02344 0.13195 C 0.01406 0.1419 -0.00169 0.15 -0.01888 0.15602 C -0.03451 0.16204 -0.05339 0.16598 -0.07214 0.16806 C -0.09102 0.16991 -0.1099 0.16991 -0.12708 0.16806 C -0.14583 0.16598 -0.16315 0.16111 -0.17735 0.15301 C -0.19141 0.14607 -0.20391 0.13704 -0.21029 0.12593 C -0.21823 0.11598 -0.22123 0.10209 -0.22123 0.09098 C -0.22292 0.0801 -0.22123 0.0669 -0.21328 0.05602 C -0.20547 0.04607 -0.19141 0.03797 -0.17266 0.03403 C -0.15391 0.03102 -0.1349 0.03496 -0.1224 0.0419 C -0.11133 0.04908 -0.10365 0.05996 -0.10195 0.07292 C -0.10195 0.08611 -0.10365 0.09792 -0.11133 0.10811 C -0.1194 0.11806 -0.11771 0.11991 -0.14909 0.13311 C -0.17735 0.14699 -0.20547 0.14306 -0.22292 0.14398 C -0.24011 0.14398 -0.25417 0.14005 -0.27149 0.13611 C -0.29037 0.13102 -0.30599 0.12199 -0.31693 0.11389 C -0.32787 0.10602 -0.33268 0.09607 -0.33893 0.0801 C -0.34349 0.06389 -0.34349 0.05602 -0.34349 0.04398 C -0.34349 0.03195 -0.34349 0.01991 -0.34349 0.00811 " pathEditMode="relative" rAng="0" ptsTypes="AAAAAAAAAAAAAAAAAAAAA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31" y="847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34154 0.0039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Colorful fruits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4" name="Colorful Fruits - Learn Colors - Dance Dance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3D1C126-F7B9-5F91-7400-CA808DC21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9440" y="1291472"/>
            <a:ext cx="8094484" cy="4553147"/>
          </a:xfrm>
          <a:prstGeom prst="rect">
            <a:avLst/>
          </a:prstGeom>
          <a:ln>
            <a:solidFill>
              <a:srgbClr val="F6A8C0"/>
            </a:solidFill>
          </a:ln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F4DF6C-CF20-07A5-5DD0-60600AC81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51CF09-CEC4-E065-CDA2-A9058203B6D3}"/>
              </a:ext>
            </a:extLst>
          </p:cNvPr>
          <p:cNvSpPr txBox="1"/>
          <p:nvPr/>
        </p:nvSpPr>
        <p:spPr>
          <a:xfrm>
            <a:off x="7089185" y="3507695"/>
            <a:ext cx="4253535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dirty="0">
                <a:solidFill>
                  <a:srgbClr val="3E3E3E"/>
                </a:solidFill>
                <a:latin typeface="Calibri" panose="020F0502020204030204"/>
              </a:rPr>
              <a:t>red and green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dirty="0">
                <a:solidFill>
                  <a:srgbClr val="3E3E3E"/>
                </a:solidFill>
                <a:latin typeface="Calibri" panose="020F0502020204030204"/>
              </a:rPr>
              <a:t>green and white</a:t>
            </a:r>
            <a:endParaRPr lang="en-US" sz="2800" b="1" kern="1200" dirty="0">
              <a:solidFill>
                <a:srgbClr val="3E3E3E"/>
              </a:solidFill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800" b="1" dirty="0">
                <a:solidFill>
                  <a:srgbClr val="3E3E3E"/>
                </a:solidFill>
                <a:latin typeface="Calibri" panose="020F0502020204030204"/>
              </a:rPr>
              <a:t>g</a:t>
            </a:r>
            <a:r>
              <a: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reen and orange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41048B8-C3DC-F834-5710-3B479C3E2BFE}"/>
              </a:ext>
            </a:extLst>
          </p:cNvPr>
          <p:cNvSpPr/>
          <p:nvPr/>
        </p:nvSpPr>
        <p:spPr>
          <a:xfrm>
            <a:off x="7014953" y="3648823"/>
            <a:ext cx="559926" cy="544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59A7BD-D865-EFF6-2393-7488357E3B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612792" y="1556993"/>
            <a:ext cx="1740291" cy="133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D11E8D-E737-974B-F1AF-C9D2A8016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74" y="1714120"/>
            <a:ext cx="1361351" cy="1600989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DCA6F4D-DD43-7F84-5DB0-FACA42421E94}"/>
              </a:ext>
            </a:extLst>
          </p:cNvPr>
          <p:cNvSpPr/>
          <p:nvPr/>
        </p:nvSpPr>
        <p:spPr>
          <a:xfrm>
            <a:off x="2453889" y="1146803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CD3D84-5685-3989-BC81-DCD6B588897F}"/>
              </a:ext>
            </a:extLst>
          </p:cNvPr>
          <p:cNvSpPr/>
          <p:nvPr/>
        </p:nvSpPr>
        <p:spPr>
          <a:xfrm>
            <a:off x="7934252" y="1863868"/>
            <a:ext cx="1548177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19" name="Google Shape;89;p1">
            <a:extLst>
              <a:ext uri="{FF2B5EF4-FFF2-40B4-BE49-F238E27FC236}">
                <a16:creationId xmlns:a16="http://schemas.microsoft.com/office/drawing/2014/main" id="{24E42885-A0C0-F9B7-05AC-2F04FEDEEFE5}"/>
              </a:ext>
            </a:extLst>
          </p:cNvPr>
          <p:cNvSpPr txBox="1"/>
          <p:nvPr/>
        </p:nvSpPr>
        <p:spPr>
          <a:xfrm>
            <a:off x="0" y="24243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 typeface="Calibri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FIND THE TREASURE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61CD2-4953-A7E1-0032-755093EAE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2" b="98259" l="9809" r="89713">
                        <a14:foregroundMark x1="53349" y1="12573" x2="49761" y2="20890"/>
                        <a14:foregroundMark x1="42105" y1="6383" x2="42105" y2="6383"/>
                        <a14:foregroundMark x1="51435" y1="3868" x2="51435" y2="3868"/>
                        <a14:foregroundMark x1="90191" y1="46035" x2="90191" y2="46035"/>
                        <a14:foregroundMark x1="59091" y1="95164" x2="59091" y2="95164"/>
                        <a14:foregroundMark x1="62201" y1="5609" x2="62201" y2="5609"/>
                        <a14:foregroundMark x1="55502" y1="98259" x2="55502" y2="982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1324" y="2187020"/>
            <a:ext cx="2849334" cy="35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0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48" y="3583143"/>
            <a:ext cx="1326096" cy="13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Bomb Cartoon Clip art - Bomb PNG png download - 1668*1686 - Free  Transparent Bomb png Download. - Clip 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131" y="3650141"/>
            <a:ext cx="1326096" cy="13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Treasure Icon | Pirates Iconset | Artua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/>
          <a:stretch/>
        </p:blipFill>
        <p:spPr bwMode="auto">
          <a:xfrm>
            <a:off x="5311844" y="3583143"/>
            <a:ext cx="1747838" cy="16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42" y="2695049"/>
            <a:ext cx="3249358" cy="3249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4" y="2695049"/>
            <a:ext cx="3249358" cy="3249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00" y="2695049"/>
            <a:ext cx="3249358" cy="3249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16970" y="1775554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91728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66486" y="1772090"/>
            <a:ext cx="1021385" cy="707886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F3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Google Shape;89;p1">
            <a:extLst>
              <a:ext uri="{FF2B5EF4-FFF2-40B4-BE49-F238E27FC236}">
                <a16:creationId xmlns:a16="http://schemas.microsoft.com/office/drawing/2014/main" id="{A10AB6FF-C79E-4695-8B9F-1DEF0F8ED1FC}"/>
              </a:ext>
            </a:extLst>
          </p:cNvPr>
          <p:cNvSpPr txBox="1"/>
          <p:nvPr/>
        </p:nvSpPr>
        <p:spPr>
          <a:xfrm>
            <a:off x="-16024" y="108147"/>
            <a:ext cx="12192706" cy="8329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satMod val="175000"/>
                <a:alpha val="16000"/>
              </a:schemeClr>
            </a:glow>
            <a:outerShdw blurRad="50800" dist="38100" dir="8100000" algn="tr" rotWithShape="0">
              <a:srgbClr val="FFF300"/>
            </a:outerShdw>
            <a:softEdge rad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7A7A"/>
              </a:buClr>
              <a:buSzPts val="3200"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Where is the treasure?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47EE5A8-DD4B-CD50-1CE2-D062BC3F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03" y="946403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34831939-6556-1053-173E-5B5F7EE0F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94" y="895436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DC686F9-B411-392C-2414-1DD2BFBB7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87" y="898542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7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68568 0.0013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84" y="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34232 0.024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12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68477 -1.11111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C 0.06901 -1.11111E-6 0.125 0.05602 0.125 0.125 C 0.125 0.19398 0.06901 0.25 -8.33333E-7 0.25 C -0.06901 0.25 -0.125 0.19398 -0.125 0.125 C -0.125 0.05602 -0.06901 -1.11111E-6 -8.33333E-7 -1.11111E-6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43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AFCA38CB-0071-295A-D7B4-ABC1203E9E9B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43FDBF-A338-76AB-299D-FC08F106D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051" y="770174"/>
            <a:ext cx="10057749" cy="5021004"/>
          </a:xfrm>
          <a:prstGeom prst="rect">
            <a:avLst/>
          </a:prstGeom>
        </p:spPr>
      </p:pic>
      <p:pic>
        <p:nvPicPr>
          <p:cNvPr id="4" name="U1_11">
            <a:hlinkClick r:id="" action="ppaction://media"/>
            <a:extLst>
              <a:ext uri="{FF2B5EF4-FFF2-40B4-BE49-F238E27FC236}">
                <a16:creationId xmlns:a16="http://schemas.microsoft.com/office/drawing/2014/main" id="{D1293876-68B7-F22D-86C9-6510421A08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8477" y="8231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716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13805A-C3D1-91F4-794D-F64029C82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33254"/>
            <a:ext cx="10628682" cy="4279769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23530C09-CE9C-A46F-7A20-75F8586985A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(p.12)</a:t>
            </a:r>
          </a:p>
        </p:txBody>
      </p:sp>
      <p:pic>
        <p:nvPicPr>
          <p:cNvPr id="7" name="U1_12">
            <a:hlinkClick r:id="" action="ppaction://media"/>
            <a:extLst>
              <a:ext uri="{FF2B5EF4-FFF2-40B4-BE49-F238E27FC236}">
                <a16:creationId xmlns:a16="http://schemas.microsoft.com/office/drawing/2014/main" id="{F08FC32E-9123-0D27-92AE-D2F0970A0E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3430" y="1157614"/>
            <a:ext cx="487363" cy="487363"/>
          </a:xfrm>
          <a:prstGeom prst="rect">
            <a:avLst/>
          </a:prstGeom>
        </p:spPr>
      </p:pic>
      <p:pic>
        <p:nvPicPr>
          <p:cNvPr id="8" name="U1_13">
            <a:hlinkClick r:id="" action="ppaction://media"/>
            <a:extLst>
              <a:ext uri="{FF2B5EF4-FFF2-40B4-BE49-F238E27FC236}">
                <a16:creationId xmlns:a16="http://schemas.microsoft.com/office/drawing/2014/main" id="{C018BFA0-745F-0F8C-E817-31F5AC7C3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4795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565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222643-946B-1A12-C84E-9E0FD53C3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54" y="1030506"/>
            <a:ext cx="10090491" cy="4796988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B4F90DAE-2776-035D-1F12-77FFF9B5C9D9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268C3-F010-1103-A44E-D9C8317725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764"/>
          <a:stretch/>
        </p:blipFill>
        <p:spPr>
          <a:xfrm>
            <a:off x="1731017" y="969553"/>
            <a:ext cx="540843" cy="541383"/>
          </a:xfrm>
          <a:prstGeom prst="rect">
            <a:avLst/>
          </a:prstGeom>
          <a:ln>
            <a:solidFill>
              <a:srgbClr val="FD651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6D9C17-7DC9-E5DF-DF6B-A9F6AD09A7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67" r="-803"/>
          <a:stretch/>
        </p:blipFill>
        <p:spPr>
          <a:xfrm>
            <a:off x="2300141" y="969552"/>
            <a:ext cx="540843" cy="541383"/>
          </a:xfrm>
          <a:prstGeom prst="rect">
            <a:avLst/>
          </a:prstGeom>
          <a:ln>
            <a:solidFill>
              <a:srgbClr val="FD651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U1_14">
            <a:hlinkClick r:id="" action="ppaction://media"/>
            <a:extLst>
              <a:ext uri="{FF2B5EF4-FFF2-40B4-BE49-F238E27FC236}">
                <a16:creationId xmlns:a16="http://schemas.microsoft.com/office/drawing/2014/main" id="{7D163ADF-972A-AF5C-F7CD-1147E187E1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188" y="1564671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D038A1-AE49-A93D-824C-CB55565C80C5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icon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1.14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1.15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the audios</a:t>
            </a:r>
          </a:p>
        </p:txBody>
      </p:sp>
      <p:pic>
        <p:nvPicPr>
          <p:cNvPr id="12" name="U1_15">
            <a:hlinkClick r:id="" action="ppaction://media"/>
            <a:extLst>
              <a:ext uri="{FF2B5EF4-FFF2-40B4-BE49-F238E27FC236}">
                <a16:creationId xmlns:a16="http://schemas.microsoft.com/office/drawing/2014/main" id="{D911E900-6AAF-BE0D-F826-CEDA8BB75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188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764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2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6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E9D5B7F-39CE-1D14-7512-7AF9559D781E}"/>
              </a:ext>
            </a:extLst>
          </p:cNvPr>
          <p:cNvGrpSpPr/>
          <p:nvPr/>
        </p:nvGrpSpPr>
        <p:grpSpPr>
          <a:xfrm>
            <a:off x="796223" y="1188509"/>
            <a:ext cx="10927168" cy="4108902"/>
            <a:chOff x="796223" y="1226225"/>
            <a:chExt cx="10927168" cy="41089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7DF3C4-7DEB-4D60-8332-8DE9CC2A9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223" y="1226225"/>
              <a:ext cx="10927168" cy="410890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50A2C3-A9E9-C148-AD84-146D26610BDF}"/>
                </a:ext>
              </a:extLst>
            </p:cNvPr>
            <p:cNvSpPr/>
            <p:nvPr/>
          </p:nvSpPr>
          <p:spPr>
            <a:xfrm>
              <a:off x="2931736" y="2281286"/>
              <a:ext cx="772998" cy="588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27" name="Google Shape;281;p15">
            <a:extLst>
              <a:ext uri="{FF2B5EF4-FFF2-40B4-BE49-F238E27FC236}">
                <a16:creationId xmlns:a16="http://schemas.microsoft.com/office/drawing/2014/main" id="{1B32485D-D380-81CA-1A65-025FA705F548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(p.12)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AB97B4A-07D8-3564-75EF-460C6BA6CB8F}"/>
              </a:ext>
            </a:extLst>
          </p:cNvPr>
          <p:cNvSpPr/>
          <p:nvPr/>
        </p:nvSpPr>
        <p:spPr>
          <a:xfrm>
            <a:off x="1114897" y="2381773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462FE9A-EC09-67E0-6317-16C4D6F782BC}"/>
              </a:ext>
            </a:extLst>
          </p:cNvPr>
          <p:cNvSpPr/>
          <p:nvPr/>
        </p:nvSpPr>
        <p:spPr>
          <a:xfrm>
            <a:off x="3825386" y="2458033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E0945E6-9837-6920-04DB-C1CC7BE54BA5}"/>
              </a:ext>
            </a:extLst>
          </p:cNvPr>
          <p:cNvSpPr/>
          <p:nvPr/>
        </p:nvSpPr>
        <p:spPr>
          <a:xfrm>
            <a:off x="6454886" y="4088165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3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B2E5A5A-205D-AD89-F46A-C378106E4163}"/>
              </a:ext>
            </a:extLst>
          </p:cNvPr>
          <p:cNvSpPr/>
          <p:nvPr/>
        </p:nvSpPr>
        <p:spPr>
          <a:xfrm>
            <a:off x="9084965" y="2400626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C2FB88-1038-A9A7-FE79-5536BA6F8804}"/>
              </a:ext>
            </a:extLst>
          </p:cNvPr>
          <p:cNvSpPr txBox="1"/>
          <p:nvPr/>
        </p:nvSpPr>
        <p:spPr>
          <a:xfrm>
            <a:off x="2840060" y="2390069"/>
            <a:ext cx="9239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red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217A8D-442E-4FC3-80F9-9D5BF53F5F07}"/>
              </a:ext>
            </a:extLst>
          </p:cNvPr>
          <p:cNvSpPr txBox="1"/>
          <p:nvPr/>
        </p:nvSpPr>
        <p:spPr>
          <a:xfrm>
            <a:off x="3704734" y="4054485"/>
            <a:ext cx="11810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green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FBBC4D-F192-8129-28E6-B6D84E383EA7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numbers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“1, 2, 3, 4” to reveal the answers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961FCA-7DA6-852F-0D45-CEC08197FE12}"/>
              </a:ext>
            </a:extLst>
          </p:cNvPr>
          <p:cNvSpPr txBox="1"/>
          <p:nvPr/>
        </p:nvSpPr>
        <p:spPr>
          <a:xfrm>
            <a:off x="8907170" y="4580229"/>
            <a:ext cx="13963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yellow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CE09BC-7669-3815-4B32-88266CB3E6DB}"/>
              </a:ext>
            </a:extLst>
          </p:cNvPr>
          <p:cNvSpPr txBox="1"/>
          <p:nvPr/>
        </p:nvSpPr>
        <p:spPr>
          <a:xfrm>
            <a:off x="6842699" y="1813023"/>
            <a:ext cx="13963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orange</a:t>
            </a:r>
            <a:endParaRPr lang="en-SG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3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64723BAC-E680-FB34-6885-E2A0CB5A5BF9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2747BD-A168-2C27-B9EB-978260E362BC}"/>
              </a:ext>
            </a:extLst>
          </p:cNvPr>
          <p:cNvGrpSpPr/>
          <p:nvPr/>
        </p:nvGrpSpPr>
        <p:grpSpPr>
          <a:xfrm>
            <a:off x="1583753" y="678338"/>
            <a:ext cx="9024494" cy="5156854"/>
            <a:chOff x="1583753" y="678338"/>
            <a:chExt cx="9024494" cy="51568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8B4B50-CF19-49D9-5EFB-5A5F678FC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3753" y="678338"/>
              <a:ext cx="9024494" cy="51568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EB9629-1B50-6916-B38D-3C1193264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1206" y="2106474"/>
              <a:ext cx="2025953" cy="504685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CF2390-B58E-6244-1BE1-A3C1FCE51B19}"/>
              </a:ext>
            </a:extLst>
          </p:cNvPr>
          <p:cNvSpPr/>
          <p:nvPr/>
        </p:nvSpPr>
        <p:spPr>
          <a:xfrm>
            <a:off x="2073393" y="163492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521D66-ADDC-4151-8A00-58FF66A1EC9C}"/>
              </a:ext>
            </a:extLst>
          </p:cNvPr>
          <p:cNvSpPr/>
          <p:nvPr/>
        </p:nvSpPr>
        <p:spPr>
          <a:xfrm>
            <a:off x="2073392" y="3094992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EE41AE-3F1B-72D9-D976-35D715F9C275}"/>
              </a:ext>
            </a:extLst>
          </p:cNvPr>
          <p:cNvSpPr/>
          <p:nvPr/>
        </p:nvSpPr>
        <p:spPr>
          <a:xfrm>
            <a:off x="2073392" y="4515257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C62D47-B2D6-36CC-EA03-0A7389C6BF4E}"/>
              </a:ext>
            </a:extLst>
          </p:cNvPr>
          <p:cNvSpPr txBox="1"/>
          <p:nvPr/>
        </p:nvSpPr>
        <p:spPr>
          <a:xfrm>
            <a:off x="3054285" y="2051144"/>
            <a:ext cx="11810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green</a:t>
            </a:r>
            <a:endParaRPr lang="en-SG" sz="28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CA0D9F-C46E-7FEF-6D6C-42C8F970FAC1}"/>
              </a:ext>
            </a:extLst>
          </p:cNvPr>
          <p:cNvSpPr txBox="1"/>
          <p:nvPr/>
        </p:nvSpPr>
        <p:spPr>
          <a:xfrm>
            <a:off x="2950844" y="3516075"/>
            <a:ext cx="12845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orange</a:t>
            </a:r>
            <a:endParaRPr lang="en-SG" sz="2800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34780D-858E-2DD6-7810-55BDA83A7733}"/>
              </a:ext>
            </a:extLst>
          </p:cNvPr>
          <p:cNvSpPr txBox="1"/>
          <p:nvPr/>
        </p:nvSpPr>
        <p:spPr>
          <a:xfrm>
            <a:off x="3002563" y="4944211"/>
            <a:ext cx="11810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yellow</a:t>
            </a:r>
            <a:endParaRPr lang="en-SG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4965EF-2C37-D9E4-B389-2BE211784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822" y="1048732"/>
            <a:ext cx="9880355" cy="476053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DCF161-C132-FCC6-1E79-5CF66341D949}"/>
              </a:ext>
            </a:extLst>
          </p:cNvPr>
          <p:cNvSpPr/>
          <p:nvPr/>
        </p:nvSpPr>
        <p:spPr>
          <a:xfrm>
            <a:off x="1828296" y="1974293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5FBDED-C7E1-380F-6DB4-F824DBE4EC08}"/>
              </a:ext>
            </a:extLst>
          </p:cNvPr>
          <p:cNvSpPr/>
          <p:nvPr/>
        </p:nvSpPr>
        <p:spPr>
          <a:xfrm>
            <a:off x="1828296" y="3572813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31B78-7661-CA12-8BF5-0439C4401362}"/>
              </a:ext>
            </a:extLst>
          </p:cNvPr>
          <p:cNvSpPr txBox="1"/>
          <p:nvPr/>
        </p:nvSpPr>
        <p:spPr>
          <a:xfrm>
            <a:off x="2809188" y="2390509"/>
            <a:ext cx="11810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white</a:t>
            </a:r>
            <a:endParaRPr lang="en-SG" sz="28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CFEF56-5F47-D013-C2A7-25E6750042B3}"/>
              </a:ext>
            </a:extLst>
          </p:cNvPr>
          <p:cNvSpPr txBox="1"/>
          <p:nvPr/>
        </p:nvSpPr>
        <p:spPr>
          <a:xfrm>
            <a:off x="2757467" y="3993896"/>
            <a:ext cx="12845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red</a:t>
            </a:r>
            <a:endParaRPr lang="en-SG" sz="2800" dirty="0">
              <a:solidFill>
                <a:schemeClr val="accent1"/>
              </a:solidFill>
            </a:endParaRPr>
          </a:p>
        </p:txBody>
      </p:sp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74C18167-2C00-6E6F-A79E-4FEAA7946F0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(p.12)</a:t>
            </a:r>
          </a:p>
        </p:txBody>
      </p:sp>
    </p:spTree>
    <p:extLst>
      <p:ext uri="{BB962C8B-B14F-4D97-AF65-F5344CB8AC3E}">
        <p14:creationId xmlns:p14="http://schemas.microsoft.com/office/powerpoint/2010/main" val="291778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C1E60033-30F7-A147-25E8-30551A796C24}"/>
              </a:ext>
            </a:extLst>
          </p:cNvPr>
          <p:cNvSpPr txBox="1">
            <a:spLocks/>
          </p:cNvSpPr>
          <p:nvPr/>
        </p:nvSpPr>
        <p:spPr>
          <a:xfrm>
            <a:off x="813058" y="13407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C8E79-F848-16EA-7938-555374D34758}"/>
              </a:ext>
            </a:extLst>
          </p:cNvPr>
          <p:cNvSpPr txBox="1"/>
          <p:nvPr/>
        </p:nvSpPr>
        <p:spPr>
          <a:xfrm>
            <a:off x="3825435" y="3188330"/>
            <a:ext cx="82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CBC43-5212-53C0-6459-F9B668D94EC0}"/>
              </a:ext>
            </a:extLst>
          </p:cNvPr>
          <p:cNvSpPr txBox="1"/>
          <p:nvPr/>
        </p:nvSpPr>
        <p:spPr>
          <a:xfrm>
            <a:off x="5150970" y="5252509"/>
            <a:ext cx="1509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E8C97-6E03-5FF6-1EC5-08D3C2EC1640}"/>
              </a:ext>
            </a:extLst>
          </p:cNvPr>
          <p:cNvSpPr txBox="1"/>
          <p:nvPr/>
        </p:nvSpPr>
        <p:spPr>
          <a:xfrm>
            <a:off x="7035297" y="3192441"/>
            <a:ext cx="144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9C18E6-21FF-2FF2-49C9-004B7BFB7433}"/>
              </a:ext>
            </a:extLst>
          </p:cNvPr>
          <p:cNvSpPr txBox="1"/>
          <p:nvPr/>
        </p:nvSpPr>
        <p:spPr>
          <a:xfrm>
            <a:off x="2060540" y="5259271"/>
            <a:ext cx="1275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4988F9-4935-A5F1-8426-111E38F1AB33}"/>
              </a:ext>
            </a:extLst>
          </p:cNvPr>
          <p:cNvSpPr txBox="1"/>
          <p:nvPr/>
        </p:nvSpPr>
        <p:spPr>
          <a:xfrm>
            <a:off x="9010912" y="5259271"/>
            <a:ext cx="127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08B7C8D-0634-A9D9-87FB-ED635081772F}"/>
              </a:ext>
            </a:extLst>
          </p:cNvPr>
          <p:cNvSpPr/>
          <p:nvPr/>
        </p:nvSpPr>
        <p:spPr>
          <a:xfrm>
            <a:off x="3506113" y="1734245"/>
            <a:ext cx="1459982" cy="1458196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75FC5BAC-1496-1BA8-99D1-241FF52C0BF4}"/>
              </a:ext>
            </a:extLst>
          </p:cNvPr>
          <p:cNvSpPr/>
          <p:nvPr/>
        </p:nvSpPr>
        <p:spPr>
          <a:xfrm>
            <a:off x="7044011" y="1734245"/>
            <a:ext cx="1459982" cy="1458196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6320B708-76EC-4DA0-5A15-9BE0F93D46DF}"/>
              </a:ext>
            </a:extLst>
          </p:cNvPr>
          <p:cNvSpPr/>
          <p:nvPr/>
        </p:nvSpPr>
        <p:spPr>
          <a:xfrm>
            <a:off x="5175834" y="3707680"/>
            <a:ext cx="1459982" cy="1458196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E84A7F1-C417-9EF1-AC06-8CC70958F05D}"/>
              </a:ext>
            </a:extLst>
          </p:cNvPr>
          <p:cNvSpPr/>
          <p:nvPr/>
        </p:nvSpPr>
        <p:spPr>
          <a:xfrm>
            <a:off x="1968513" y="3707680"/>
            <a:ext cx="1459982" cy="1458196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E807060D-C724-B301-F8FA-EAD01B275DD1}"/>
              </a:ext>
            </a:extLst>
          </p:cNvPr>
          <p:cNvSpPr/>
          <p:nvPr/>
        </p:nvSpPr>
        <p:spPr>
          <a:xfrm>
            <a:off x="8881992" y="3714442"/>
            <a:ext cx="1459982" cy="1458196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C3077F3-894A-EE62-2D1B-00AE7A134D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638651" y="645523"/>
            <a:ext cx="1740291" cy="13356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9D3E29-AC42-C99E-E23B-96665DAF1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8" y="1207719"/>
            <a:ext cx="1361351" cy="1600989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C13E77E-05EC-9BB2-4FFA-B81E8CF17BDA}"/>
              </a:ext>
            </a:extLst>
          </p:cNvPr>
          <p:cNvSpPr/>
          <p:nvPr/>
        </p:nvSpPr>
        <p:spPr>
          <a:xfrm>
            <a:off x="2159773" y="640402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it?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66B45F30-7CCB-EA60-0C9E-E128B616268E}"/>
              </a:ext>
            </a:extLst>
          </p:cNvPr>
          <p:cNvSpPr/>
          <p:nvPr/>
        </p:nvSpPr>
        <p:spPr>
          <a:xfrm>
            <a:off x="7960111" y="952398"/>
            <a:ext cx="1548177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…</a:t>
            </a:r>
          </a:p>
        </p:txBody>
      </p:sp>
    </p:spTree>
    <p:extLst>
      <p:ext uri="{BB962C8B-B14F-4D97-AF65-F5344CB8AC3E}">
        <p14:creationId xmlns:p14="http://schemas.microsoft.com/office/powerpoint/2010/main" val="152436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6FEC5E-69AA-E415-D56F-185DADEA8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"/>
          <a:stretch/>
        </p:blipFill>
        <p:spPr>
          <a:xfrm>
            <a:off x="1545385" y="587170"/>
            <a:ext cx="3799615" cy="5356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311433" y="615864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6967321" y="677550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Lesson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263356" y="1166796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learned…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56" y="3514003"/>
            <a:ext cx="2581877" cy="258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5186E4-6106-79B5-6DAD-89134D0BA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856" y="1751571"/>
            <a:ext cx="4335636" cy="18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F317E-00FE-4A26-852F-E886EB96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pic>
        <p:nvPicPr>
          <p:cNvPr id="4" name="car">
            <a:hlinkClick r:id="" action="ppaction://media"/>
            <a:extLst>
              <a:ext uri="{FF2B5EF4-FFF2-40B4-BE49-F238E27FC236}">
                <a16:creationId xmlns:a16="http://schemas.microsoft.com/office/drawing/2014/main" id="{B2ED5462-4B5E-469A-AE6E-5DC88755A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019" y="168496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00D8393-C3A3-7DD1-D7C2-922F72E44C22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1D5E26A-1EB5-1CA7-6172-386C509F8238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954B21-BF07-A243-D1F3-4B4802B1B865}"/>
              </a:ext>
            </a:extLst>
          </p:cNvPr>
          <p:cNvSpPr txBox="1"/>
          <p:nvPr/>
        </p:nvSpPr>
        <p:spPr>
          <a:xfrm>
            <a:off x="2360713" y="2962894"/>
            <a:ext cx="16046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red</a:t>
            </a:r>
          </a:p>
        </p:txBody>
      </p:sp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C3550334-DA6D-F50A-C487-E1C0753FB214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</a:t>
            </a:r>
            <a:r>
              <a:rPr lang="en-US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Colours</a:t>
            </a:r>
            <a:endParaRPr lang="en-US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U1_11">
            <a:hlinkClick r:id="" action="ppaction://media"/>
            <a:extLst>
              <a:ext uri="{FF2B5EF4-FFF2-40B4-BE49-F238E27FC236}">
                <a16:creationId xmlns:a16="http://schemas.microsoft.com/office/drawing/2014/main" id="{22B78021-A649-79AB-94BB-9AAB1A6DBB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000" end="250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7056" y="3428999"/>
            <a:ext cx="487363" cy="487363"/>
          </a:xfrm>
          <a:prstGeom prst="rect">
            <a:avLst/>
          </a:prstGeom>
        </p:spPr>
      </p:pic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3FEBB10A-AD4E-1A31-CCFF-49C11211F4F2}"/>
              </a:ext>
            </a:extLst>
          </p:cNvPr>
          <p:cNvSpPr/>
          <p:nvPr/>
        </p:nvSpPr>
        <p:spPr>
          <a:xfrm>
            <a:off x="7611087" y="1894787"/>
            <a:ext cx="3345218" cy="3308808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F317E-00FE-4A26-852F-E886EB96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pic>
        <p:nvPicPr>
          <p:cNvPr id="4" name="car">
            <a:hlinkClick r:id="" action="ppaction://media"/>
            <a:extLst>
              <a:ext uri="{FF2B5EF4-FFF2-40B4-BE49-F238E27FC236}">
                <a16:creationId xmlns:a16="http://schemas.microsoft.com/office/drawing/2014/main" id="{B2ED5462-4B5E-469A-AE6E-5DC88755A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019" y="168496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00D8393-C3A3-7DD1-D7C2-922F72E44C22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1D5E26A-1EB5-1CA7-6172-386C509F8238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954B21-BF07-A243-D1F3-4B4802B1B865}"/>
              </a:ext>
            </a:extLst>
          </p:cNvPr>
          <p:cNvSpPr txBox="1"/>
          <p:nvPr/>
        </p:nvSpPr>
        <p:spPr>
          <a:xfrm>
            <a:off x="2360713" y="2962894"/>
            <a:ext cx="29924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yel</a:t>
            </a:r>
            <a:r>
              <a:rPr lang="en-US" sz="8000" b="1" dirty="0">
                <a:solidFill>
                  <a:srgbClr val="0070C0"/>
                </a:solidFill>
              </a:rPr>
              <a:t>low</a:t>
            </a:r>
          </a:p>
        </p:txBody>
      </p:sp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C3550334-DA6D-F50A-C487-E1C0753FB214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</a:t>
            </a:r>
            <a:r>
              <a:rPr lang="en-US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Colours</a:t>
            </a:r>
            <a:endParaRPr lang="en-US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U1_11">
            <a:hlinkClick r:id="" action="ppaction://media"/>
            <a:extLst>
              <a:ext uri="{FF2B5EF4-FFF2-40B4-BE49-F238E27FC236}">
                <a16:creationId xmlns:a16="http://schemas.microsoft.com/office/drawing/2014/main" id="{0219D98F-1132-CC2E-05D8-969A806C23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000" end="230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7056" y="3428999"/>
            <a:ext cx="487363" cy="487363"/>
          </a:xfrm>
          <a:prstGeom prst="rect">
            <a:avLst/>
          </a:prstGeom>
        </p:spPr>
      </p:pic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4922E330-97A1-692A-D9DF-AFC5CD7D204A}"/>
              </a:ext>
            </a:extLst>
          </p:cNvPr>
          <p:cNvSpPr/>
          <p:nvPr/>
        </p:nvSpPr>
        <p:spPr>
          <a:xfrm>
            <a:off x="7611087" y="1894788"/>
            <a:ext cx="3345218" cy="3308808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9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F317E-00FE-4A26-852F-E886EB96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pic>
        <p:nvPicPr>
          <p:cNvPr id="4" name="car">
            <a:hlinkClick r:id="" action="ppaction://media"/>
            <a:extLst>
              <a:ext uri="{FF2B5EF4-FFF2-40B4-BE49-F238E27FC236}">
                <a16:creationId xmlns:a16="http://schemas.microsoft.com/office/drawing/2014/main" id="{B2ED5462-4B5E-469A-AE6E-5DC88755A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019" y="168496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00D8393-C3A3-7DD1-D7C2-922F72E44C22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1D5E26A-1EB5-1CA7-6172-386C509F8238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954B21-BF07-A243-D1F3-4B4802B1B865}"/>
              </a:ext>
            </a:extLst>
          </p:cNvPr>
          <p:cNvSpPr txBox="1"/>
          <p:nvPr/>
        </p:nvSpPr>
        <p:spPr>
          <a:xfrm>
            <a:off x="2360713" y="2962894"/>
            <a:ext cx="26064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green</a:t>
            </a:r>
          </a:p>
        </p:txBody>
      </p:sp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C3550334-DA6D-F50A-C487-E1C0753FB214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</a:t>
            </a:r>
            <a:r>
              <a:rPr lang="en-US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Colours</a:t>
            </a:r>
            <a:endParaRPr lang="en-US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U1_11">
            <a:hlinkClick r:id="" action="ppaction://media"/>
            <a:extLst>
              <a:ext uri="{FF2B5EF4-FFF2-40B4-BE49-F238E27FC236}">
                <a16:creationId xmlns:a16="http://schemas.microsoft.com/office/drawing/2014/main" id="{0219D98F-1132-CC2E-05D8-969A806C23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000" end="210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7056" y="3428999"/>
            <a:ext cx="487363" cy="487363"/>
          </a:xfrm>
          <a:prstGeom prst="rect">
            <a:avLst/>
          </a:prstGeom>
        </p:spPr>
      </p:pic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76F8DE6-69FE-208D-A69B-5ED2B66094C4}"/>
              </a:ext>
            </a:extLst>
          </p:cNvPr>
          <p:cNvSpPr/>
          <p:nvPr/>
        </p:nvSpPr>
        <p:spPr>
          <a:xfrm>
            <a:off x="7611087" y="1888160"/>
            <a:ext cx="3345218" cy="3308808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F317E-00FE-4A26-852F-E886EB96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pic>
        <p:nvPicPr>
          <p:cNvPr id="4" name="car">
            <a:hlinkClick r:id="" action="ppaction://media"/>
            <a:extLst>
              <a:ext uri="{FF2B5EF4-FFF2-40B4-BE49-F238E27FC236}">
                <a16:creationId xmlns:a16="http://schemas.microsoft.com/office/drawing/2014/main" id="{B2ED5462-4B5E-469A-AE6E-5DC88755A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019" y="168496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00D8393-C3A3-7DD1-D7C2-922F72E44C22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1D5E26A-1EB5-1CA7-6172-386C509F8238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954B21-BF07-A243-D1F3-4B4802B1B865}"/>
              </a:ext>
            </a:extLst>
          </p:cNvPr>
          <p:cNvSpPr txBox="1"/>
          <p:nvPr/>
        </p:nvSpPr>
        <p:spPr>
          <a:xfrm>
            <a:off x="2360713" y="2962894"/>
            <a:ext cx="31262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o</a:t>
            </a:r>
            <a:r>
              <a:rPr lang="en-US" sz="8000" b="1" dirty="0">
                <a:solidFill>
                  <a:srgbClr val="0070C0"/>
                </a:solidFill>
              </a:rPr>
              <a:t>range</a:t>
            </a:r>
          </a:p>
        </p:txBody>
      </p:sp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C3550334-DA6D-F50A-C487-E1C0753FB214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</a:t>
            </a:r>
            <a:r>
              <a:rPr lang="en-US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Colours</a:t>
            </a:r>
            <a:endParaRPr lang="en-US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U1_11">
            <a:hlinkClick r:id="" action="ppaction://media"/>
            <a:extLst>
              <a:ext uri="{FF2B5EF4-FFF2-40B4-BE49-F238E27FC236}">
                <a16:creationId xmlns:a16="http://schemas.microsoft.com/office/drawing/2014/main" id="{0219D98F-1132-CC2E-05D8-969A806C23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000" end="190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7056" y="3428999"/>
            <a:ext cx="487363" cy="487363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7B46BC3-5728-D73C-4D74-75C8729C61C1}"/>
              </a:ext>
            </a:extLst>
          </p:cNvPr>
          <p:cNvSpPr/>
          <p:nvPr/>
        </p:nvSpPr>
        <p:spPr>
          <a:xfrm>
            <a:off x="7611086" y="1894787"/>
            <a:ext cx="3345217" cy="3308808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3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F317E-00FE-4A26-852F-E886EB96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780730" y="1684960"/>
            <a:ext cx="1740291" cy="1335640"/>
          </a:xfrm>
          <a:prstGeom prst="rect">
            <a:avLst/>
          </a:prstGeom>
        </p:spPr>
      </p:pic>
      <p:pic>
        <p:nvPicPr>
          <p:cNvPr id="4" name="car">
            <a:hlinkClick r:id="" action="ppaction://media"/>
            <a:extLst>
              <a:ext uri="{FF2B5EF4-FFF2-40B4-BE49-F238E27FC236}">
                <a16:creationId xmlns:a16="http://schemas.microsoft.com/office/drawing/2014/main" id="{B2ED5462-4B5E-469A-AE6E-5DC88755A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019" y="168496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9771-F341-4941-9E4D-85A826CB5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5" y="1357968"/>
            <a:ext cx="1361351" cy="160098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00D8393-C3A3-7DD1-D7C2-922F72E44C22}"/>
              </a:ext>
            </a:extLst>
          </p:cNvPr>
          <p:cNvSpPr/>
          <p:nvPr/>
        </p:nvSpPr>
        <p:spPr>
          <a:xfrm>
            <a:off x="1662420" y="790651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1D5E26A-1EB5-1CA7-6172-386C509F8238}"/>
              </a:ext>
            </a:extLst>
          </p:cNvPr>
          <p:cNvSpPr/>
          <p:nvPr/>
        </p:nvSpPr>
        <p:spPr>
          <a:xfrm>
            <a:off x="2799762" y="1991835"/>
            <a:ext cx="1850606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954B21-BF07-A243-D1F3-4B4802B1B865}"/>
              </a:ext>
            </a:extLst>
          </p:cNvPr>
          <p:cNvSpPr txBox="1"/>
          <p:nvPr/>
        </p:nvSpPr>
        <p:spPr>
          <a:xfrm>
            <a:off x="2360713" y="2962894"/>
            <a:ext cx="26103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white</a:t>
            </a:r>
          </a:p>
        </p:txBody>
      </p:sp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C3550334-DA6D-F50A-C487-E1C0753FB214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</a:t>
            </a:r>
            <a:r>
              <a:rPr lang="en-US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Colours</a:t>
            </a:r>
            <a:endParaRPr lang="en-US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U1_11">
            <a:hlinkClick r:id="" action="ppaction://media"/>
            <a:extLst>
              <a:ext uri="{FF2B5EF4-FFF2-40B4-BE49-F238E27FC236}">
                <a16:creationId xmlns:a16="http://schemas.microsoft.com/office/drawing/2014/main" id="{0219D98F-1132-CC2E-05D8-969A806C23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000" end="170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7056" y="3428999"/>
            <a:ext cx="487363" cy="487363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3BD6035-F58C-B7A7-9A18-0EA20750A5C1}"/>
              </a:ext>
            </a:extLst>
          </p:cNvPr>
          <p:cNvSpPr/>
          <p:nvPr/>
        </p:nvSpPr>
        <p:spPr>
          <a:xfrm>
            <a:off x="7611087" y="1894786"/>
            <a:ext cx="3345218" cy="3308807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C1E60033-30F7-A147-25E8-30551A796C24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</a:t>
            </a:r>
            <a:r>
              <a:rPr lang="en-US" sz="28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Colours</a:t>
            </a:r>
            <a:endParaRPr lang="en-US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C8E79-F848-16EA-7938-555374D34758}"/>
              </a:ext>
            </a:extLst>
          </p:cNvPr>
          <p:cNvSpPr txBox="1"/>
          <p:nvPr/>
        </p:nvSpPr>
        <p:spPr>
          <a:xfrm>
            <a:off x="3825435" y="3188330"/>
            <a:ext cx="82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CBC43-5212-53C0-6459-F9B668D94EC0}"/>
              </a:ext>
            </a:extLst>
          </p:cNvPr>
          <p:cNvSpPr txBox="1"/>
          <p:nvPr/>
        </p:nvSpPr>
        <p:spPr>
          <a:xfrm>
            <a:off x="5150970" y="5252509"/>
            <a:ext cx="1509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o</a:t>
            </a:r>
            <a:r>
              <a:rPr lang="en-US" sz="3600" b="1" dirty="0">
                <a:solidFill>
                  <a:srgbClr val="0070C0"/>
                </a:solidFill>
              </a:rPr>
              <a:t>range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E8C97-6E03-5FF6-1EC5-08D3C2EC1640}"/>
              </a:ext>
            </a:extLst>
          </p:cNvPr>
          <p:cNvSpPr txBox="1"/>
          <p:nvPr/>
        </p:nvSpPr>
        <p:spPr>
          <a:xfrm>
            <a:off x="7035297" y="3192441"/>
            <a:ext cx="144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yel</a:t>
            </a:r>
            <a:r>
              <a:rPr lang="en-US" sz="3600" b="1" dirty="0">
                <a:solidFill>
                  <a:srgbClr val="0070C0"/>
                </a:solidFill>
              </a:rPr>
              <a:t>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9C18E6-21FF-2FF2-49C9-004B7BFB7433}"/>
              </a:ext>
            </a:extLst>
          </p:cNvPr>
          <p:cNvSpPr txBox="1"/>
          <p:nvPr/>
        </p:nvSpPr>
        <p:spPr>
          <a:xfrm>
            <a:off x="2060540" y="5259271"/>
            <a:ext cx="1275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green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4988F9-4935-A5F1-8426-111E38F1AB33}"/>
              </a:ext>
            </a:extLst>
          </p:cNvPr>
          <p:cNvSpPr txBox="1"/>
          <p:nvPr/>
        </p:nvSpPr>
        <p:spPr>
          <a:xfrm>
            <a:off x="9010912" y="5259271"/>
            <a:ext cx="127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white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08B7C8D-0634-A9D9-87FB-ED635081772F}"/>
              </a:ext>
            </a:extLst>
          </p:cNvPr>
          <p:cNvSpPr/>
          <p:nvPr/>
        </p:nvSpPr>
        <p:spPr>
          <a:xfrm>
            <a:off x="3506113" y="1734245"/>
            <a:ext cx="1459982" cy="1458196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75FC5BAC-1496-1BA8-99D1-241FF52C0BF4}"/>
              </a:ext>
            </a:extLst>
          </p:cNvPr>
          <p:cNvSpPr/>
          <p:nvPr/>
        </p:nvSpPr>
        <p:spPr>
          <a:xfrm>
            <a:off x="7044011" y="1734245"/>
            <a:ext cx="1459982" cy="1458196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6320B708-76EC-4DA0-5A15-9BE0F93D46DF}"/>
              </a:ext>
            </a:extLst>
          </p:cNvPr>
          <p:cNvSpPr/>
          <p:nvPr/>
        </p:nvSpPr>
        <p:spPr>
          <a:xfrm>
            <a:off x="5175834" y="3707680"/>
            <a:ext cx="1459982" cy="1458196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E84A7F1-C417-9EF1-AC06-8CC70958F05D}"/>
              </a:ext>
            </a:extLst>
          </p:cNvPr>
          <p:cNvSpPr/>
          <p:nvPr/>
        </p:nvSpPr>
        <p:spPr>
          <a:xfrm>
            <a:off x="1968513" y="3707680"/>
            <a:ext cx="1459982" cy="1458196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E807060D-C724-B301-F8FA-EAD01B275DD1}"/>
              </a:ext>
            </a:extLst>
          </p:cNvPr>
          <p:cNvSpPr/>
          <p:nvPr/>
        </p:nvSpPr>
        <p:spPr>
          <a:xfrm>
            <a:off x="8881992" y="3714442"/>
            <a:ext cx="1459982" cy="1458196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C3077F3-894A-EE62-2D1B-00AE7A134D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638651" y="645523"/>
            <a:ext cx="1740291" cy="13356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9D3E29-AC42-C99E-E23B-96665DAF1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8" y="1207719"/>
            <a:ext cx="1361351" cy="1600989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C13E77E-05EC-9BB2-4FFA-B81E8CF17BDA}"/>
              </a:ext>
            </a:extLst>
          </p:cNvPr>
          <p:cNvSpPr/>
          <p:nvPr/>
        </p:nvSpPr>
        <p:spPr>
          <a:xfrm>
            <a:off x="2159773" y="640402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66B45F30-7CCB-EA60-0C9E-E128B616268E}"/>
              </a:ext>
            </a:extLst>
          </p:cNvPr>
          <p:cNvSpPr/>
          <p:nvPr/>
        </p:nvSpPr>
        <p:spPr>
          <a:xfrm>
            <a:off x="7960111" y="952398"/>
            <a:ext cx="1548177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…</a:t>
            </a:r>
          </a:p>
        </p:txBody>
      </p:sp>
    </p:spTree>
    <p:extLst>
      <p:ext uri="{BB962C8B-B14F-4D97-AF65-F5344CB8AC3E}">
        <p14:creationId xmlns:p14="http://schemas.microsoft.com/office/powerpoint/2010/main" val="89284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705</Words>
  <Application>Microsoft Office PowerPoint</Application>
  <PresentationFormat>Widescreen</PresentationFormat>
  <Paragraphs>219</Paragraphs>
  <Slides>39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Song: Colorful fruits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Thuc Trinh Tran</cp:lastModifiedBy>
  <cp:revision>315</cp:revision>
  <dcterms:created xsi:type="dcterms:W3CDTF">2021-05-20T08:47:48Z</dcterms:created>
  <dcterms:modified xsi:type="dcterms:W3CDTF">2022-06-07T07:51:15Z</dcterms:modified>
</cp:coreProperties>
</file>