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</p:sldMasterIdLst>
  <p:notesMasterIdLst>
    <p:notesMasterId r:id="rId19"/>
  </p:notesMasterIdLst>
  <p:sldIdLst>
    <p:sldId id="289" r:id="rId3"/>
    <p:sldId id="312" r:id="rId4"/>
    <p:sldId id="286" r:id="rId5"/>
    <p:sldId id="287" r:id="rId6"/>
    <p:sldId id="296" r:id="rId7"/>
    <p:sldId id="297" r:id="rId8"/>
    <p:sldId id="314" r:id="rId9"/>
    <p:sldId id="299" r:id="rId10"/>
    <p:sldId id="313" r:id="rId11"/>
    <p:sldId id="315" r:id="rId12"/>
    <p:sldId id="317" r:id="rId13"/>
    <p:sldId id="310" r:id="rId14"/>
    <p:sldId id="318" r:id="rId15"/>
    <p:sldId id="319" r:id="rId16"/>
    <p:sldId id="288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E513DF-EF74-35C9-966E-3A0431C4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0FA5A01-7F7B-DCD1-E398-6622065D0C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513</Words>
  <Application>Microsoft Office PowerPoint</Application>
  <PresentationFormat>Widescreen</PresentationFormat>
  <Paragraphs>55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#9Slide03 AmpleSoft Bold</vt:lpstr>
      <vt:lpstr>Arial</vt:lpstr>
      <vt:lpstr>Calibri</vt:lpstr>
      <vt:lpstr>Calibri Light</vt:lpstr>
      <vt:lpstr>Cambria</vt:lpstr>
      <vt:lpstr>字魂27号-布丁体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2023-10-15T09:28:26Z</dcterms:created>
  <dcterms:modified xsi:type="dcterms:W3CDTF">2023-10-15T09:28:31Z</dcterms:modified>
  <cp:category>9Slide.vn</cp:category>
</cp:coreProperties>
</file>