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8.wav" ContentType="audio/wav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7"/>
  </p:notesMasterIdLst>
  <p:sldIdLst>
    <p:sldId id="256" r:id="rId3"/>
    <p:sldId id="321" r:id="rId4"/>
    <p:sldId id="992" r:id="rId5"/>
    <p:sldId id="991" r:id="rId6"/>
    <p:sldId id="257" r:id="rId7"/>
    <p:sldId id="269" r:id="rId8"/>
    <p:sldId id="272" r:id="rId9"/>
    <p:sldId id="277" r:id="rId10"/>
    <p:sldId id="278" r:id="rId11"/>
    <p:sldId id="273" r:id="rId12"/>
    <p:sldId id="274" r:id="rId13"/>
    <p:sldId id="275" r:id="rId14"/>
    <p:sldId id="260" r:id="rId15"/>
    <p:sldId id="993" r:id="rId16"/>
    <p:sldId id="673" r:id="rId17"/>
    <p:sldId id="994" r:id="rId18"/>
    <p:sldId id="996" r:id="rId19"/>
    <p:sldId id="997" r:id="rId20"/>
    <p:sldId id="998" r:id="rId21"/>
    <p:sldId id="264" r:id="rId22"/>
    <p:sldId id="999" r:id="rId23"/>
    <p:sldId id="1000" r:id="rId24"/>
    <p:sldId id="258" r:id="rId25"/>
    <p:sldId id="259" r:id="rId26"/>
    <p:sldId id="1001" r:id="rId27"/>
    <p:sldId id="780" r:id="rId28"/>
    <p:sldId id="1002" r:id="rId29"/>
    <p:sldId id="1004" r:id="rId30"/>
    <p:sldId id="1005" r:id="rId31"/>
    <p:sldId id="1006" r:id="rId32"/>
    <p:sldId id="1007" r:id="rId33"/>
    <p:sldId id="1003" r:id="rId34"/>
    <p:sldId id="1009" r:id="rId35"/>
    <p:sldId id="100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D6"/>
    <a:srgbClr val="569F9D"/>
    <a:srgbClr val="C5E0B4"/>
    <a:srgbClr val="F8CBAD"/>
    <a:srgbClr val="F7A160"/>
    <a:srgbClr val="3E5D79"/>
    <a:srgbClr val="D96DAB"/>
    <a:srgbClr val="EC902F"/>
    <a:srgbClr val="503325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2668" autoAdjust="0"/>
  </p:normalViewPr>
  <p:slideViewPr>
    <p:cSldViewPr snapToGrid="0">
      <p:cViewPr varScale="1">
        <p:scale>
          <a:sx n="79" d="100"/>
          <a:sy n="79" d="100"/>
        </p:scale>
        <p:origin x="7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Ss to recall how to ask and answer about ages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pictures and have students say aloud the answer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2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H”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/h/”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“h, h, Hi!”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rhythm“ Letter </a:t>
            </a:r>
            <a:r>
              <a:rPr lang="en-SG" dirty="0" err="1"/>
              <a:t>Hh</a:t>
            </a:r>
            <a:r>
              <a:rPr lang="en-SG" dirty="0"/>
              <a:t>, Sound /h/, h… h… h… Hi!”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57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H”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/h/”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“h, h, Hello!”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rhythm“ Letter </a:t>
            </a:r>
            <a:r>
              <a:rPr lang="en-SG" dirty="0" err="1"/>
              <a:t>Hh</a:t>
            </a:r>
            <a:r>
              <a:rPr lang="en-SG" dirty="0"/>
              <a:t>, Sound /h/, h… h… h… Hello!”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54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S”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/s/”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“s, s, six”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rhythm“ Letter </a:t>
            </a:r>
            <a:r>
              <a:rPr lang="en-SG" dirty="0" err="1"/>
              <a:t>Hh</a:t>
            </a:r>
            <a:r>
              <a:rPr lang="en-SG" dirty="0"/>
              <a:t>, Sound /s/, s… s… s… six”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71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S”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/s/”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“s, s, six”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rhythm“ Letter </a:t>
            </a:r>
            <a:r>
              <a:rPr lang="en-SG" dirty="0" err="1"/>
              <a:t>Hh</a:t>
            </a:r>
            <a:r>
              <a:rPr lang="en-SG" dirty="0"/>
              <a:t>, Sound /s/, s… s… s… six”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4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S”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/s/”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“s, s, six”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rhythm“ Letter </a:t>
            </a:r>
            <a:r>
              <a:rPr lang="en-SG" dirty="0" err="1"/>
              <a:t>Hh</a:t>
            </a:r>
            <a:r>
              <a:rPr lang="en-SG" dirty="0"/>
              <a:t>, Sound /s/, s… s… s… six”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6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S”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/s/”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“s, s, six”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rhythm“ Letter </a:t>
            </a:r>
            <a:r>
              <a:rPr lang="en-SG" dirty="0" err="1"/>
              <a:t>Hh</a:t>
            </a:r>
            <a:r>
              <a:rPr lang="en-SG" dirty="0"/>
              <a:t>, Sound /s/, s… s… s… six”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99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211152"/>
      </p:ext>
    </p:extLst>
  </p:cSld>
  <p:clrMapOvr>
    <a:masterClrMapping/>
  </p:clrMapOvr>
  <p:transition spd="slow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8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3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20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2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1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9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6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0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25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3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0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DB95F-1605-4429-AC63-C8A135BFDE85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71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8.wdp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slide" Target="slide5.xml"/><Relationship Id="rId5" Type="http://schemas.openxmlformats.org/officeDocument/2006/relationships/image" Target="../media/image21.png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36.png"/><Relationship Id="rId5" Type="http://schemas.openxmlformats.org/officeDocument/2006/relationships/image" Target="../media/image22.png"/><Relationship Id="rId10" Type="http://schemas.openxmlformats.org/officeDocument/2006/relationships/slide" Target="slide5.xml"/><Relationship Id="rId4" Type="http://schemas.openxmlformats.org/officeDocument/2006/relationships/image" Target="../media/image21.png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microsoft.com/office/2007/relationships/hdphoto" Target="../media/hdphoto10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image" Target="../media/image22.png"/><Relationship Id="rId10" Type="http://schemas.openxmlformats.org/officeDocument/2006/relationships/slide" Target="slide5.xml"/><Relationship Id="rId4" Type="http://schemas.openxmlformats.org/officeDocument/2006/relationships/image" Target="../media/image21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5.wav"/><Relationship Id="rId7" Type="http://schemas.openxmlformats.org/officeDocument/2006/relationships/image" Target="../media/image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audio" Target="../media/audio7.wav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slide" Target="slide21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image" Target="../media/image47.png"/><Relationship Id="rId12" Type="http://schemas.openxmlformats.org/officeDocument/2006/relationships/image" Target="../media/image6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8.wav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1.png"/><Relationship Id="rId4" Type="http://schemas.openxmlformats.org/officeDocument/2006/relationships/audio" Target="../media/media4.mp3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3.png"/><Relationship Id="rId3" Type="http://schemas.openxmlformats.org/officeDocument/2006/relationships/audio" Target="../media/media3.mp3"/><Relationship Id="rId7" Type="http://schemas.openxmlformats.org/officeDocument/2006/relationships/audio" Target="../media/audio8.wav"/><Relationship Id="rId12" Type="http://schemas.openxmlformats.org/officeDocument/2006/relationships/image" Target="../media/image62.png"/><Relationship Id="rId2" Type="http://schemas.microsoft.com/office/2007/relationships/media" Target="../media/media3.mp3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61.png"/><Relationship Id="rId5" Type="http://schemas.openxmlformats.org/officeDocument/2006/relationships/audio" Target="../media/media4.mp3"/><Relationship Id="rId10" Type="http://schemas.openxmlformats.org/officeDocument/2006/relationships/image" Target="../media/image60.png"/><Relationship Id="rId4" Type="http://schemas.microsoft.com/office/2007/relationships/media" Target="../media/media4.mp3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4.mp3"/><Relationship Id="rId7" Type="http://schemas.openxmlformats.org/officeDocument/2006/relationships/image" Target="../media/image65.png"/><Relationship Id="rId12" Type="http://schemas.openxmlformats.org/officeDocument/2006/relationships/image" Target="../media/image6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8.wav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1.png"/><Relationship Id="rId4" Type="http://schemas.openxmlformats.org/officeDocument/2006/relationships/audio" Target="../media/media4.mp3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4.mp3"/><Relationship Id="rId7" Type="http://schemas.openxmlformats.org/officeDocument/2006/relationships/image" Target="../media/image66.png"/><Relationship Id="rId12" Type="http://schemas.openxmlformats.org/officeDocument/2006/relationships/image" Target="../media/image6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8.wav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1.png"/><Relationship Id="rId4" Type="http://schemas.openxmlformats.org/officeDocument/2006/relationships/audio" Target="../media/media4.mp3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70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7.xml"/><Relationship Id="rId18" Type="http://schemas.openxmlformats.org/officeDocument/2006/relationships/slide" Target="slide12.xml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slide" Target="slide6.xml"/><Relationship Id="rId17" Type="http://schemas.openxmlformats.org/officeDocument/2006/relationships/slide" Target="slide11.xml"/><Relationship Id="rId2" Type="http://schemas.openxmlformats.org/officeDocument/2006/relationships/audio" Target="../media/audio3.wav"/><Relationship Id="rId16" Type="http://schemas.openxmlformats.org/officeDocument/2006/relationships/slide" Target="slide10.xml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slide" Target="slide9.xml"/><Relationship Id="rId10" Type="http://schemas.openxmlformats.org/officeDocument/2006/relationships/image" Target="../media/image18.png"/><Relationship Id="rId19" Type="http://schemas.openxmlformats.org/officeDocument/2006/relationships/slide" Target="slide18.xml"/><Relationship Id="rId4" Type="http://schemas.openxmlformats.org/officeDocument/2006/relationships/image" Target="../media/image14.png"/><Relationship Id="rId9" Type="http://schemas.openxmlformats.org/officeDocument/2006/relationships/image" Target="../media/image12.png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5.xml"/><Relationship Id="rId4" Type="http://schemas.openxmlformats.org/officeDocument/2006/relationships/image" Target="../media/image21.png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449132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1: HELLO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4 – Phonics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MsPhamdung"/>
          <p:cNvGrpSpPr/>
          <p:nvPr/>
        </p:nvGrpSpPr>
        <p:grpSpPr>
          <a:xfrm>
            <a:off x="7425269" y="732836"/>
            <a:ext cx="4201263" cy="1166785"/>
            <a:chOff x="7395651" y="4592712"/>
            <a:chExt cx="4201263" cy="1166785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592712"/>
              <a:ext cx="3492359" cy="1097280"/>
            </a:xfrm>
            <a:prstGeom prst="horizontalScroll">
              <a:avLst>
                <a:gd name="adj" fmla="val 926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31279" y="4637020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755719"/>
              <a:ext cx="3039656" cy="800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two.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9229" y="6042425"/>
            <a:ext cx="883539" cy="742778"/>
          </a:xfrm>
          <a:prstGeom prst="rect">
            <a:avLst/>
          </a:prstGeom>
        </p:spPr>
      </p:pic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10673696" y="6068183"/>
            <a:ext cx="1060361" cy="67030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7450357" y="4252981"/>
            <a:ext cx="4213734" cy="1166785"/>
            <a:chOff x="7383180" y="939591"/>
            <a:chExt cx="4213734" cy="1166785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939591"/>
              <a:ext cx="3492359" cy="1097280"/>
            </a:xfrm>
            <a:prstGeom prst="horizontalScroll">
              <a:avLst>
                <a:gd name="adj" fmla="val 926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986309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100608"/>
              <a:ext cx="3039656" cy="8007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two year old.</a:t>
              </a:r>
            </a:p>
          </p:txBody>
        </p:sp>
      </p:grpSp>
      <p:grpSp>
        <p:nvGrpSpPr>
          <p:cNvPr id="44" name="MsPham Sai 1"/>
          <p:cNvGrpSpPr/>
          <p:nvPr/>
        </p:nvGrpSpPr>
        <p:grpSpPr>
          <a:xfrm>
            <a:off x="7383180" y="2470131"/>
            <a:ext cx="4280911" cy="1153906"/>
            <a:chOff x="7353562" y="2813370"/>
            <a:chExt cx="4243352" cy="1153906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813370"/>
              <a:ext cx="3492359" cy="1097280"/>
            </a:xfrm>
            <a:prstGeom prst="horizontalScroll">
              <a:avLst>
                <a:gd name="adj" fmla="val 8229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5575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980130"/>
              <a:ext cx="3039656" cy="7912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too.</a:t>
              </a:r>
            </a:p>
          </p:txBody>
        </p:sp>
      </p:grpSp>
      <p:sp>
        <p:nvSpPr>
          <p:cNvPr id="30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27265F-6980-D06A-4963-52639F28C52E}"/>
              </a:ext>
            </a:extLst>
          </p:cNvPr>
          <p:cNvSpPr/>
          <p:nvPr/>
        </p:nvSpPr>
        <p:spPr>
          <a:xfrm rot="20842937">
            <a:off x="1595760" y="1635541"/>
            <a:ext cx="3433373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How old are you?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BAB24B-02E8-C346-EE25-DFA28CB37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53" b="91339" l="5000" r="95667">
                        <a14:foregroundMark x1="14500" y1="37795" x2="12667" y2="46063"/>
                        <a14:foregroundMark x1="5000" y1="47835" x2="5000" y2="47835"/>
                        <a14:foregroundMark x1="46167" y1="7480" x2="46167" y2="7480"/>
                        <a14:foregroundMark x1="48500" y1="2953" x2="48500" y2="2953"/>
                        <a14:foregroundMark x1="92000" y1="36614" x2="92000" y2="42126"/>
                        <a14:foregroundMark x1="95833" y1="45669" x2="95833" y2="45669"/>
                        <a14:foregroundMark x1="59167" y1="88780" x2="50667" y2="913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132">
            <a:off x="2495149" y="3062765"/>
            <a:ext cx="2758650" cy="2335656"/>
          </a:xfrm>
          <a:prstGeom prst="rect">
            <a:avLst/>
          </a:prstGeom>
        </p:spPr>
      </p:pic>
      <p:pic>
        <p:nvPicPr>
          <p:cNvPr id="59" name="Picture 58" descr="Download Candle Birthday Cake Transprent - Number - Full Size PNG Image -  PNGkit">
            <a:extLst>
              <a:ext uri="{FF2B5EF4-FFF2-40B4-BE49-F238E27FC236}">
                <a16:creationId xmlns:a16="http://schemas.microsoft.com/office/drawing/2014/main" id="{1A233DF7-F7A4-5D3F-DA6B-9D3C05D79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84" b="89958" l="9969" r="89987">
                        <a14:foregroundMark x1="47243" y1="3684" x2="46537" y2="20559"/>
                        <a14:foregroundMark x1="46537" y1="20559" x2="46758" y2="21331"/>
                        <a14:backgroundMark x1="68637" y1="20737" x2="70137" y2="28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65" t="-1" r="41363" b="52070"/>
          <a:stretch/>
        </p:blipFill>
        <p:spPr bwMode="auto">
          <a:xfrm rot="20606160">
            <a:off x="3143970" y="2492822"/>
            <a:ext cx="1048050" cy="164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2791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7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sPhamdung"/>
          <p:cNvGrpSpPr/>
          <p:nvPr/>
        </p:nvGrpSpPr>
        <p:grpSpPr>
          <a:xfrm>
            <a:off x="7451201" y="2482609"/>
            <a:ext cx="4302862" cy="1166785"/>
            <a:chOff x="7395651" y="4592712"/>
            <a:chExt cx="4201263" cy="1166785"/>
          </a:xfrm>
        </p:grpSpPr>
        <p:sp>
          <p:nvSpPr>
            <p:cNvPr id="32" name="Horizontal Scroll 31"/>
            <p:cNvSpPr/>
            <p:nvPr/>
          </p:nvSpPr>
          <p:spPr>
            <a:xfrm>
              <a:off x="8104555" y="4592712"/>
              <a:ext cx="3492359" cy="1097280"/>
            </a:xfrm>
            <a:prstGeom prst="horizontalScroll">
              <a:avLst>
                <a:gd name="adj" fmla="val 926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34" name="Oval 33">
              <a:hlinkClick r:id="" action="ppaction://hlinkshowjump?jump=nextslide"/>
            </p:cNvPr>
            <p:cNvSpPr/>
            <p:nvPr/>
          </p:nvSpPr>
          <p:spPr>
            <a:xfrm>
              <a:off x="7531279" y="4637020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35" name="Google Shape;3917;p34"/>
            <p:cNvSpPr txBox="1">
              <a:spLocks/>
            </p:cNvSpPr>
            <p:nvPr/>
          </p:nvSpPr>
          <p:spPr>
            <a:xfrm>
              <a:off x="8489910" y="4755719"/>
              <a:ext cx="3039656" cy="800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nine years old.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7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9229" y="6042425"/>
            <a:ext cx="883539" cy="742778"/>
          </a:xfrm>
          <a:prstGeom prst="rect">
            <a:avLst/>
          </a:prstGeom>
        </p:spPr>
      </p:pic>
      <p:sp>
        <p:nvSpPr>
          <p:cNvPr id="42" name="Rounded Rectangle 41">
            <a:hlinkClick r:id="rId10" action="ppaction://hlinksldjump"/>
          </p:cNvPr>
          <p:cNvSpPr/>
          <p:nvPr/>
        </p:nvSpPr>
        <p:spPr>
          <a:xfrm>
            <a:off x="10673696" y="6068183"/>
            <a:ext cx="1060361" cy="67030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</a:t>
            </a:r>
          </a:p>
        </p:txBody>
      </p:sp>
      <p:grpSp>
        <p:nvGrpSpPr>
          <p:cNvPr id="44" name="MsPham sai"/>
          <p:cNvGrpSpPr/>
          <p:nvPr/>
        </p:nvGrpSpPr>
        <p:grpSpPr>
          <a:xfrm>
            <a:off x="7540329" y="4305127"/>
            <a:ext cx="4213734" cy="1166785"/>
            <a:chOff x="7383180" y="939591"/>
            <a:chExt cx="4213734" cy="1166785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939591"/>
              <a:ext cx="3492359" cy="1097280"/>
            </a:xfrm>
            <a:prstGeom prst="horizontalScroll">
              <a:avLst>
                <a:gd name="adj" fmla="val 926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34093" y="986309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55659" y="1100608"/>
              <a:ext cx="3039656" cy="8007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nice years old.</a:t>
              </a:r>
            </a:p>
          </p:txBody>
        </p:sp>
      </p:grpSp>
      <p:grpSp>
        <p:nvGrpSpPr>
          <p:cNvPr id="49" name="MsPham Sai 1"/>
          <p:cNvGrpSpPr/>
          <p:nvPr/>
        </p:nvGrpSpPr>
        <p:grpSpPr>
          <a:xfrm>
            <a:off x="7389415" y="681273"/>
            <a:ext cx="4364647" cy="1153906"/>
            <a:chOff x="7353562" y="2813370"/>
            <a:chExt cx="4243352" cy="1153906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2813370"/>
              <a:ext cx="3492359" cy="1097280"/>
            </a:xfrm>
            <a:prstGeom prst="horizontalScroll">
              <a:avLst>
                <a:gd name="adj" fmla="val 8229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04475" y="285575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10721" y="2980130"/>
              <a:ext cx="3039656" cy="7912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nine year old.</a:t>
              </a:r>
            </a:p>
          </p:txBody>
        </p:sp>
      </p:grpSp>
      <p:sp>
        <p:nvSpPr>
          <p:cNvPr id="30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D355D04-F1DE-605F-EC2D-55FB0C947FB7}"/>
              </a:ext>
            </a:extLst>
          </p:cNvPr>
          <p:cNvSpPr/>
          <p:nvPr/>
        </p:nvSpPr>
        <p:spPr>
          <a:xfrm rot="20842937">
            <a:off x="1595760" y="1635541"/>
            <a:ext cx="3433373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How old are you?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F81F4-675C-78DB-1753-8A002FE80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3" b="94858" l="3837" r="94926">
                        <a14:foregroundMark x1="18564" y1="28687" x2="57302" y2="38566"/>
                        <a14:foregroundMark x1="25866" y1="21110" x2="25619" y2="25575"/>
                        <a14:foregroundMark x1="32797" y1="26928" x2="52228" y2="22327"/>
                        <a14:foregroundMark x1="55446" y1="21380" x2="64604" y2="28823"/>
                        <a14:foregroundMark x1="64604" y1="28823" x2="64728" y2="28823"/>
                        <a14:foregroundMark x1="45173" y1="29499" x2="61262" y2="33559"/>
                        <a14:foregroundMark x1="38861" y1="27334" x2="43688" y2="63058"/>
                        <a14:foregroundMark x1="43688" y1="63058" x2="43688" y2="63058"/>
                        <a14:foregroundMark x1="18564" y1="41407" x2="40470" y2="52639"/>
                        <a14:foregroundMark x1="13614" y1="31935" x2="14356" y2="34506"/>
                        <a14:foregroundMark x1="24505" y1="23139" x2="24752" y2="24222"/>
                        <a14:foregroundMark x1="26733" y1="36671" x2="26980" y2="38024"/>
                        <a14:foregroundMark x1="73762" y1="22463" x2="70297" y2="23545"/>
                        <a14:foregroundMark x1="68069" y1="24222" x2="69802" y2="27740"/>
                        <a14:foregroundMark x1="81683" y1="33288" x2="80817" y2="33288"/>
                        <a14:foregroundMark x1="77228" y1="31123" x2="78342" y2="35859"/>
                        <a14:foregroundMark x1="86757" y1="37618" x2="71535" y2="45467"/>
                        <a14:foregroundMark x1="74010" y1="29364" x2="76114" y2="37483"/>
                        <a14:foregroundMark x1="82426" y1="36806" x2="70545" y2="40460"/>
                        <a14:foregroundMark x1="63738" y1="33288" x2="64109" y2="38566"/>
                        <a14:foregroundMark x1="61386" y1="36806" x2="64109" y2="41949"/>
                        <a14:foregroundMark x1="75371" y1="47091" x2="63119" y2="48309"/>
                        <a14:foregroundMark x1="71658" y1="42355" x2="59406" y2="42355"/>
                        <a14:foregroundMark x1="55693" y1="47361" x2="47896" y2="46414"/>
                        <a14:foregroundMark x1="42327" y1="38024" x2="45050" y2="41407"/>
                        <a14:foregroundMark x1="21040" y1="36671" x2="16708" y2="38701"/>
                        <a14:foregroundMark x1="10396" y1="48850" x2="9777" y2="53045"/>
                        <a14:foregroundMark x1="9901" y1="55751" x2="10396" y2="62382"/>
                        <a14:foregroundMark x1="11386" y1="74290" x2="14975" y2="79161"/>
                        <a14:foregroundMark x1="16832" y1="79567" x2="26980" y2="84980"/>
                        <a14:foregroundMark x1="11015" y1="79161" x2="21287" y2="84980"/>
                        <a14:foregroundMark x1="58168" y1="89310" x2="66584" y2="91069"/>
                        <a14:foregroundMark x1="67079" y1="89445" x2="77228" y2="91069"/>
                        <a14:foregroundMark x1="80074" y1="89175" x2="85396" y2="84980"/>
                        <a14:foregroundMark x1="87129" y1="84844" x2="91708" y2="79296"/>
                        <a14:foregroundMark x1="47030" y1="94317" x2="57797" y2="94993"/>
                        <a14:foregroundMark x1="92450" y1="77673" x2="92698" y2="76319"/>
                        <a14:foregroundMark x1="51485" y1="91340" x2="46411" y2="89310"/>
                        <a14:foregroundMark x1="5198" y1="79838" x2="5198" y2="79838"/>
                        <a14:foregroundMark x1="4084" y1="77402" x2="4084" y2="77402"/>
                        <a14:foregroundMark x1="4208" y1="77673" x2="4208" y2="77673"/>
                        <a14:foregroundMark x1="3960" y1="78214" x2="3960" y2="78214"/>
                        <a14:foregroundMark x1="4208" y1="78755" x2="5446" y2="83356"/>
                        <a14:foregroundMark x1="7178" y1="85386" x2="10272" y2="88769"/>
                        <a14:foregroundMark x1="14604" y1="89175" x2="20297" y2="91069"/>
                        <a14:foregroundMark x1="28589" y1="92693" x2="36634" y2="94993"/>
                        <a14:foregroundMark x1="36881" y1="85386" x2="45173" y2="88092"/>
                        <a14:foregroundMark x1="16832" y1="18945" x2="16832" y2="18945"/>
                        <a14:foregroundMark x1="25743" y1="14344" x2="25743" y2="14344"/>
                        <a14:foregroundMark x1="25124" y1="11908" x2="25124" y2="11908"/>
                        <a14:foregroundMark x1="24505" y1="11502" x2="24505" y2="11502"/>
                        <a14:foregroundMark x1="54332" y1="13261" x2="54332" y2="13261"/>
                        <a14:foregroundMark x1="70297" y1="14614" x2="70297" y2="14614"/>
                        <a14:foregroundMark x1="69802" y1="12991" x2="69802" y2="12991"/>
                        <a14:foregroundMark x1="80693" y1="15156" x2="80693" y2="15156"/>
                        <a14:foregroundMark x1="81807" y1="12991" x2="81807" y2="12991"/>
                        <a14:foregroundMark x1="80074" y1="16373" x2="80074" y2="16373"/>
                        <a14:foregroundMark x1="80074" y1="17727" x2="80074" y2="17727"/>
                        <a14:foregroundMark x1="79579" y1="22327" x2="79579" y2="22327"/>
                        <a14:foregroundMark x1="48515" y1="18945" x2="48515" y2="18945"/>
                        <a14:foregroundMark x1="9901" y1="45467" x2="9901" y2="45467"/>
                        <a14:foregroundMark x1="88738" y1="75507" x2="88243" y2="76049"/>
                        <a14:foregroundMark x1="90594" y1="74966" x2="85767" y2="77673"/>
                        <a14:foregroundMark x1="88614" y1="73748" x2="51485" y2="54398"/>
                        <a14:foregroundMark x1="51114" y1="83491" x2="63738" y2="88092"/>
                        <a14:foregroundMark x1="16708" y1="38566" x2="15470" y2="44926"/>
                        <a14:foregroundMark x1="11757" y1="30041" x2="11757" y2="30041"/>
                        <a14:foregroundMark x1="8911" y1="49932" x2="8911" y2="49932"/>
                        <a14:foregroundMark x1="9158" y1="40189" x2="9158" y2="40189"/>
                        <a14:foregroundMark x1="9901" y1="38160" x2="9901" y2="38160"/>
                        <a14:foregroundMark x1="92203" y1="69959" x2="94926" y2="74831"/>
                        <a14:foregroundMark x1="83540" y1="26793" x2="79208" y2="31394"/>
                        <a14:foregroundMark x1="68564" y1="11231" x2="68564" y2="11231"/>
                        <a14:foregroundMark x1="65842" y1="22057" x2="65842" y2="22057"/>
                        <a14:foregroundMark x1="65099" y1="20162" x2="65099" y2="20162"/>
                        <a14:foregroundMark x1="53465" y1="11773" x2="53465" y2="11773"/>
                        <a14:foregroundMark x1="49381" y1="18133" x2="49381" y2="18133"/>
                        <a14:foregroundMark x1="49134" y1="17321" x2="49134" y2="17321"/>
                        <a14:foregroundMark x1="40842" y1="15156" x2="40842" y2="15156"/>
                        <a14:foregroundMark x1="41213" y1="13938" x2="41213" y2="13938"/>
                        <a14:foregroundMark x1="31064" y1="20568" x2="31064" y2="20568"/>
                        <a14:foregroundMark x1="17203" y1="17456" x2="17203" y2="17456"/>
                        <a14:foregroundMark x1="17203" y1="16779" x2="17203" y2="16779"/>
                        <a14:foregroundMark x1="18069" y1="16103" x2="18069" y2="16103"/>
                        <a14:foregroundMark x1="17079" y1="19486" x2="17079" y2="194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854">
            <a:off x="2724121" y="2908986"/>
            <a:ext cx="2519221" cy="2304089"/>
          </a:xfrm>
          <a:prstGeom prst="rect">
            <a:avLst/>
          </a:prstGeom>
        </p:spPr>
      </p:pic>
      <p:pic>
        <p:nvPicPr>
          <p:cNvPr id="59" name="Picture 58" descr="Download Candle Birthday Cake Transprent - Number - Full Size PNG Image -  PNGkit">
            <a:extLst>
              <a:ext uri="{FF2B5EF4-FFF2-40B4-BE49-F238E27FC236}">
                <a16:creationId xmlns:a16="http://schemas.microsoft.com/office/drawing/2014/main" id="{0E8B8C36-5EFE-4F67-D418-3CFAC0091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23" b="95247" l="9881" r="98633">
                        <a14:foregroundMark x1="90781" y1="62567" x2="96074" y2="81046"/>
                        <a14:foregroundMark x1="88399" y1="95247" x2="91707" y2="93226"/>
                        <a14:foregroundMark x1="98633" y1="76946" x2="98633" y2="81818"/>
                        <a14:backgroundMark x1="69387" y1="13607" x2="68769" y2="30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68" t="52460"/>
          <a:stretch/>
        </p:blipFill>
        <p:spPr bwMode="auto">
          <a:xfrm rot="20427668">
            <a:off x="3429853" y="2330773"/>
            <a:ext cx="873049" cy="138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00925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2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sPhamdung"/>
          <p:cNvGrpSpPr/>
          <p:nvPr/>
        </p:nvGrpSpPr>
        <p:grpSpPr>
          <a:xfrm>
            <a:off x="7535937" y="4423092"/>
            <a:ext cx="4201263" cy="1166785"/>
            <a:chOff x="7395651" y="4592712"/>
            <a:chExt cx="4201263" cy="1166785"/>
          </a:xfrm>
        </p:grpSpPr>
        <p:sp>
          <p:nvSpPr>
            <p:cNvPr id="32" name="Horizontal Scroll 31"/>
            <p:cNvSpPr/>
            <p:nvPr/>
          </p:nvSpPr>
          <p:spPr>
            <a:xfrm>
              <a:off x="8104555" y="4592712"/>
              <a:ext cx="3492359" cy="1097280"/>
            </a:xfrm>
            <a:prstGeom prst="horizontalScroll">
              <a:avLst>
                <a:gd name="adj" fmla="val 926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34" name="Oval 33">
              <a:hlinkClick r:id="" action="ppaction://hlinkshowjump?jump=nextslide"/>
            </p:cNvPr>
            <p:cNvSpPr/>
            <p:nvPr/>
          </p:nvSpPr>
          <p:spPr>
            <a:xfrm>
              <a:off x="7531279" y="4637020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Google Shape;3917;p34"/>
            <p:cNvSpPr txBox="1">
              <a:spLocks/>
            </p:cNvSpPr>
            <p:nvPr/>
          </p:nvSpPr>
          <p:spPr>
            <a:xfrm>
              <a:off x="8489910" y="4755719"/>
              <a:ext cx="3039656" cy="800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one.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7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9229" y="6042425"/>
            <a:ext cx="883539" cy="742778"/>
          </a:xfrm>
          <a:prstGeom prst="rect">
            <a:avLst/>
          </a:prstGeom>
        </p:spPr>
      </p:pic>
      <p:sp>
        <p:nvSpPr>
          <p:cNvPr id="42" name="Rounded Rectangle 41">
            <a:hlinkClick r:id="rId10" action="ppaction://hlinksldjump"/>
          </p:cNvPr>
          <p:cNvSpPr/>
          <p:nvPr/>
        </p:nvSpPr>
        <p:spPr>
          <a:xfrm>
            <a:off x="10673696" y="6068183"/>
            <a:ext cx="1060361" cy="67030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</a:t>
            </a:r>
          </a:p>
        </p:txBody>
      </p:sp>
      <p:grpSp>
        <p:nvGrpSpPr>
          <p:cNvPr id="49" name="MsPham Sai 1"/>
          <p:cNvGrpSpPr/>
          <p:nvPr/>
        </p:nvGrpSpPr>
        <p:grpSpPr>
          <a:xfrm>
            <a:off x="7490705" y="2565703"/>
            <a:ext cx="4243352" cy="1153906"/>
            <a:chOff x="7353562" y="2813370"/>
            <a:chExt cx="4243352" cy="1153906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2813370"/>
              <a:ext cx="3492359" cy="1097280"/>
            </a:xfrm>
            <a:prstGeom prst="horizontalScroll">
              <a:avLst>
                <a:gd name="adj" fmla="val 8229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04475" y="285575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10721" y="2980130"/>
              <a:ext cx="3039656" cy="7912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two.</a:t>
              </a:r>
            </a:p>
          </p:txBody>
        </p:sp>
      </p:grpSp>
      <p:grpSp>
        <p:nvGrpSpPr>
          <p:cNvPr id="54" name="MsPham Sai 1"/>
          <p:cNvGrpSpPr/>
          <p:nvPr/>
        </p:nvGrpSpPr>
        <p:grpSpPr>
          <a:xfrm>
            <a:off x="7385023" y="708315"/>
            <a:ext cx="4349033" cy="1153906"/>
            <a:chOff x="7353562" y="2813370"/>
            <a:chExt cx="4243352" cy="1153906"/>
          </a:xfrm>
        </p:grpSpPr>
        <p:sp>
          <p:nvSpPr>
            <p:cNvPr id="55" name="Horizontal Scroll 54"/>
            <p:cNvSpPr/>
            <p:nvPr/>
          </p:nvSpPr>
          <p:spPr>
            <a:xfrm>
              <a:off x="8104555" y="2813370"/>
              <a:ext cx="3492359" cy="1097280"/>
            </a:xfrm>
            <a:prstGeom prst="horizontalScroll">
              <a:avLst>
                <a:gd name="adj" fmla="val 8229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57" name="Oval 56">
              <a:hlinkClick r:id="" action="ppaction://hlinkshowjump?jump=nextslide"/>
            </p:cNvPr>
            <p:cNvSpPr/>
            <p:nvPr/>
          </p:nvSpPr>
          <p:spPr>
            <a:xfrm>
              <a:off x="7504475" y="285575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58" name="Google Shape;3917;p34"/>
            <p:cNvSpPr txBox="1">
              <a:spLocks/>
            </p:cNvSpPr>
            <p:nvPr/>
          </p:nvSpPr>
          <p:spPr>
            <a:xfrm>
              <a:off x="8410721" y="2977668"/>
              <a:ext cx="3039656" cy="793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Bef>
                  <a:spcPts val="0"/>
                </a:spcBef>
                <a:buSzPts val="3000"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three.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8DD736B-55F7-10DD-F5EB-18B5F765EA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95" b="96200" l="6201" r="94138">
                        <a14:foregroundMark x1="16460" y1="53637" x2="42390" y2="59392"/>
                        <a14:foregroundMark x1="30778" y1="53312" x2="41601" y2="58415"/>
                        <a14:foregroundMark x1="20744" y1="59283" x2="45321" y2="61889"/>
                        <a14:foregroundMark x1="42503" y1="55483" x2="57835" y2="65364"/>
                        <a14:foregroundMark x1="60992" y1="60478" x2="77565" y2="57003"/>
                        <a14:foregroundMark x1="61669" y1="54723" x2="76550" y2="53746"/>
                        <a14:foregroundMark x1="7892" y1="61455" x2="6313" y2="73073"/>
                        <a14:foregroundMark x1="7892" y1="81976" x2="17024" y2="88056"/>
                        <a14:foregroundMark x1="6426" y1="86971" x2="20631" y2="90445"/>
                        <a14:foregroundMark x1="16122" y1="90771" x2="27396" y2="91097"/>
                        <a14:foregroundMark x1="27057" y1="87188" x2="29763" y2="83496"/>
                        <a14:foregroundMark x1="28749" y1="90662" x2="40023" y2="93485"/>
                        <a14:foregroundMark x1="37993" y1="90337" x2="46674" y2="88491"/>
                        <a14:foregroundMark x1="44645" y1="86102" x2="48703" y2="85233"/>
                        <a14:foregroundMark x1="47238" y1="93811" x2="60316" y2="91097"/>
                        <a14:foregroundMark x1="40812" y1="96308" x2="49493" y2="95440"/>
                        <a14:foregroundMark x1="61105" y1="95223" x2="72041" y2="91748"/>
                        <a14:foregroundMark x1="67306" y1="88056" x2="75085" y2="84582"/>
                        <a14:foregroundMark x1="75648" y1="92291" x2="88501" y2="87079"/>
                        <a14:foregroundMark x1="82864" y1="86428" x2="87486" y2="83713"/>
                        <a14:foregroundMark x1="88050" y1="91205" x2="91432" y2="88925"/>
                        <a14:foregroundMark x1="94138" y1="88491" x2="94138" y2="88491"/>
                        <a14:foregroundMark x1="94138" y1="73724" x2="94138" y2="73724"/>
                        <a14:foregroundMark x1="94250" y1="68078" x2="94250" y2="68078"/>
                        <a14:foregroundMark x1="49154" y1="9663" x2="49042" y2="8903"/>
                        <a14:foregroundMark x1="47576" y1="9229" x2="46561" y2="13464"/>
                        <a14:foregroundMark x1="47576" y1="6080" x2="47576" y2="4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02880">
            <a:off x="2434340" y="2426685"/>
            <a:ext cx="2813869" cy="2921728"/>
          </a:xfrm>
          <a:prstGeom prst="rect">
            <a:avLst/>
          </a:prstGeom>
        </p:spPr>
      </p:pic>
      <p:sp>
        <p:nvSpPr>
          <p:cNvPr id="59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9D110EF-2185-69BD-FCE9-B72A18F8AEC2}"/>
              </a:ext>
            </a:extLst>
          </p:cNvPr>
          <p:cNvSpPr/>
          <p:nvPr/>
        </p:nvSpPr>
        <p:spPr>
          <a:xfrm rot="20842937">
            <a:off x="1595760" y="1635541"/>
            <a:ext cx="3433373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How old are you?</a:t>
            </a:r>
          </a:p>
        </p:txBody>
      </p:sp>
    </p:spTree>
    <p:extLst>
      <p:ext uri="{BB962C8B-B14F-4D97-AF65-F5344CB8AC3E}">
        <p14:creationId xmlns:p14="http://schemas.microsoft.com/office/powerpoint/2010/main" val="44486908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42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A057EB-E300-494E-8EC0-22B1BB56F69F}"/>
              </a:ext>
            </a:extLst>
          </p:cNvPr>
          <p:cNvSpPr/>
          <p:nvPr/>
        </p:nvSpPr>
        <p:spPr>
          <a:xfrm>
            <a:off x="288076" y="1643554"/>
            <a:ext cx="3218695" cy="2783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66CBB1-AB23-576F-9878-75280952DEC8}"/>
              </a:ext>
            </a:extLst>
          </p:cNvPr>
          <p:cNvSpPr txBox="1"/>
          <p:nvPr/>
        </p:nvSpPr>
        <p:spPr>
          <a:xfrm>
            <a:off x="463957" y="2637880"/>
            <a:ext cx="2866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 up.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Listen to the song.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Clap your hands and sing along.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5C1ED8-33F1-F382-922E-62A4BB2CC23F}"/>
              </a:ext>
            </a:extLst>
          </p:cNvPr>
          <p:cNvSpPr txBox="1">
            <a:spLocks/>
          </p:cNvSpPr>
          <p:nvPr/>
        </p:nvSpPr>
        <p:spPr>
          <a:xfrm>
            <a:off x="4425907" y="0"/>
            <a:ext cx="700330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</a:rPr>
              <a:t>Song: Phonics Song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CF10DF-0881-B2DA-AA52-18523E7A2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8" b="95759" l="8090" r="94382">
                        <a14:foregroundMark x1="62022" y1="8259" x2="62022" y2="8259"/>
                        <a14:foregroundMark x1="61573" y1="4241" x2="61573" y2="4241"/>
                        <a14:foregroundMark x1="39551" y1="7813" x2="39551" y2="7813"/>
                        <a14:foregroundMark x1="8090" y1="49554" x2="8090" y2="49554"/>
                        <a14:foregroundMark x1="47191" y1="91518" x2="47191" y2="91518"/>
                        <a14:foregroundMark x1="48539" y1="95759" x2="48539" y2="95759"/>
                        <a14:foregroundMark x1="88090" y1="36384" x2="88090" y2="36384"/>
                        <a14:foregroundMark x1="94382" y1="38616" x2="94382" y2="38616"/>
                        <a14:foregroundMark x1="25618" y1="54241" x2="25618" y2="54241"/>
                        <a14:foregroundMark x1="23596" y1="53348" x2="23596" y2="53348"/>
                        <a14:foregroundMark x1="23596" y1="53348" x2="23596" y2="53348"/>
                        <a14:foregroundMark x1="23596" y1="53348" x2="27640" y2="53348"/>
                        <a14:foregroundMark x1="24719" y1="50000" x2="26742" y2="53348"/>
                        <a14:foregroundMark x1="26742" y1="53348" x2="24494" y2="58036"/>
                        <a14:foregroundMark x1="29213" y1="50223" x2="42247" y2="52679"/>
                        <a14:foregroundMark x1="42697" y1="47991" x2="42697" y2="47991"/>
                        <a14:foregroundMark x1="42697" y1="47991" x2="42697" y2="47991"/>
                        <a14:foregroundMark x1="42921" y1="52455" x2="45843" y2="53571"/>
                        <a14:foregroundMark x1="45843" y1="53571" x2="45843" y2="61161"/>
                        <a14:foregroundMark x1="45618" y1="49777" x2="55056" y2="48438"/>
                        <a14:foregroundMark x1="55056" y1="48438" x2="58652" y2="48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641" y="815531"/>
            <a:ext cx="1644956" cy="16560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5C2DCE-580A-FEE7-8098-0488915638A1}"/>
              </a:ext>
            </a:extLst>
          </p:cNvPr>
          <p:cNvSpPr txBox="1">
            <a:spLocks/>
          </p:cNvSpPr>
          <p:nvPr/>
        </p:nvSpPr>
        <p:spPr>
          <a:xfrm>
            <a:off x="288076" y="-67217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LEAD-IN</a:t>
            </a:r>
            <a:endParaRPr lang="en-SG" sz="3600" dirty="0">
              <a:solidFill>
                <a:schemeClr val="bg1"/>
              </a:solidFill>
            </a:endParaRPr>
          </a:p>
        </p:txBody>
      </p:sp>
      <p:pic>
        <p:nvPicPr>
          <p:cNvPr id="2" name="Phonics Song 2">
            <a:hlinkClick r:id="" action="ppaction://media"/>
            <a:extLst>
              <a:ext uri="{FF2B5EF4-FFF2-40B4-BE49-F238E27FC236}">
                <a16:creationId xmlns:a16="http://schemas.microsoft.com/office/drawing/2014/main" id="{6D17FF81-B295-522D-690D-5A3BD05756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4137" y="1400841"/>
            <a:ext cx="7833906" cy="44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B05B8EF2-B055-1CD1-477F-C38532F12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86672"/>
              </p:ext>
            </p:extLst>
          </p:nvPr>
        </p:nvGraphicFramePr>
        <p:xfrm>
          <a:off x="938973" y="4160125"/>
          <a:ext cx="2658294" cy="1224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147">
                  <a:extLst>
                    <a:ext uri="{9D8B030D-6E8A-4147-A177-3AD203B41FA5}">
                      <a16:colId xmlns:a16="http://schemas.microsoft.com/office/drawing/2014/main" val="951794952"/>
                    </a:ext>
                  </a:extLst>
                </a:gridCol>
                <a:gridCol w="1329147">
                  <a:extLst>
                    <a:ext uri="{9D8B030D-6E8A-4147-A177-3AD203B41FA5}">
                      <a16:colId xmlns:a16="http://schemas.microsoft.com/office/drawing/2014/main" val="527756746"/>
                    </a:ext>
                  </a:extLst>
                </a:gridCol>
              </a:tblGrid>
              <a:tr h="12246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278755"/>
                  </a:ext>
                </a:extLst>
              </a:tr>
            </a:tbl>
          </a:graphicData>
        </a:graphic>
      </p:graphicFrame>
      <p:pic>
        <p:nvPicPr>
          <p:cNvPr id="11" name="Graphic 10" descr="Badge 1 with solid fill">
            <a:extLst>
              <a:ext uri="{FF2B5EF4-FFF2-40B4-BE49-F238E27FC236}">
                <a16:creationId xmlns:a16="http://schemas.microsoft.com/office/drawing/2014/main" id="{B589A1B8-DF3A-515A-F329-66A475489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9847" y="4353571"/>
            <a:ext cx="814498" cy="814498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0AB5B76C-19D3-FC3A-779D-469D106D7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493714" y="4367317"/>
            <a:ext cx="814498" cy="814498"/>
          </a:xfrm>
          <a:prstGeom prst="rect">
            <a:avLst/>
          </a:prstGeom>
        </p:spPr>
      </p:pic>
      <p:pic>
        <p:nvPicPr>
          <p:cNvPr id="1026" name="Picture 2" descr="Bảng Chữ Cái Alphabet Tiếng Anh – Tiếng Việt - Vocabula...">
            <a:extLst>
              <a:ext uri="{FF2B5EF4-FFF2-40B4-BE49-F238E27FC236}">
                <a16:creationId xmlns:a16="http://schemas.microsoft.com/office/drawing/2014/main" id="{0FCDE9EB-95DD-9708-6E25-5E103BB69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91" y="593390"/>
            <a:ext cx="7120647" cy="5340486"/>
          </a:xfrm>
          <a:prstGeom prst="rect">
            <a:avLst/>
          </a:prstGeom>
          <a:noFill/>
          <a:ln>
            <a:solidFill>
              <a:srgbClr val="3E5D7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0953B-9CC9-BB85-E443-885C090CE5DC}"/>
              </a:ext>
            </a:extLst>
          </p:cNvPr>
          <p:cNvSpPr txBox="1"/>
          <p:nvPr/>
        </p:nvSpPr>
        <p:spPr>
          <a:xfrm>
            <a:off x="294524" y="804144"/>
            <a:ext cx="3143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the Alphabet.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E819C5-4D8C-370B-C3FB-09C955A1C7F2}"/>
              </a:ext>
            </a:extLst>
          </p:cNvPr>
          <p:cNvSpPr txBox="1"/>
          <p:nvPr/>
        </p:nvSpPr>
        <p:spPr>
          <a:xfrm>
            <a:off x="804808" y="1744710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letters</a:t>
            </a:r>
          </a:p>
        </p:txBody>
      </p:sp>
      <p:pic>
        <p:nvPicPr>
          <p:cNvPr id="7" name="Picture 2" descr="Baamboozle - I SPY!">
            <a:extLst>
              <a:ext uri="{FF2B5EF4-FFF2-40B4-BE49-F238E27FC236}">
                <a16:creationId xmlns:a16="http://schemas.microsoft.com/office/drawing/2014/main" id="{449D1ABA-FDFF-8669-6E6F-2222CC65C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4" y="2763530"/>
            <a:ext cx="1020568" cy="12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D9930-D56A-35E5-AE3A-E1C38FBB96F2}"/>
              </a:ext>
            </a:extLst>
          </p:cNvPr>
          <p:cNvSpPr txBox="1"/>
          <p:nvPr/>
        </p:nvSpPr>
        <p:spPr>
          <a:xfrm>
            <a:off x="1375770" y="2900720"/>
            <a:ext cx="26582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 the letters.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7A2F4D-6F42-585B-9E86-149D1C1ADB39}"/>
              </a:ext>
            </a:extLst>
          </p:cNvPr>
          <p:cNvSpPr/>
          <p:nvPr/>
        </p:nvSpPr>
        <p:spPr>
          <a:xfrm>
            <a:off x="5719865" y="2516798"/>
            <a:ext cx="1146623" cy="10629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4AD468-AF1B-5F61-D87B-BF9817B33A7E}"/>
              </a:ext>
            </a:extLst>
          </p:cNvPr>
          <p:cNvSpPr/>
          <p:nvPr/>
        </p:nvSpPr>
        <p:spPr>
          <a:xfrm>
            <a:off x="10242918" y="3613168"/>
            <a:ext cx="1146623" cy="10629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F6B56-BC24-3C95-6905-5C6E00937A0B}"/>
              </a:ext>
            </a:extLst>
          </p:cNvPr>
          <p:cNvSpPr txBox="1"/>
          <p:nvPr/>
        </p:nvSpPr>
        <p:spPr>
          <a:xfrm>
            <a:off x="1219975" y="4409326"/>
            <a:ext cx="780108" cy="707886"/>
          </a:xfrm>
          <a:prstGeom prst="rect">
            <a:avLst/>
          </a:prstGeom>
          <a:solidFill>
            <a:srgbClr val="F8CBA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7DA6F1-3B85-4284-E276-29DAEC68DEB5}"/>
              </a:ext>
            </a:extLst>
          </p:cNvPr>
          <p:cNvSpPr txBox="1"/>
          <p:nvPr/>
        </p:nvSpPr>
        <p:spPr>
          <a:xfrm>
            <a:off x="2493714" y="4419425"/>
            <a:ext cx="824177" cy="707886"/>
          </a:xfrm>
          <a:prstGeom prst="rect">
            <a:avLst/>
          </a:prstGeom>
          <a:solidFill>
            <a:srgbClr val="C5E0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D9D72-2362-25A2-E2F1-3C8ED1EBB314}"/>
              </a:ext>
            </a:extLst>
          </p:cNvPr>
          <p:cNvSpPr txBox="1"/>
          <p:nvPr/>
        </p:nvSpPr>
        <p:spPr>
          <a:xfrm>
            <a:off x="1639281" y="5394906"/>
            <a:ext cx="120537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F89C5F0-7A84-CB82-AF85-2F8B25EC6907}"/>
              </a:ext>
            </a:extLst>
          </p:cNvPr>
          <p:cNvSpPr txBox="1">
            <a:spLocks/>
          </p:cNvSpPr>
          <p:nvPr/>
        </p:nvSpPr>
        <p:spPr>
          <a:xfrm>
            <a:off x="294524" y="-45776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LEAD-IN</a:t>
            </a:r>
            <a:endParaRPr lang="en-SG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  <p:bldP spid="10" grpId="1" animBg="1"/>
      <p:bldP spid="10" grpId="2" animBg="1"/>
      <p:bldP spid="10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12803A4-EBD9-D264-9C21-BAC41E4CC746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 /h/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88B5741-2DE0-B886-EFF9-4EAC515DD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287564"/>
              </p:ext>
            </p:extLst>
          </p:nvPr>
        </p:nvGraphicFramePr>
        <p:xfrm>
          <a:off x="1238250" y="1021380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00671B7-D347-69D1-4C95-1A3FBD8DC2D9}"/>
              </a:ext>
            </a:extLst>
          </p:cNvPr>
          <p:cNvSpPr/>
          <p:nvPr/>
        </p:nvSpPr>
        <p:spPr>
          <a:xfrm>
            <a:off x="2167562" y="1637499"/>
            <a:ext cx="115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F806E-73A8-FC6D-F813-9C528DC92A4C}"/>
              </a:ext>
            </a:extLst>
          </p:cNvPr>
          <p:cNvSpPr/>
          <p:nvPr/>
        </p:nvSpPr>
        <p:spPr>
          <a:xfrm>
            <a:off x="2166760" y="3275145"/>
            <a:ext cx="1152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/h/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C7DF51-EDDB-E920-F0E9-084539E8E6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00"/>
          <a:stretch/>
        </p:blipFill>
        <p:spPr>
          <a:xfrm>
            <a:off x="5776909" y="1813797"/>
            <a:ext cx="3565421" cy="3655758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ECCE419-68C9-B030-7AB9-DF7E81BB4255}"/>
              </a:ext>
            </a:extLst>
          </p:cNvPr>
          <p:cNvSpPr/>
          <p:nvPr/>
        </p:nvSpPr>
        <p:spPr>
          <a:xfrm>
            <a:off x="8378521" y="1021380"/>
            <a:ext cx="2394776" cy="1626788"/>
          </a:xfrm>
          <a:prstGeom prst="wedgeEllipseCallout">
            <a:avLst>
              <a:gd name="adj1" fmla="val -49256"/>
              <a:gd name="adj2" fmla="val 4713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56173-CB59-EC4C-1E64-ADBA5EA5E656}"/>
              </a:ext>
            </a:extLst>
          </p:cNvPr>
          <p:cNvSpPr txBox="1"/>
          <p:nvPr/>
        </p:nvSpPr>
        <p:spPr>
          <a:xfrm>
            <a:off x="9060629" y="1273760"/>
            <a:ext cx="7831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H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0266F3-15EB-D21C-9FB0-1B405A01D133}"/>
              </a:ext>
            </a:extLst>
          </p:cNvPr>
          <p:cNvSpPr txBox="1"/>
          <p:nvPr/>
        </p:nvSpPr>
        <p:spPr>
          <a:xfrm>
            <a:off x="9586198" y="1280776"/>
            <a:ext cx="8764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chemeClr val="accent1"/>
                </a:solidFill>
              </a:rPr>
              <a:t>i</a:t>
            </a:r>
            <a:r>
              <a:rPr lang="en-US" sz="6600" b="1" dirty="0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403C28-5D8F-4EF3-2899-1ABC3207C6E0}"/>
              </a:ext>
            </a:extLst>
          </p:cNvPr>
          <p:cNvSpPr/>
          <p:nvPr/>
        </p:nvSpPr>
        <p:spPr>
          <a:xfrm>
            <a:off x="1704975" y="4591513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FCC0DB-9F6F-3F26-DC68-4FD679210072}"/>
              </a:ext>
            </a:extLst>
          </p:cNvPr>
          <p:cNvSpPr/>
          <p:nvPr/>
        </p:nvSpPr>
        <p:spPr>
          <a:xfrm>
            <a:off x="3249572" y="4591513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398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4" grpId="0"/>
      <p:bldP spid="25" grpId="0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08D7AF-AD97-E6A1-6B20-5834F916C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847" y="1851179"/>
            <a:ext cx="3133725" cy="361886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12803A4-EBD9-D264-9C21-BAC41E4CC746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 /h/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88B5741-2DE0-B886-EFF9-4EAC515DD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047120"/>
              </p:ext>
            </p:extLst>
          </p:nvPr>
        </p:nvGraphicFramePr>
        <p:xfrm>
          <a:off x="1238250" y="1021866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00671B7-D347-69D1-4C95-1A3FBD8DC2D9}"/>
              </a:ext>
            </a:extLst>
          </p:cNvPr>
          <p:cNvSpPr/>
          <p:nvPr/>
        </p:nvSpPr>
        <p:spPr>
          <a:xfrm>
            <a:off x="2167562" y="1637985"/>
            <a:ext cx="115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F806E-73A8-FC6D-F813-9C528DC92A4C}"/>
              </a:ext>
            </a:extLst>
          </p:cNvPr>
          <p:cNvSpPr/>
          <p:nvPr/>
        </p:nvSpPr>
        <p:spPr>
          <a:xfrm>
            <a:off x="2166760" y="3275631"/>
            <a:ext cx="1152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/h/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ECCE419-68C9-B030-7AB9-DF7E81BB4255}"/>
              </a:ext>
            </a:extLst>
          </p:cNvPr>
          <p:cNvSpPr/>
          <p:nvPr/>
        </p:nvSpPr>
        <p:spPr>
          <a:xfrm>
            <a:off x="8179994" y="1021866"/>
            <a:ext cx="2962899" cy="2121532"/>
          </a:xfrm>
          <a:prstGeom prst="wedgeEllipseCallout">
            <a:avLst>
              <a:gd name="adj1" fmla="val -49256"/>
              <a:gd name="adj2" fmla="val 4713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56173-CB59-EC4C-1E64-ADBA5EA5E656}"/>
              </a:ext>
            </a:extLst>
          </p:cNvPr>
          <p:cNvSpPr txBox="1"/>
          <p:nvPr/>
        </p:nvSpPr>
        <p:spPr>
          <a:xfrm>
            <a:off x="8628270" y="1557209"/>
            <a:ext cx="7831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H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0266F3-15EB-D21C-9FB0-1B405A01D133}"/>
              </a:ext>
            </a:extLst>
          </p:cNvPr>
          <p:cNvSpPr txBox="1"/>
          <p:nvPr/>
        </p:nvSpPr>
        <p:spPr>
          <a:xfrm>
            <a:off x="9170698" y="1557209"/>
            <a:ext cx="21430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chemeClr val="accent1"/>
                </a:solidFill>
              </a:rPr>
              <a:t>ello</a:t>
            </a:r>
            <a:r>
              <a:rPr lang="en-US" sz="6600" b="1" dirty="0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403C28-5D8F-4EF3-2899-1ABC3207C6E0}"/>
              </a:ext>
            </a:extLst>
          </p:cNvPr>
          <p:cNvSpPr/>
          <p:nvPr/>
        </p:nvSpPr>
        <p:spPr>
          <a:xfrm>
            <a:off x="1704975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FCC0DB-9F6F-3F26-DC68-4FD679210072}"/>
              </a:ext>
            </a:extLst>
          </p:cNvPr>
          <p:cNvSpPr/>
          <p:nvPr/>
        </p:nvSpPr>
        <p:spPr>
          <a:xfrm>
            <a:off x="3249572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071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4" grpId="0"/>
      <p:bldP spid="25" grpId="0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432184-EFDA-0620-58D2-239C86392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682" y="1079276"/>
            <a:ext cx="2895903" cy="43682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CE11F0-60C3-0D91-886B-943F8B140544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 /s/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3A4D218-4ED8-5ACD-AC51-75BFA3C3D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763569"/>
              </p:ext>
            </p:extLst>
          </p:nvPr>
        </p:nvGraphicFramePr>
        <p:xfrm>
          <a:off x="1238250" y="1009650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7D633D-0748-B288-E235-3444AEE83A57}"/>
              </a:ext>
            </a:extLst>
          </p:cNvPr>
          <p:cNvSpPr/>
          <p:nvPr/>
        </p:nvSpPr>
        <p:spPr>
          <a:xfrm>
            <a:off x="2270957" y="1625769"/>
            <a:ext cx="944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822A5-3781-D811-8204-7FAA67418B7C}"/>
              </a:ext>
            </a:extLst>
          </p:cNvPr>
          <p:cNvSpPr/>
          <p:nvPr/>
        </p:nvSpPr>
        <p:spPr>
          <a:xfrm>
            <a:off x="2224148" y="3263415"/>
            <a:ext cx="1038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/s/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4CA93C-CCA8-2CA2-C94F-301F056F9931}"/>
              </a:ext>
            </a:extLst>
          </p:cNvPr>
          <p:cNvSpPr/>
          <p:nvPr/>
        </p:nvSpPr>
        <p:spPr>
          <a:xfrm>
            <a:off x="1704975" y="457978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6FFFF0-9D63-07BF-25E7-9011179D472D}"/>
              </a:ext>
            </a:extLst>
          </p:cNvPr>
          <p:cNvSpPr/>
          <p:nvPr/>
        </p:nvSpPr>
        <p:spPr>
          <a:xfrm>
            <a:off x="3249572" y="457978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26F97E7-5AA6-FF38-98F4-0E38F30E39D8}"/>
              </a:ext>
            </a:extLst>
          </p:cNvPr>
          <p:cNvSpPr/>
          <p:nvPr/>
        </p:nvSpPr>
        <p:spPr>
          <a:xfrm>
            <a:off x="8086725" y="3144349"/>
            <a:ext cx="3162300" cy="2139821"/>
          </a:xfrm>
          <a:prstGeom prst="cloud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B1E1B-0D69-2B4E-C397-7A31E48460BE}"/>
              </a:ext>
            </a:extLst>
          </p:cNvPr>
          <p:cNvSpPr txBox="1"/>
          <p:nvPr/>
        </p:nvSpPr>
        <p:spPr>
          <a:xfrm>
            <a:off x="9041442" y="3463485"/>
            <a:ext cx="7831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F382DC-BC42-0D5F-008F-2127ABC00CF8}"/>
              </a:ext>
            </a:extLst>
          </p:cNvPr>
          <p:cNvSpPr txBox="1"/>
          <p:nvPr/>
        </p:nvSpPr>
        <p:spPr>
          <a:xfrm>
            <a:off x="9458289" y="3463485"/>
            <a:ext cx="11473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ix</a:t>
            </a:r>
          </a:p>
        </p:txBody>
      </p:sp>
    </p:spTree>
    <p:extLst>
      <p:ext uri="{BB962C8B-B14F-4D97-AF65-F5344CB8AC3E}">
        <p14:creationId xmlns:p14="http://schemas.microsoft.com/office/powerpoint/2010/main" val="23794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059AC03A-2803-73B9-C328-DB80B89FD785}"/>
              </a:ext>
            </a:extLst>
          </p:cNvPr>
          <p:cNvSpPr/>
          <p:nvPr/>
        </p:nvSpPr>
        <p:spPr>
          <a:xfrm>
            <a:off x="8086725" y="3144349"/>
            <a:ext cx="3162300" cy="2139821"/>
          </a:xfrm>
          <a:prstGeom prst="cloud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CE11F0-60C3-0D91-886B-943F8B140544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 /s/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3A4D218-4ED8-5ACD-AC51-75BFA3C3DACF}"/>
              </a:ext>
            </a:extLst>
          </p:cNvPr>
          <p:cNvGraphicFramePr>
            <a:graphicFrameLocks noGrp="1"/>
          </p:cNvGraphicFramePr>
          <p:nvPr/>
        </p:nvGraphicFramePr>
        <p:xfrm>
          <a:off x="1238250" y="1009650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7D633D-0748-B288-E235-3444AEE83A57}"/>
              </a:ext>
            </a:extLst>
          </p:cNvPr>
          <p:cNvSpPr/>
          <p:nvPr/>
        </p:nvSpPr>
        <p:spPr>
          <a:xfrm>
            <a:off x="2270957" y="1625769"/>
            <a:ext cx="944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822A5-3781-D811-8204-7FAA67418B7C}"/>
              </a:ext>
            </a:extLst>
          </p:cNvPr>
          <p:cNvSpPr/>
          <p:nvPr/>
        </p:nvSpPr>
        <p:spPr>
          <a:xfrm>
            <a:off x="2224148" y="3263415"/>
            <a:ext cx="1038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/s/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4CA93C-CCA8-2CA2-C94F-301F056F9931}"/>
              </a:ext>
            </a:extLst>
          </p:cNvPr>
          <p:cNvSpPr/>
          <p:nvPr/>
        </p:nvSpPr>
        <p:spPr>
          <a:xfrm>
            <a:off x="1704975" y="457978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6FFFF0-9D63-07BF-25E7-9011179D472D}"/>
              </a:ext>
            </a:extLst>
          </p:cNvPr>
          <p:cNvSpPr/>
          <p:nvPr/>
        </p:nvSpPr>
        <p:spPr>
          <a:xfrm>
            <a:off x="3249572" y="457978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B1E1B-0D69-2B4E-C397-7A31E48460BE}"/>
              </a:ext>
            </a:extLst>
          </p:cNvPr>
          <p:cNvSpPr txBox="1"/>
          <p:nvPr/>
        </p:nvSpPr>
        <p:spPr>
          <a:xfrm>
            <a:off x="8460867" y="3632747"/>
            <a:ext cx="7831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F382DC-BC42-0D5F-008F-2127ABC00CF8}"/>
              </a:ext>
            </a:extLst>
          </p:cNvPr>
          <p:cNvSpPr txBox="1"/>
          <p:nvPr/>
        </p:nvSpPr>
        <p:spPr>
          <a:xfrm>
            <a:off x="8798847" y="3632747"/>
            <a:ext cx="2383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even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15EA21-B28B-81CE-7360-D24C2B808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139" y="1132567"/>
            <a:ext cx="2684178" cy="427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8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CE11F0-60C3-0D91-886B-943F8B140544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Sounds /h/ &amp; /s/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3A4D218-4ED8-5ACD-AC51-75BFA3C3D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81075"/>
              </p:ext>
            </p:extLst>
          </p:nvPr>
        </p:nvGraphicFramePr>
        <p:xfrm>
          <a:off x="6426335" y="1019175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7D633D-0748-B288-E235-3444AEE83A57}"/>
              </a:ext>
            </a:extLst>
          </p:cNvPr>
          <p:cNvSpPr/>
          <p:nvPr/>
        </p:nvSpPr>
        <p:spPr>
          <a:xfrm>
            <a:off x="7459042" y="1635294"/>
            <a:ext cx="944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822A5-3781-D811-8204-7FAA67418B7C}"/>
              </a:ext>
            </a:extLst>
          </p:cNvPr>
          <p:cNvSpPr/>
          <p:nvPr/>
        </p:nvSpPr>
        <p:spPr>
          <a:xfrm>
            <a:off x="7412233" y="3272940"/>
            <a:ext cx="1038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/s/</a:t>
            </a:r>
          </a:p>
        </p:txBody>
      </p:sp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EBB88A53-6178-5753-3EDD-26F85DADC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553451"/>
              </p:ext>
            </p:extLst>
          </p:nvPr>
        </p:nvGraphicFramePr>
        <p:xfrm>
          <a:off x="1238250" y="1019175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221C0519-EC7F-C4E3-4D00-967AA2CAFBFB}"/>
              </a:ext>
            </a:extLst>
          </p:cNvPr>
          <p:cNvSpPr/>
          <p:nvPr/>
        </p:nvSpPr>
        <p:spPr>
          <a:xfrm>
            <a:off x="2167562" y="1635294"/>
            <a:ext cx="115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DDC3AA-9A6E-A19A-50E2-473AF0D1593F}"/>
              </a:ext>
            </a:extLst>
          </p:cNvPr>
          <p:cNvSpPr/>
          <p:nvPr/>
        </p:nvSpPr>
        <p:spPr>
          <a:xfrm>
            <a:off x="2166760" y="3272940"/>
            <a:ext cx="1152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/h/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B683A6-9130-7D01-AC50-9DB53870C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119" y="1413429"/>
            <a:ext cx="1286739" cy="18595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DAFF57-AB4D-3804-6AD2-DB46D19E8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251" y="3429000"/>
            <a:ext cx="1351618" cy="2015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E20E8A-6C3C-BC04-1753-AE34E7A15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7204" y="1249980"/>
            <a:ext cx="1066546" cy="20229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A0BEFC-515A-6143-F4B5-CB427DC05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5617" y="3489805"/>
            <a:ext cx="989720" cy="19547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693FFB1-891F-DDBC-4840-D3FD7A00B841}"/>
              </a:ext>
            </a:extLst>
          </p:cNvPr>
          <p:cNvSpPr/>
          <p:nvPr/>
        </p:nvSpPr>
        <p:spPr>
          <a:xfrm>
            <a:off x="1704975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DA446A-6389-A254-7BCE-B50369DCA4B6}"/>
              </a:ext>
            </a:extLst>
          </p:cNvPr>
          <p:cNvSpPr/>
          <p:nvPr/>
        </p:nvSpPr>
        <p:spPr>
          <a:xfrm>
            <a:off x="3249572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D64125-FD31-3330-FC2B-93CC68295947}"/>
              </a:ext>
            </a:extLst>
          </p:cNvPr>
          <p:cNvSpPr/>
          <p:nvPr/>
        </p:nvSpPr>
        <p:spPr>
          <a:xfrm>
            <a:off x="6905741" y="4591999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A48CB-172F-CFA8-7624-225DFB19B213}"/>
              </a:ext>
            </a:extLst>
          </p:cNvPr>
          <p:cNvSpPr/>
          <p:nvPr/>
        </p:nvSpPr>
        <p:spPr>
          <a:xfrm>
            <a:off x="8450338" y="4591999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083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0C21D-E5D6-1FD3-A877-6D39C998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500" y="601949"/>
            <a:ext cx="3745735" cy="5317420"/>
          </a:xfrm>
          <a:prstGeom prst="rect">
            <a:avLst/>
          </a:prstGeom>
          <a:ln>
            <a:solidFill>
              <a:srgbClr val="D96DAB"/>
            </a:solidFill>
          </a:ln>
        </p:spPr>
      </p:pic>
      <p:sp>
        <p:nvSpPr>
          <p:cNvPr id="21" name="Rectangle: Rounded Corners 4">
            <a:extLst>
              <a:ext uri="{FF2B5EF4-FFF2-40B4-BE49-F238E27FC236}">
                <a16:creationId xmlns:a16="http://schemas.microsoft.com/office/drawing/2014/main" id="{5CB79DD0-A2E5-963D-DAD2-21FBF68DF7C9}"/>
              </a:ext>
            </a:extLst>
          </p:cNvPr>
          <p:cNvSpPr/>
          <p:nvPr/>
        </p:nvSpPr>
        <p:spPr>
          <a:xfrm>
            <a:off x="6707877" y="601949"/>
            <a:ext cx="3745735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6A52FE-2F2E-285C-767B-EB6B42A6B912}"/>
              </a:ext>
            </a:extLst>
          </p:cNvPr>
          <p:cNvSpPr txBox="1"/>
          <p:nvPr/>
        </p:nvSpPr>
        <p:spPr>
          <a:xfrm>
            <a:off x="7071436" y="792207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1: HELLO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8C4014-5C46-079A-1F8A-8AA3E0695D7D}"/>
              </a:ext>
            </a:extLst>
          </p:cNvPr>
          <p:cNvSpPr txBox="1"/>
          <p:nvPr/>
        </p:nvSpPr>
        <p:spPr>
          <a:xfrm>
            <a:off x="6862114" y="1439583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We’re learning…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136E7D-8F09-E344-C2C3-D61FB431ED3B}"/>
              </a:ext>
            </a:extLst>
          </p:cNvPr>
          <p:cNvSpPr txBox="1"/>
          <p:nvPr/>
        </p:nvSpPr>
        <p:spPr>
          <a:xfrm>
            <a:off x="6862114" y="2039922"/>
            <a:ext cx="3415227" cy="1384995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sounds /h/ &amp; /s/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words starting with /h/ &amp; /s/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49E68A-8356-F1BA-1798-FA4BB1848394}"/>
              </a:ext>
            </a:extLst>
          </p:cNvPr>
          <p:cNvSpPr txBox="1"/>
          <p:nvPr/>
        </p:nvSpPr>
        <p:spPr>
          <a:xfrm>
            <a:off x="6862113" y="3673881"/>
            <a:ext cx="3415227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SB p.11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AB p.11</a:t>
            </a:r>
          </a:p>
        </p:txBody>
      </p:sp>
    </p:spTree>
    <p:extLst>
      <p:ext uri="{BB962C8B-B14F-4D97-AF65-F5344CB8AC3E}">
        <p14:creationId xmlns:p14="http://schemas.microsoft.com/office/powerpoint/2010/main" val="42336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rawlins\Dropbox\MAC\topBor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92" y="-99391"/>
            <a:ext cx="925252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9656" y="334398"/>
            <a:ext cx="327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prstClr val="white"/>
                </a:solidFill>
                <a:latin typeface="+mj-lt"/>
              </a:rPr>
              <a:t>Picture Reveal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6080" y="540001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rgbClr val="FFCC00"/>
                </a:solidFill>
                <a:latin typeface="+mj-lt"/>
              </a:rPr>
              <a:t>Sounds /h/ &amp; /s/</a:t>
            </a:r>
            <a:endParaRPr lang="en-GB" sz="14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026" name="Picture 2" descr="C:\Users\srawlins\Dropbox\MAC\Farm\farm assets\PNGs isolated characters\Asset 1@3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785"/>
            <a:ext cx="6720285" cy="17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rawlins\Dropbox\MAC\Farm\farm assets\PNGs isolated characters\Asset 2@3x (Medium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9099" y="3809073"/>
            <a:ext cx="1751838" cy="25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89927" y="1215404"/>
            <a:ext cx="8892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C000"/>
              </a:buClr>
              <a:buSzPct val="120000"/>
              <a:buFont typeface="Trebuchet MS" panose="020B0603020202020204" pitchFamily="34" charset="0"/>
              <a:buChar char="●"/>
            </a:pPr>
            <a:r>
              <a:rPr lang="en-GB" sz="2800" dirty="0">
                <a:solidFill>
                  <a:prstClr val="white"/>
                </a:solidFill>
                <a:latin typeface="+mj-lt"/>
              </a:rPr>
              <a:t>In this game, a picture clue is hidden. 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SzPct val="120000"/>
              <a:buFont typeface="Trebuchet MS" panose="020B0603020202020204" pitchFamily="34" charset="0"/>
              <a:buChar char="●"/>
            </a:pPr>
            <a:r>
              <a:rPr lang="en-GB" sz="2800" dirty="0">
                <a:solidFill>
                  <a:prstClr val="white"/>
                </a:solidFill>
                <a:latin typeface="+mj-lt"/>
              </a:rPr>
              <a:t>Students children to read all of the words in the clouds.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SzPct val="120000"/>
              <a:buFont typeface="Trebuchet MS" panose="020B0603020202020204" pitchFamily="34" charset="0"/>
              <a:buChar char="●"/>
            </a:pPr>
            <a:r>
              <a:rPr lang="en-GB" sz="2800" dirty="0">
                <a:solidFill>
                  <a:prstClr val="white"/>
                </a:solidFill>
                <a:latin typeface="+mj-lt"/>
              </a:rPr>
              <a:t>Students choose a number to reveal the picture behind.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SzPct val="120000"/>
              <a:buFont typeface="Trebuchet MS" panose="020B0603020202020204" pitchFamily="34" charset="0"/>
              <a:buChar char="●"/>
            </a:pPr>
            <a:r>
              <a:rPr lang="en-GB" sz="2800" dirty="0">
                <a:solidFill>
                  <a:prstClr val="white"/>
                </a:solidFill>
                <a:latin typeface="+mj-lt"/>
              </a:rPr>
              <a:t>Choose the word that match the picture.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SzPct val="120000"/>
              <a:buFont typeface="Trebuchet MS" panose="020B0603020202020204" pitchFamily="34" charset="0"/>
              <a:buChar char="●"/>
            </a:pPr>
            <a:r>
              <a:rPr lang="en-GB" sz="2800" dirty="0">
                <a:solidFill>
                  <a:prstClr val="white"/>
                </a:solidFill>
                <a:latin typeface="+mj-lt"/>
              </a:rPr>
              <a:t>1 correct answer = 2 points.</a:t>
            </a:r>
          </a:p>
        </p:txBody>
      </p:sp>
      <p:sp>
        <p:nvSpPr>
          <p:cNvPr id="14" name="Oval Callout 13">
            <a:hlinkClick r:id="rId5" action="ppaction://hlinksldjump"/>
          </p:cNvPr>
          <p:cNvSpPr/>
          <p:nvPr/>
        </p:nvSpPr>
        <p:spPr>
          <a:xfrm>
            <a:off x="5147713" y="3913965"/>
            <a:ext cx="2088232" cy="1375232"/>
          </a:xfrm>
          <a:prstGeom prst="wedgeEllipseCallout">
            <a:avLst>
              <a:gd name="adj1" fmla="val -69230"/>
              <a:gd name="adj2" fmla="val -17060"/>
            </a:avLst>
          </a:prstGeom>
          <a:solidFill>
            <a:schemeClr val="bg1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prstClr val="black"/>
                </a:solidFill>
                <a:latin typeface="+mj-lt"/>
              </a:rPr>
              <a:t>START</a:t>
            </a:r>
          </a:p>
        </p:txBody>
      </p:sp>
      <p:pic>
        <p:nvPicPr>
          <p:cNvPr id="15" name="Picture 5" descr="C:\Users\srawlins\Dropbox\MAC\Farm\farm assets\PNGs isolated characters\flying_owl (Medium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1504" y="44625"/>
            <a:ext cx="1800200" cy="81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32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4D3249E9-C264-65AF-1808-26570F5D31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500"/>
          <a:stretch/>
        </p:blipFill>
        <p:spPr>
          <a:xfrm>
            <a:off x="4716890" y="1815922"/>
            <a:ext cx="2725032" cy="2724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srawlins\Dropbox\MAC\Farm\farm assets\PNGs isolated characters\flying_owl (Medium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06596"/>
            <a:ext cx="2912088" cy="131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24012">
            <a:off x="2198884" y="4677520"/>
            <a:ext cx="2390481" cy="2047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693">
            <a:off x="4936796" y="4674494"/>
            <a:ext cx="2390481" cy="2047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86798">
            <a:off x="7598632" y="4698394"/>
            <a:ext cx="2390481" cy="2047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ight Arrow 9">
            <a:hlinkClick r:id="" action="ppaction://hlinkshowjump?jump=nextslide"/>
          </p:cNvPr>
          <p:cNvSpPr/>
          <p:nvPr/>
        </p:nvSpPr>
        <p:spPr>
          <a:xfrm>
            <a:off x="9840416" y="2780928"/>
            <a:ext cx="648072" cy="57606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5879977" y="476672"/>
            <a:ext cx="1845945" cy="1019168"/>
          </a:xfrm>
          <a:prstGeom prst="wedgeEllipseCallout">
            <a:avLst>
              <a:gd name="adj1" fmla="val 69059"/>
              <a:gd name="adj2" fmla="val 20053"/>
            </a:avLst>
          </a:prstGeom>
          <a:solidFill>
            <a:schemeClr val="bg1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Trebuchet MS" panose="020B0603020202020204" pitchFamily="34" charset="0"/>
              </a:rPr>
              <a:t>What </a:t>
            </a:r>
            <a:br>
              <a:rPr lang="en-GB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en-GB" dirty="0">
                <a:solidFill>
                  <a:prstClr val="black"/>
                </a:solidFill>
                <a:latin typeface="Trebuchet MS" panose="020B0603020202020204" pitchFamily="34" charset="0"/>
              </a:rPr>
              <a:t>is this picture?</a:t>
            </a:r>
          </a:p>
        </p:txBody>
      </p:sp>
      <p:pic>
        <p:nvPicPr>
          <p:cNvPr id="20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32968" y="660707"/>
            <a:ext cx="609600" cy="609600"/>
          </a:xfrm>
          <a:prstGeom prst="rect">
            <a:avLst/>
          </a:prstGeom>
        </p:spPr>
      </p:pic>
      <p:pic>
        <p:nvPicPr>
          <p:cNvPr id="22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5016" y="3568161"/>
            <a:ext cx="609600" cy="609600"/>
          </a:xfrm>
          <a:prstGeom prst="rect">
            <a:avLst/>
          </a:prstGeom>
        </p:spPr>
      </p:pic>
      <p:pic>
        <p:nvPicPr>
          <p:cNvPr id="36" name="dustyroom_multimedia_correct_complete_bonu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723368" y="6451957"/>
            <a:ext cx="609600" cy="609600"/>
          </a:xfrm>
          <a:prstGeom prst="rect">
            <a:avLst/>
          </a:prstGeom>
        </p:spPr>
      </p:pic>
      <p:sp>
        <p:nvSpPr>
          <p:cNvPr id="23" name="Right Arrow 22">
            <a:hlinkClick r:id="" action="ppaction://hlinkshowjump?jump=previousslide"/>
          </p:cNvPr>
          <p:cNvSpPr/>
          <p:nvPr/>
        </p:nvSpPr>
        <p:spPr>
          <a:xfrm flipH="1">
            <a:off x="1652974" y="164512"/>
            <a:ext cx="338570" cy="31679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27848" y="1825448"/>
            <a:ext cx="900000" cy="135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27848" y="1825448"/>
            <a:ext cx="900000" cy="135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527848" y="1825448"/>
            <a:ext cx="900000" cy="135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27848" y="3175200"/>
            <a:ext cx="900000" cy="135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27640" y="3175200"/>
            <a:ext cx="900000" cy="135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27848" y="3175200"/>
            <a:ext cx="900000" cy="135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2" name="Oval 1"/>
          <p:cNvSpPr/>
          <p:nvPr/>
        </p:nvSpPr>
        <p:spPr>
          <a:xfrm>
            <a:off x="8870652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655639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085665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9300678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523" y="3037397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1785BF-D78B-D517-721B-85B2A602A861}"/>
              </a:ext>
            </a:extLst>
          </p:cNvPr>
          <p:cNvSpPr txBox="1"/>
          <p:nvPr/>
        </p:nvSpPr>
        <p:spPr>
          <a:xfrm>
            <a:off x="8408681" y="5407927"/>
            <a:ext cx="92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Hi!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51F371-40B6-94FF-781C-35A9CC125C52}"/>
              </a:ext>
            </a:extLst>
          </p:cNvPr>
          <p:cNvSpPr txBox="1"/>
          <p:nvPr/>
        </p:nvSpPr>
        <p:spPr>
          <a:xfrm>
            <a:off x="5670065" y="5375251"/>
            <a:ext cx="92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six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62462C-95B1-3964-F714-E86C4B27ADFD}"/>
              </a:ext>
            </a:extLst>
          </p:cNvPr>
          <p:cNvSpPr txBox="1"/>
          <p:nvPr/>
        </p:nvSpPr>
        <p:spPr>
          <a:xfrm>
            <a:off x="2747508" y="5375250"/>
            <a:ext cx="131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seven</a:t>
            </a:r>
          </a:p>
        </p:txBody>
      </p:sp>
    </p:spTree>
    <p:extLst>
      <p:ext uri="{BB962C8B-B14F-4D97-AF65-F5344CB8AC3E}">
        <p14:creationId xmlns:p14="http://schemas.microsoft.com/office/powerpoint/2010/main" val="7376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3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28" grpId="0" animBg="1"/>
      <p:bldP spid="37" grpId="0" animBg="1"/>
      <p:bldP spid="41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927A1-2850-654E-FF0A-627371E25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050" y="1825976"/>
            <a:ext cx="2705029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5" descr="C:\Users\srawlins\Dropbox\MAC\Farm\farm assets\PNGs isolated characters\flying_owl (Medium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357358"/>
            <a:ext cx="2912088" cy="131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4455" y="4758544"/>
            <a:ext cx="2304970" cy="1974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4121">
            <a:off x="4997061" y="4681555"/>
            <a:ext cx="2385923" cy="2043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8751" y="4789597"/>
            <a:ext cx="2194277" cy="1879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ight Arrow 20">
            <a:hlinkClick r:id="" action="ppaction://hlinkshowjump?jump=previousslide"/>
          </p:cNvPr>
          <p:cNvSpPr/>
          <p:nvPr/>
        </p:nvSpPr>
        <p:spPr>
          <a:xfrm flipH="1">
            <a:off x="1652974" y="164512"/>
            <a:ext cx="338570" cy="31679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Oval Callout 41"/>
          <p:cNvSpPr/>
          <p:nvPr/>
        </p:nvSpPr>
        <p:spPr>
          <a:xfrm>
            <a:off x="5231905" y="322908"/>
            <a:ext cx="1845945" cy="1069930"/>
          </a:xfrm>
          <a:prstGeom prst="wedgeEllipseCallout">
            <a:avLst>
              <a:gd name="adj1" fmla="val 65429"/>
              <a:gd name="adj2" fmla="val 30863"/>
            </a:avLst>
          </a:prstGeom>
          <a:solidFill>
            <a:schemeClr val="bg1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Trebuchet MS" panose="020B0603020202020204" pitchFamily="34" charset="0"/>
              </a:rPr>
              <a:t>What about this one?</a:t>
            </a:r>
          </a:p>
        </p:txBody>
      </p:sp>
      <p:sp>
        <p:nvSpPr>
          <p:cNvPr id="56" name="Right Arrow 55">
            <a:hlinkClick r:id="" action="ppaction://hlinkshowjump?jump=nextslide"/>
          </p:cNvPr>
          <p:cNvSpPr/>
          <p:nvPr/>
        </p:nvSpPr>
        <p:spPr>
          <a:xfrm>
            <a:off x="9840416" y="2780928"/>
            <a:ext cx="648072" cy="57606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7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32968" y="660707"/>
            <a:ext cx="609600" cy="609600"/>
          </a:xfrm>
          <a:prstGeom prst="rect">
            <a:avLst/>
          </a:prstGeom>
        </p:spPr>
      </p:pic>
      <p:pic>
        <p:nvPicPr>
          <p:cNvPr id="58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65016" y="3568161"/>
            <a:ext cx="609600" cy="609600"/>
          </a:xfrm>
          <a:prstGeom prst="rect">
            <a:avLst/>
          </a:prstGeom>
        </p:spPr>
      </p:pic>
      <p:pic>
        <p:nvPicPr>
          <p:cNvPr id="59" name="dustyroom_multimedia_correct_complete_bonus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723368" y="6451957"/>
            <a:ext cx="609600" cy="6096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727848" y="1825448"/>
            <a:ext cx="900000" cy="135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27848" y="1825448"/>
            <a:ext cx="900000" cy="135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27848" y="1825448"/>
            <a:ext cx="900000" cy="135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27848" y="3175200"/>
            <a:ext cx="900000" cy="135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527640" y="3175200"/>
            <a:ext cx="900000" cy="135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27848" y="3175200"/>
            <a:ext cx="900000" cy="135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8870652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655639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9085665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300678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523" y="3037397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A73C793-F7A6-0038-35A8-F567CEC3E610}"/>
              </a:ext>
            </a:extLst>
          </p:cNvPr>
          <p:cNvSpPr txBox="1"/>
          <p:nvPr/>
        </p:nvSpPr>
        <p:spPr>
          <a:xfrm>
            <a:off x="8591749" y="5422674"/>
            <a:ext cx="92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six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ACF07E-ED96-17A9-4A29-B360DBE19688}"/>
              </a:ext>
            </a:extLst>
          </p:cNvPr>
          <p:cNvSpPr txBox="1"/>
          <p:nvPr/>
        </p:nvSpPr>
        <p:spPr>
          <a:xfrm>
            <a:off x="5511228" y="5385739"/>
            <a:ext cx="135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Hi!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038AF9-347A-10DA-E50C-3002DF08E820}"/>
              </a:ext>
            </a:extLst>
          </p:cNvPr>
          <p:cNvSpPr txBox="1"/>
          <p:nvPr/>
        </p:nvSpPr>
        <p:spPr>
          <a:xfrm>
            <a:off x="2747508" y="5375250"/>
            <a:ext cx="131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seven</a:t>
            </a:r>
          </a:p>
        </p:txBody>
      </p:sp>
    </p:spTree>
    <p:extLst>
      <p:ext uri="{BB962C8B-B14F-4D97-AF65-F5344CB8AC3E}">
        <p14:creationId xmlns:p14="http://schemas.microsoft.com/office/powerpoint/2010/main" val="3600593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3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9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4A5D8-7B01-F9D0-9992-2891C01AC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2261" y="1825123"/>
            <a:ext cx="2750516" cy="2715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817" y="4779007"/>
            <a:ext cx="2263514" cy="193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626">
            <a:off x="4973420" y="4779007"/>
            <a:ext cx="2263514" cy="193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4054">
            <a:off x="7712123" y="4689994"/>
            <a:ext cx="2263514" cy="193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ight Arrow 20">
            <a:hlinkClick r:id="" action="ppaction://hlinkshowjump?jump=previousslide"/>
          </p:cNvPr>
          <p:cNvSpPr/>
          <p:nvPr/>
        </p:nvSpPr>
        <p:spPr>
          <a:xfrm flipH="1">
            <a:off x="1652974" y="164512"/>
            <a:ext cx="338570" cy="31679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Picture 5" descr="C:\Users\srawlins\Dropbox\MAC\Farm\farm assets\PNGs isolated characters\flying_owl (Medium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18480"/>
            <a:ext cx="2912088" cy="131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Callout 14"/>
          <p:cNvSpPr/>
          <p:nvPr/>
        </p:nvSpPr>
        <p:spPr>
          <a:xfrm>
            <a:off x="5015881" y="342846"/>
            <a:ext cx="1845945" cy="1069930"/>
          </a:xfrm>
          <a:prstGeom prst="wedgeEllipseCallout">
            <a:avLst>
              <a:gd name="adj1" fmla="val 69939"/>
              <a:gd name="adj2" fmla="val 29509"/>
            </a:avLst>
          </a:prstGeom>
          <a:solidFill>
            <a:schemeClr val="bg1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Trebuchet MS" panose="020B0603020202020204" pitchFamily="34" charset="0"/>
              </a:rPr>
              <a:t>This one is easy.</a:t>
            </a:r>
          </a:p>
        </p:txBody>
      </p:sp>
      <p:sp>
        <p:nvSpPr>
          <p:cNvPr id="28" name="Right Arrow 27">
            <a:hlinkClick r:id="" action="ppaction://hlinkshowjump?jump=nextslide"/>
          </p:cNvPr>
          <p:cNvSpPr/>
          <p:nvPr/>
        </p:nvSpPr>
        <p:spPr>
          <a:xfrm>
            <a:off x="9840416" y="2780928"/>
            <a:ext cx="648072" cy="57606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32968" y="660707"/>
            <a:ext cx="609600" cy="609600"/>
          </a:xfrm>
          <a:prstGeom prst="rect">
            <a:avLst/>
          </a:prstGeom>
        </p:spPr>
      </p:pic>
      <p:pic>
        <p:nvPicPr>
          <p:cNvPr id="30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5016" y="3568161"/>
            <a:ext cx="609600" cy="609600"/>
          </a:xfrm>
          <a:prstGeom prst="rect">
            <a:avLst/>
          </a:prstGeom>
        </p:spPr>
      </p:pic>
      <p:pic>
        <p:nvPicPr>
          <p:cNvPr id="31" name="dustyroom_multimedia_correct_complete_bonu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723368" y="6451957"/>
            <a:ext cx="609600" cy="609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727848" y="1825448"/>
            <a:ext cx="900000" cy="135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27848" y="1825448"/>
            <a:ext cx="900000" cy="135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27848" y="1825448"/>
            <a:ext cx="900000" cy="135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627848" y="3175200"/>
            <a:ext cx="900000" cy="135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27640" y="3175200"/>
            <a:ext cx="900000" cy="135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27848" y="3175200"/>
            <a:ext cx="900000" cy="135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8870652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655639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085665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300678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9515691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4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523" y="3037397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11785D1-2B64-8C1C-6C84-2CDB3F917E93}"/>
              </a:ext>
            </a:extLst>
          </p:cNvPr>
          <p:cNvSpPr txBox="1"/>
          <p:nvPr/>
        </p:nvSpPr>
        <p:spPr>
          <a:xfrm>
            <a:off x="8411648" y="5336367"/>
            <a:ext cx="92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six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FFE09B-B40A-9D46-A5CB-DAC528EDCADE}"/>
              </a:ext>
            </a:extLst>
          </p:cNvPr>
          <p:cNvSpPr txBox="1"/>
          <p:nvPr/>
        </p:nvSpPr>
        <p:spPr>
          <a:xfrm>
            <a:off x="5434275" y="5408902"/>
            <a:ext cx="135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Hello!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B8D905-6ED4-399B-495F-F23AD1830747}"/>
              </a:ext>
            </a:extLst>
          </p:cNvPr>
          <p:cNvSpPr txBox="1"/>
          <p:nvPr/>
        </p:nvSpPr>
        <p:spPr>
          <a:xfrm>
            <a:off x="2856410" y="5408903"/>
            <a:ext cx="131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Hi!</a:t>
            </a:r>
          </a:p>
        </p:txBody>
      </p:sp>
    </p:spTree>
    <p:extLst>
      <p:ext uri="{BB962C8B-B14F-4D97-AF65-F5344CB8AC3E}">
        <p14:creationId xmlns:p14="http://schemas.microsoft.com/office/powerpoint/2010/main" val="34404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6" grpId="0" animBg="1"/>
      <p:bldP spid="27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AC3D2-0D37-69FF-29F5-891531CED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540" y="1806279"/>
            <a:ext cx="2770692" cy="2756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139" y="4725578"/>
            <a:ext cx="2263514" cy="193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7376">
            <a:off x="7508670" y="4847349"/>
            <a:ext cx="2263514" cy="193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4054">
            <a:off x="4983229" y="4725578"/>
            <a:ext cx="2263514" cy="193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ight Arrow 20">
            <a:hlinkClick r:id="" action="ppaction://hlinkshowjump?jump=previousslide"/>
          </p:cNvPr>
          <p:cNvSpPr/>
          <p:nvPr/>
        </p:nvSpPr>
        <p:spPr>
          <a:xfrm flipH="1">
            <a:off x="1652974" y="164512"/>
            <a:ext cx="338570" cy="31679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Picture 5" descr="C:\Users\srawlins\Dropbox\MAC\Farm\farm assets\PNGs isolated characters\flying_owl (Medium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416" y="164512"/>
            <a:ext cx="2912088" cy="131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Callout 14"/>
          <p:cNvSpPr/>
          <p:nvPr/>
        </p:nvSpPr>
        <p:spPr>
          <a:xfrm>
            <a:off x="4322064" y="342846"/>
            <a:ext cx="1845945" cy="1069930"/>
          </a:xfrm>
          <a:prstGeom prst="wedgeEllipseCallout">
            <a:avLst>
              <a:gd name="adj1" fmla="val 69247"/>
              <a:gd name="adj2" fmla="val 20142"/>
            </a:avLst>
          </a:prstGeom>
          <a:solidFill>
            <a:schemeClr val="bg1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Trebuchet MS" panose="020B0603020202020204" pitchFamily="34" charset="0"/>
              </a:rPr>
              <a:t>Look carefully!</a:t>
            </a:r>
          </a:p>
        </p:txBody>
      </p:sp>
      <p:sp>
        <p:nvSpPr>
          <p:cNvPr id="28" name="Right Arrow 27">
            <a:hlinkClick r:id="" action="ppaction://hlinkshowjump?jump=nextslide"/>
          </p:cNvPr>
          <p:cNvSpPr/>
          <p:nvPr/>
        </p:nvSpPr>
        <p:spPr>
          <a:xfrm>
            <a:off x="9840416" y="2780928"/>
            <a:ext cx="648072" cy="57606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32968" y="660707"/>
            <a:ext cx="609600" cy="609600"/>
          </a:xfrm>
          <a:prstGeom prst="rect">
            <a:avLst/>
          </a:prstGeom>
        </p:spPr>
      </p:pic>
      <p:pic>
        <p:nvPicPr>
          <p:cNvPr id="30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5016" y="3568161"/>
            <a:ext cx="609600" cy="609600"/>
          </a:xfrm>
          <a:prstGeom prst="rect">
            <a:avLst/>
          </a:prstGeom>
        </p:spPr>
      </p:pic>
      <p:pic>
        <p:nvPicPr>
          <p:cNvPr id="31" name="dustyroom_multimedia_correct_complete_bonu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723368" y="6451957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27848" y="1825448"/>
            <a:ext cx="900000" cy="135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27848" y="1825448"/>
            <a:ext cx="900000" cy="135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27848" y="1825448"/>
            <a:ext cx="900000" cy="135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627848" y="3175200"/>
            <a:ext cx="900000" cy="135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527640" y="3175200"/>
            <a:ext cx="900000" cy="135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27848" y="3175200"/>
            <a:ext cx="900000" cy="135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8870652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655639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085665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300678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523" y="3037397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15C8BDA-6E2B-5219-84B2-9E05316EBFE1}"/>
              </a:ext>
            </a:extLst>
          </p:cNvPr>
          <p:cNvSpPr txBox="1"/>
          <p:nvPr/>
        </p:nvSpPr>
        <p:spPr>
          <a:xfrm>
            <a:off x="8193668" y="5429421"/>
            <a:ext cx="92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six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113DA1-C1A4-8913-1C52-5C81EF3DA674}"/>
              </a:ext>
            </a:extLst>
          </p:cNvPr>
          <p:cNvSpPr txBox="1"/>
          <p:nvPr/>
        </p:nvSpPr>
        <p:spPr>
          <a:xfrm>
            <a:off x="5489215" y="5429423"/>
            <a:ext cx="135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Hello!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75D2D9-0E7C-0431-5FA0-2DD061607768}"/>
              </a:ext>
            </a:extLst>
          </p:cNvPr>
          <p:cNvSpPr txBox="1"/>
          <p:nvPr/>
        </p:nvSpPr>
        <p:spPr>
          <a:xfrm>
            <a:off x="2764071" y="5429422"/>
            <a:ext cx="131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seven</a:t>
            </a:r>
          </a:p>
        </p:txBody>
      </p:sp>
    </p:spTree>
    <p:extLst>
      <p:ext uri="{BB962C8B-B14F-4D97-AF65-F5344CB8AC3E}">
        <p14:creationId xmlns:p14="http://schemas.microsoft.com/office/powerpoint/2010/main" val="15946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27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srawlins\Dropbox\MAC\Farm\farm assets\PNGs isolated characters\Asset 1@3x.png">
            <a:extLst>
              <a:ext uri="{FF2B5EF4-FFF2-40B4-BE49-F238E27FC236}">
                <a16:creationId xmlns:a16="http://schemas.microsoft.com/office/drawing/2014/main" id="{72206C20-5E93-8875-04F5-9B29CD3CC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1715" y="5136824"/>
            <a:ext cx="6720285" cy="17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C:\Users\srawlins\Dropbox\MAC\Farm\farm assets\PNGs isolated characters\Asset 2@3x (Medium).png">
            <a:extLst>
              <a:ext uri="{FF2B5EF4-FFF2-40B4-BE49-F238E27FC236}">
                <a16:creationId xmlns:a16="http://schemas.microsoft.com/office/drawing/2014/main" id="{4DA00CC2-729C-C37E-DF18-A51ADEC5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814" y="3180112"/>
            <a:ext cx="1751838" cy="25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Callout 13">
            <a:extLst>
              <a:ext uri="{FF2B5EF4-FFF2-40B4-BE49-F238E27FC236}">
                <a16:creationId xmlns:a16="http://schemas.microsoft.com/office/drawing/2014/main" id="{E5DD1798-8053-638D-F91A-517B19BC2342}"/>
              </a:ext>
            </a:extLst>
          </p:cNvPr>
          <p:cNvSpPr/>
          <p:nvPr/>
        </p:nvSpPr>
        <p:spPr>
          <a:xfrm>
            <a:off x="5471715" y="2492496"/>
            <a:ext cx="2088232" cy="1375232"/>
          </a:xfrm>
          <a:prstGeom prst="wedgeEllipseCallout">
            <a:avLst>
              <a:gd name="adj1" fmla="val 63959"/>
              <a:gd name="adj2" fmla="val 28652"/>
            </a:avLst>
          </a:prstGeom>
          <a:solidFill>
            <a:schemeClr val="bg1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prstClr val="black"/>
                </a:solidFill>
                <a:latin typeface="+mj-lt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68657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applause.wav"/>
          </p:stSnd>
        </p:sndAc>
      </p:transition>
    </mc:Choice>
    <mc:Fallback xmlns="">
      <p:transition advClick="0">
        <p:sndAc>
          <p:stSnd>
            <p:snd r:embed="rId6" name="applaus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2D4E9A-6D94-0377-E338-0016151C4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861" y="704850"/>
            <a:ext cx="9408527" cy="5124450"/>
          </a:xfrm>
          <a:prstGeom prst="rect">
            <a:avLst/>
          </a:prstGeom>
        </p:spPr>
      </p:pic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42E87818-9A33-78F0-F9A6-3B607F6641DE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(p.11)</a:t>
            </a:r>
          </a:p>
        </p:txBody>
      </p:sp>
      <p:pic>
        <p:nvPicPr>
          <p:cNvPr id="7" name="U1_08">
            <a:hlinkClick r:id="" action="ppaction://media"/>
            <a:extLst>
              <a:ext uri="{FF2B5EF4-FFF2-40B4-BE49-F238E27FC236}">
                <a16:creationId xmlns:a16="http://schemas.microsoft.com/office/drawing/2014/main" id="{5C341162-2709-3894-28C9-70B33C5A24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044" y="804068"/>
            <a:ext cx="487363" cy="48736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D7C618D-B529-C10C-B358-B751D5802220}"/>
              </a:ext>
            </a:extLst>
          </p:cNvPr>
          <p:cNvSpPr/>
          <p:nvPr/>
        </p:nvSpPr>
        <p:spPr>
          <a:xfrm>
            <a:off x="1796769" y="807823"/>
            <a:ext cx="494041" cy="483608"/>
          </a:xfrm>
          <a:prstGeom prst="ellipse">
            <a:avLst/>
          </a:prstGeom>
          <a:solidFill>
            <a:srgbClr val="0090D6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5F1B314-407A-D4C7-17E5-0E157E3E4025}"/>
              </a:ext>
            </a:extLst>
          </p:cNvPr>
          <p:cNvSpPr/>
          <p:nvPr/>
        </p:nvSpPr>
        <p:spPr>
          <a:xfrm>
            <a:off x="1796768" y="4332073"/>
            <a:ext cx="494041" cy="483608"/>
          </a:xfrm>
          <a:prstGeom prst="ellipse">
            <a:avLst/>
          </a:prstGeom>
          <a:solidFill>
            <a:srgbClr val="0090D6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/>
              </a:rPr>
              <a:t>2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5F6BB8-F0A0-0441-7CAA-5E6C25BE8558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numbers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“1, 2” to play the audio tracks</a:t>
            </a:r>
          </a:p>
        </p:txBody>
      </p:sp>
      <p:pic>
        <p:nvPicPr>
          <p:cNvPr id="9" name="U1_09">
            <a:hlinkClick r:id="" action="ppaction://media"/>
            <a:extLst>
              <a:ext uri="{FF2B5EF4-FFF2-40B4-BE49-F238E27FC236}">
                <a16:creationId xmlns:a16="http://schemas.microsoft.com/office/drawing/2014/main" id="{23AB9C14-53F8-9F21-ADDE-17E13E2C10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044" y="4328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851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4D1595-BFDE-591A-855B-1DAAA01D9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687" y="834167"/>
            <a:ext cx="10580863" cy="4794010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97A7B87D-3EE0-75F7-1FE7-47EFDB030337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(p.11)</a:t>
            </a:r>
          </a:p>
        </p:txBody>
      </p:sp>
      <p:pic>
        <p:nvPicPr>
          <p:cNvPr id="6" name="U1_10">
            <a:hlinkClick r:id="" action="ppaction://media"/>
            <a:extLst>
              <a:ext uri="{FF2B5EF4-FFF2-40B4-BE49-F238E27FC236}">
                <a16:creationId xmlns:a16="http://schemas.microsoft.com/office/drawing/2014/main" id="{1B69EFB7-51FC-58C0-0BFB-52D03BBEC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 end="184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3800" y="1593850"/>
            <a:ext cx="487363" cy="48736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D23AFA-ADC8-EF4B-688C-8A579AAE4D59}"/>
              </a:ext>
            </a:extLst>
          </p:cNvPr>
          <p:cNvSpPr/>
          <p:nvPr/>
        </p:nvSpPr>
        <p:spPr>
          <a:xfrm>
            <a:off x="2406369" y="1564481"/>
            <a:ext cx="494041" cy="48360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6A530B-416B-CA38-DB97-C4EA601EDA26}"/>
              </a:ext>
            </a:extLst>
          </p:cNvPr>
          <p:cNvSpPr/>
          <p:nvPr/>
        </p:nvSpPr>
        <p:spPr>
          <a:xfrm>
            <a:off x="8168994" y="1564481"/>
            <a:ext cx="494041" cy="48360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2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9" name="U1_10">
            <a:hlinkClick r:id="" action="ppaction://media"/>
            <a:extLst>
              <a:ext uri="{FF2B5EF4-FFF2-40B4-BE49-F238E27FC236}">
                <a16:creationId xmlns:a16="http://schemas.microsoft.com/office/drawing/2014/main" id="{ED6EAF04-CBBF-B4A3-BA68-4DF764BA61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9747" y="1564481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AF6BA1-BBC9-FE21-3277-D598C9E4602F}"/>
              </a:ext>
            </a:extLst>
          </p:cNvPr>
          <p:cNvSpPr txBox="1"/>
          <p:nvPr/>
        </p:nvSpPr>
        <p:spPr>
          <a:xfrm>
            <a:off x="3933825" y="3574320"/>
            <a:ext cx="92392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Mai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C59FFC-109D-E9D9-75F1-9AE612375E1F}"/>
              </a:ext>
            </a:extLst>
          </p:cNvPr>
          <p:cNvSpPr txBox="1"/>
          <p:nvPr/>
        </p:nvSpPr>
        <p:spPr>
          <a:xfrm>
            <a:off x="3800475" y="4393470"/>
            <a:ext cx="118109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seven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8A55A-55D6-2346-667B-AD3F4B409A3B}"/>
              </a:ext>
            </a:extLst>
          </p:cNvPr>
          <p:cNvSpPr txBox="1"/>
          <p:nvPr/>
        </p:nvSpPr>
        <p:spPr>
          <a:xfrm>
            <a:off x="9715500" y="3574320"/>
            <a:ext cx="105727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Mary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1D44D9-AF37-787D-2BC8-343C52529735}"/>
              </a:ext>
            </a:extLst>
          </p:cNvPr>
          <p:cNvSpPr txBox="1"/>
          <p:nvPr/>
        </p:nvSpPr>
        <p:spPr>
          <a:xfrm>
            <a:off x="9653587" y="4393470"/>
            <a:ext cx="118109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eight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431F97-CE4E-7202-AEAC-CEDDCD180611}"/>
              </a:ext>
            </a:extLst>
          </p:cNvPr>
          <p:cNvSpPr txBox="1"/>
          <p:nvPr/>
        </p:nvSpPr>
        <p:spPr>
          <a:xfrm>
            <a:off x="3163321" y="6092937"/>
            <a:ext cx="6192973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numbers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“1, 2” to play the audio tracks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reveal the answers</a:t>
            </a:r>
          </a:p>
        </p:txBody>
      </p:sp>
    </p:spTree>
    <p:extLst>
      <p:ext uri="{BB962C8B-B14F-4D97-AF65-F5344CB8AC3E}">
        <p14:creationId xmlns:p14="http://schemas.microsoft.com/office/powerpoint/2010/main" val="23138005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EADFE4-EAEB-45A2-2FB7-544950AC1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2" y="961773"/>
            <a:ext cx="10829925" cy="4704696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8F2CC5E8-D8F6-BEBE-389B-5D42E20B2E78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(p.11)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72C070-09E9-3ED3-4673-38B628D8C0F7}"/>
              </a:ext>
            </a:extLst>
          </p:cNvPr>
          <p:cNvSpPr/>
          <p:nvPr/>
        </p:nvSpPr>
        <p:spPr>
          <a:xfrm>
            <a:off x="6616275" y="918358"/>
            <a:ext cx="1712172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sym typeface="Arial"/>
              </a:rPr>
              <a:t>Answers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0CCBF9-4F5A-F5D7-EC08-9B133F13F555}"/>
              </a:ext>
            </a:extLst>
          </p:cNvPr>
          <p:cNvSpPr/>
          <p:nvPr/>
        </p:nvSpPr>
        <p:spPr>
          <a:xfrm>
            <a:off x="2895600" y="1857375"/>
            <a:ext cx="1600200" cy="3905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758FC-54B3-54F5-61CB-492ACED85019}"/>
              </a:ext>
            </a:extLst>
          </p:cNvPr>
          <p:cNvCxnSpPr/>
          <p:nvPr/>
        </p:nvCxnSpPr>
        <p:spPr>
          <a:xfrm flipV="1">
            <a:off x="8258175" y="1847850"/>
            <a:ext cx="638175" cy="2286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7EA8F-2FB8-B495-3461-085F7FAFD705}"/>
              </a:ext>
            </a:extLst>
          </p:cNvPr>
          <p:cNvSpPr/>
          <p:nvPr/>
        </p:nvSpPr>
        <p:spPr>
          <a:xfrm>
            <a:off x="2524124" y="3561896"/>
            <a:ext cx="1971675" cy="3905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D35823-2209-8B40-EE0A-04BA21869BA1}"/>
              </a:ext>
            </a:extLst>
          </p:cNvPr>
          <p:cNvCxnSpPr>
            <a:cxnSpLocks/>
          </p:cNvCxnSpPr>
          <p:nvPr/>
        </p:nvCxnSpPr>
        <p:spPr>
          <a:xfrm flipV="1">
            <a:off x="9909571" y="1857375"/>
            <a:ext cx="863204" cy="19526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49886A0-E736-BEF2-5ECA-BF683E91FBC8}"/>
              </a:ext>
            </a:extLst>
          </p:cNvPr>
          <p:cNvSpPr/>
          <p:nvPr/>
        </p:nvSpPr>
        <p:spPr>
          <a:xfrm>
            <a:off x="2524124" y="2309585"/>
            <a:ext cx="685802" cy="3905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1A17D-B69B-77CA-3948-BF8D6E7A139E}"/>
              </a:ext>
            </a:extLst>
          </p:cNvPr>
          <p:cNvCxnSpPr>
            <a:cxnSpLocks/>
          </p:cNvCxnSpPr>
          <p:nvPr/>
        </p:nvCxnSpPr>
        <p:spPr>
          <a:xfrm flipV="1">
            <a:off x="6674006" y="2309585"/>
            <a:ext cx="498900" cy="22383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4CAF7E-D5F0-214C-47E6-370BCB1E5F8A}"/>
              </a:ext>
            </a:extLst>
          </p:cNvPr>
          <p:cNvSpPr/>
          <p:nvPr/>
        </p:nvSpPr>
        <p:spPr>
          <a:xfrm>
            <a:off x="4145755" y="3995836"/>
            <a:ext cx="1607343" cy="3905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A26462-9506-0745-2AE8-EF5232A1DB40}"/>
              </a:ext>
            </a:extLst>
          </p:cNvPr>
          <p:cNvCxnSpPr>
            <a:cxnSpLocks/>
          </p:cNvCxnSpPr>
          <p:nvPr/>
        </p:nvCxnSpPr>
        <p:spPr>
          <a:xfrm flipV="1">
            <a:off x="8267700" y="2324100"/>
            <a:ext cx="857250" cy="2667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AAB8188-D139-42AC-4AC4-A84C4C413761}"/>
              </a:ext>
            </a:extLst>
          </p:cNvPr>
          <p:cNvSpPr/>
          <p:nvPr/>
        </p:nvSpPr>
        <p:spPr>
          <a:xfrm>
            <a:off x="4152898" y="2298805"/>
            <a:ext cx="1162052" cy="3905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762C60-3E01-84B0-1A40-7DE182BF2E9E}"/>
              </a:ext>
            </a:extLst>
          </p:cNvPr>
          <p:cNvCxnSpPr/>
          <p:nvPr/>
        </p:nvCxnSpPr>
        <p:spPr>
          <a:xfrm flipV="1">
            <a:off x="9806568" y="2324100"/>
            <a:ext cx="638175" cy="2286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17FAC60-918C-64F5-A3CC-E86707648E7E}"/>
              </a:ext>
            </a:extLst>
          </p:cNvPr>
          <p:cNvSpPr/>
          <p:nvPr/>
        </p:nvSpPr>
        <p:spPr>
          <a:xfrm rot="5400000">
            <a:off x="3297240" y="3147320"/>
            <a:ext cx="2087556" cy="3905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268848-7A1E-4DE2-83D9-2EFEA037E5FA}"/>
              </a:ext>
            </a:extLst>
          </p:cNvPr>
          <p:cNvCxnSpPr>
            <a:cxnSpLocks/>
          </p:cNvCxnSpPr>
          <p:nvPr/>
        </p:nvCxnSpPr>
        <p:spPr>
          <a:xfrm flipV="1">
            <a:off x="6792517" y="2835965"/>
            <a:ext cx="863204" cy="19526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D24FE25-FBE4-02AC-26D2-7D5DB977CC5C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“Answers”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reveal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33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18" grpId="0" animBg="1"/>
      <p:bldP spid="25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3A9B3B-1235-E613-11EF-5093E0822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7" y="1047750"/>
            <a:ext cx="10920406" cy="4263568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BC861A27-311A-BB18-1F3C-BDCFC9B94A7D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(p.11)</a:t>
            </a:r>
          </a:p>
        </p:txBody>
      </p:sp>
    </p:spTree>
    <p:extLst>
      <p:ext uri="{BB962C8B-B14F-4D97-AF65-F5344CB8AC3E}">
        <p14:creationId xmlns:p14="http://schemas.microsoft.com/office/powerpoint/2010/main" val="3756087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F4BE6905-8FE3-BE63-1F34-5F8424C0A0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325" t="59999" r="43466" b="12188"/>
          <a:stretch/>
        </p:blipFill>
        <p:spPr>
          <a:xfrm>
            <a:off x="5649998" y="4379787"/>
            <a:ext cx="1020777" cy="15441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9105634-396E-E67C-F329-62FC9A4FC9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73" t="18327" r="23600" b="53405"/>
          <a:stretch/>
        </p:blipFill>
        <p:spPr>
          <a:xfrm>
            <a:off x="7311725" y="786901"/>
            <a:ext cx="952553" cy="156939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98625F2-5EA3-6D71-3034-721D46E287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007" t="18531" r="44332" b="53201"/>
          <a:stretch/>
        </p:blipFill>
        <p:spPr>
          <a:xfrm>
            <a:off x="5662969" y="624235"/>
            <a:ext cx="866061" cy="15693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1407D17-3B1D-A5E6-C929-7DF21AF74202}"/>
              </a:ext>
            </a:extLst>
          </p:cNvPr>
          <p:cNvGrpSpPr/>
          <p:nvPr/>
        </p:nvGrpSpPr>
        <p:grpSpPr>
          <a:xfrm>
            <a:off x="3460054" y="1982260"/>
            <a:ext cx="4948076" cy="2148841"/>
            <a:chOff x="3460054" y="2011141"/>
            <a:chExt cx="4948076" cy="24388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D07207-1FBA-5295-7BA5-AAD3DA19B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61" b="95455" l="4147" r="95375">
                          <a14:foregroundMark x1="8772" y1="38745" x2="7656" y2="49784"/>
                          <a14:foregroundMark x1="4306" y1="50433" x2="4306" y2="50433"/>
                          <a14:foregroundMark x1="16746" y1="65801" x2="17544" y2="74892"/>
                          <a14:foregroundMark x1="25678" y1="79004" x2="28389" y2="81169"/>
                          <a14:foregroundMark x1="30941" y1="87013" x2="37161" y2="95455"/>
                          <a14:foregroundMark x1="36364" y1="7359" x2="36364" y2="7359"/>
                          <a14:foregroundMark x1="69378" y1="6926" x2="69378" y2="6926"/>
                          <a14:foregroundMark x1="36683" y1="6277" x2="36683" y2="6277"/>
                          <a14:foregroundMark x1="91707" y1="48268" x2="91707" y2="55195"/>
                          <a14:foregroundMark x1="95375" y1="52597" x2="95375" y2="52597"/>
                          <a14:foregroundMark x1="4306" y1="49134" x2="4306" y2="49134"/>
                          <a14:foregroundMark x1="33333" y1="6277" x2="33333" y2="6277"/>
                          <a14:foregroundMark x1="40510" y1="6926" x2="40510" y2="6926"/>
                          <a14:foregroundMark x1="41148" y1="6710" x2="41148" y2="6710"/>
                          <a14:foregroundMark x1="40989" y1="6277" x2="40989" y2="6277"/>
                          <a14:foregroundMark x1="70175" y1="7359" x2="70175" y2="7359"/>
                          <a14:foregroundMark x1="77671" y1="11039" x2="77671" y2="11039"/>
                          <a14:foregroundMark x1="82616" y1="21212" x2="82616" y2="21212"/>
                          <a14:foregroundMark x1="82616" y1="26840" x2="82616" y2="26840"/>
                          <a14:foregroundMark x1="81978" y1="29004" x2="81978" y2="290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60054" y="2011141"/>
              <a:ext cx="4948076" cy="243885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53517E-DC33-8844-B753-DDC6E0191E80}"/>
                </a:ext>
              </a:extLst>
            </p:cNvPr>
            <p:cNvSpPr txBox="1"/>
            <p:nvPr/>
          </p:nvSpPr>
          <p:spPr>
            <a:xfrm>
              <a:off x="4588418" y="2678141"/>
              <a:ext cx="2715173" cy="1013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600" b="1" dirty="0">
                  <a:solidFill>
                    <a:schemeClr val="accent1"/>
                  </a:solidFill>
                </a:rPr>
                <a:t>How old are you? </a:t>
              </a:r>
            </a:p>
            <a:p>
              <a:r>
                <a:rPr lang="en-SG" sz="2600" b="1" dirty="0">
                  <a:solidFill>
                    <a:schemeClr val="accent1"/>
                  </a:solidFill>
                </a:rPr>
                <a:t>-&gt; I’m … years old.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16EB9D0-5A28-993E-263A-9BECFAC62D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19" t="18327" r="80763" b="53200"/>
          <a:stretch/>
        </p:blipFill>
        <p:spPr>
          <a:xfrm>
            <a:off x="2286110" y="1532956"/>
            <a:ext cx="1111739" cy="1580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4B236-BCE6-8386-CDD1-638964C2E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94092">
            <a:off x="8229091" y="3389353"/>
            <a:ext cx="324492" cy="2913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91C508-70C5-4CE3-5E27-9BB166B33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5250">
            <a:off x="5812977" y="4039995"/>
            <a:ext cx="324492" cy="2913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B914EB-1CAF-EF23-5690-2E222BEA7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05908" flipH="1">
            <a:off x="3373564" y="3365938"/>
            <a:ext cx="324492" cy="2913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1ABFD8-ADFB-9327-C777-BA29CDCDF3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05908" flipH="1">
            <a:off x="4352556" y="3854393"/>
            <a:ext cx="324492" cy="29132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B357157-98D1-9F1B-696F-E31067BCA5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02" t="18532" r="65172" b="53200"/>
          <a:stretch/>
        </p:blipFill>
        <p:spPr>
          <a:xfrm>
            <a:off x="3623835" y="711207"/>
            <a:ext cx="952553" cy="15693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7BFE32-A3C7-EFBA-6C11-270AEE55F6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94092" flipH="1" flipV="1">
            <a:off x="4518257" y="1781775"/>
            <a:ext cx="324492" cy="2913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93149E2-2300-3FE2-9A97-ABE7CBE74B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8059" flipH="1">
            <a:off x="3414768" y="2275493"/>
            <a:ext cx="324492" cy="29132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2EF766D-2355-0204-460A-B0BD20F658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19287" flipV="1">
            <a:off x="5813829" y="1772269"/>
            <a:ext cx="324492" cy="2913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9A29970-E121-5708-1100-233B0AB7A6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894092" flipH="1" flipV="1">
            <a:off x="7016126" y="1762044"/>
            <a:ext cx="324492" cy="29132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7082EF8-D017-6A36-49FF-71A82D546D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61941">
            <a:off x="8031216" y="2421153"/>
            <a:ext cx="324492" cy="29132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563E8EA-06C0-CB63-694C-E499F0A3A3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525" t="18327" r="4821" b="53201"/>
          <a:stretch/>
        </p:blipFill>
        <p:spPr>
          <a:xfrm>
            <a:off x="8595989" y="1532956"/>
            <a:ext cx="965289" cy="158073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5BAB061-0FB2-751B-D890-47CFB021E1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705908" flipH="1">
            <a:off x="7129960" y="3774776"/>
            <a:ext cx="324492" cy="29132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CF4FA5A-8822-E8C5-DEDC-55ADC4CA53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18" t="59997" r="81471" b="11531"/>
          <a:stretch/>
        </p:blipFill>
        <p:spPr>
          <a:xfrm>
            <a:off x="8595989" y="3240868"/>
            <a:ext cx="1040991" cy="158073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7A9DE18-B917-FFC3-6178-3A8FDD9A04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97" t="59998" r="64692" b="11530"/>
          <a:stretch/>
        </p:blipFill>
        <p:spPr>
          <a:xfrm>
            <a:off x="3683067" y="4241592"/>
            <a:ext cx="1040991" cy="15807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77FD76B-FD9B-DE67-73B0-D60F89B2B2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32" t="59998" r="24059" b="11530"/>
          <a:stretch/>
        </p:blipFill>
        <p:spPr>
          <a:xfrm>
            <a:off x="7077580" y="4241592"/>
            <a:ext cx="1020777" cy="15807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0D724DE-3C3C-26CB-7B39-9A170C9511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139" t="59998" r="3440" b="11530"/>
          <a:stretch/>
        </p:blipFill>
        <p:spPr>
          <a:xfrm>
            <a:off x="2245258" y="3240868"/>
            <a:ext cx="1142059" cy="1580740"/>
          </a:xfrm>
          <a:prstGeom prst="rect">
            <a:avLst/>
          </a:prstGeom>
        </p:spPr>
      </p:pic>
      <p:sp>
        <p:nvSpPr>
          <p:cNvPr id="68" name="Title 1">
            <a:extLst>
              <a:ext uri="{FF2B5EF4-FFF2-40B4-BE49-F238E27FC236}">
                <a16:creationId xmlns:a16="http://schemas.microsoft.com/office/drawing/2014/main" id="{585C3B46-F0E8-72C5-6929-03BB6519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84" y="0"/>
            <a:ext cx="4403644" cy="624235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REVIEW: Ages</a:t>
            </a:r>
            <a:endParaRPr lang="en-SG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0540A8A-12F5-D902-DD38-5CA59ADCDAFE}"/>
              </a:ext>
            </a:extLst>
          </p:cNvPr>
          <p:cNvGrpSpPr/>
          <p:nvPr/>
        </p:nvGrpSpPr>
        <p:grpSpPr>
          <a:xfrm>
            <a:off x="576006" y="1112326"/>
            <a:ext cx="11039987" cy="4188072"/>
            <a:chOff x="576006" y="1112326"/>
            <a:chExt cx="11039987" cy="41880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999562-9CEB-328B-0583-7B1AA78B3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006" y="1112326"/>
              <a:ext cx="11039987" cy="418807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9E1D37-FCA2-86CA-A97D-83639C239B99}"/>
                </a:ext>
              </a:extLst>
            </p:cNvPr>
            <p:cNvSpPr/>
            <p:nvPr/>
          </p:nvSpPr>
          <p:spPr>
            <a:xfrm>
              <a:off x="2619375" y="4476750"/>
              <a:ext cx="533400" cy="542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98C9B182-CF6B-A84E-833F-AC539E81B39B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(p.11)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A62194-6CAD-C16D-EA7A-EA0ADCC1947D}"/>
              </a:ext>
            </a:extLst>
          </p:cNvPr>
          <p:cNvSpPr/>
          <p:nvPr/>
        </p:nvSpPr>
        <p:spPr>
          <a:xfrm>
            <a:off x="1193884" y="2211503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noProof="0" dirty="0">
                <a:solidFill>
                  <a:srgbClr val="FFFFFF"/>
                </a:solidFill>
                <a:sym typeface="Arial"/>
              </a:rPr>
              <a:t>1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A87DDB-D4FA-7CE9-30BF-93122CC66486}"/>
              </a:ext>
            </a:extLst>
          </p:cNvPr>
          <p:cNvSpPr/>
          <p:nvPr/>
        </p:nvSpPr>
        <p:spPr>
          <a:xfrm>
            <a:off x="4279984" y="2211503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noProof="0" dirty="0">
                <a:solidFill>
                  <a:srgbClr val="FFFFFF"/>
                </a:solidFill>
                <a:sym typeface="Arial"/>
              </a:rPr>
              <a:t>2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C72479-0019-CA4C-180A-2FF377A05776}"/>
              </a:ext>
            </a:extLst>
          </p:cNvPr>
          <p:cNvSpPr/>
          <p:nvPr/>
        </p:nvSpPr>
        <p:spPr>
          <a:xfrm>
            <a:off x="6861259" y="2178527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noProof="0" dirty="0">
                <a:solidFill>
                  <a:srgbClr val="FFFFFF"/>
                </a:solidFill>
                <a:sym typeface="Arial"/>
              </a:rPr>
              <a:t>3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8E2B85-3DD6-71F7-14BF-894307086D8E}"/>
              </a:ext>
            </a:extLst>
          </p:cNvPr>
          <p:cNvSpPr/>
          <p:nvPr/>
        </p:nvSpPr>
        <p:spPr>
          <a:xfrm>
            <a:off x="9347284" y="2211503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noProof="0" dirty="0">
                <a:solidFill>
                  <a:srgbClr val="FFFFFF"/>
                </a:solidFill>
                <a:sym typeface="Arial"/>
              </a:rPr>
              <a:t>4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D5D3F0-DE6D-F910-40A3-550C8DA026FA}"/>
              </a:ext>
            </a:extLst>
          </p:cNvPr>
          <p:cNvSpPr txBox="1"/>
          <p:nvPr/>
        </p:nvSpPr>
        <p:spPr>
          <a:xfrm>
            <a:off x="2424112" y="4563597"/>
            <a:ext cx="92392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H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891FEB-1B51-129B-249F-09EDFD3835EA}"/>
              </a:ext>
            </a:extLst>
          </p:cNvPr>
          <p:cNvSpPr txBox="1"/>
          <p:nvPr/>
        </p:nvSpPr>
        <p:spPr>
          <a:xfrm>
            <a:off x="4562878" y="4563597"/>
            <a:ext cx="92392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H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76054D-58D5-6B94-55C0-3F7A9EA0B53C}"/>
              </a:ext>
            </a:extLst>
          </p:cNvPr>
          <p:cNvSpPr txBox="1"/>
          <p:nvPr/>
        </p:nvSpPr>
        <p:spPr>
          <a:xfrm>
            <a:off x="7115578" y="4563596"/>
            <a:ext cx="92392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s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D0383A-757A-C9FF-1D15-146BABAE7ECE}"/>
              </a:ext>
            </a:extLst>
          </p:cNvPr>
          <p:cNvSpPr txBox="1"/>
          <p:nvPr/>
        </p:nvSpPr>
        <p:spPr>
          <a:xfrm>
            <a:off x="9572625" y="4563595"/>
            <a:ext cx="92392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s</a:t>
            </a:r>
            <a:endParaRPr lang="en-SG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4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E53E56-DE88-BDBF-3B24-5026D440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73" y="820835"/>
            <a:ext cx="10319854" cy="4844013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EBED4F98-F2C9-A6F6-0947-8AE8E82A32FF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(p.11)</a:t>
            </a:r>
          </a:p>
        </p:txBody>
      </p:sp>
    </p:spTree>
    <p:extLst>
      <p:ext uri="{BB962C8B-B14F-4D97-AF65-F5344CB8AC3E}">
        <p14:creationId xmlns:p14="http://schemas.microsoft.com/office/powerpoint/2010/main" val="2123430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F13918-D1C6-2852-6C6B-FEC8EC499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190" y="733348"/>
            <a:ext cx="9603618" cy="1453220"/>
          </a:xfrm>
          <a:prstGeom prst="rect">
            <a:avLst/>
          </a:prstGeom>
        </p:spPr>
      </p:pic>
      <p:pic>
        <p:nvPicPr>
          <p:cNvPr id="6" name="Google Shape;173;p9">
            <a:extLst>
              <a:ext uri="{FF2B5EF4-FFF2-40B4-BE49-F238E27FC236}">
                <a16:creationId xmlns:a16="http://schemas.microsoft.com/office/drawing/2014/main" id="{4365DC66-21D4-86BA-31C8-315370DE9F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4518" r="72799" b="15311"/>
          <a:stretch/>
        </p:blipFill>
        <p:spPr>
          <a:xfrm>
            <a:off x="4319586" y="2424693"/>
            <a:ext cx="3552825" cy="33379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A86590-C4D2-E35F-9AD5-77B63D17BF83}"/>
              </a:ext>
            </a:extLst>
          </p:cNvPr>
          <p:cNvSpPr/>
          <p:nvPr/>
        </p:nvSpPr>
        <p:spPr>
          <a:xfrm>
            <a:off x="1929975" y="2243707"/>
            <a:ext cx="1712172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sym typeface="Arial"/>
              </a:rPr>
              <a:t>Example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9E691-961F-434D-97DF-F230AEF0F9B7}"/>
              </a:ext>
            </a:extLst>
          </p:cNvPr>
          <p:cNvSpPr txBox="1"/>
          <p:nvPr/>
        </p:nvSpPr>
        <p:spPr>
          <a:xfrm>
            <a:off x="4705350" y="1554168"/>
            <a:ext cx="127635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Minh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0F230E-AFC5-6248-A7CA-8DBFC5E34AD8}"/>
              </a:ext>
            </a:extLst>
          </p:cNvPr>
          <p:cNvSpPr txBox="1"/>
          <p:nvPr/>
        </p:nvSpPr>
        <p:spPr>
          <a:xfrm>
            <a:off x="7486650" y="1563693"/>
            <a:ext cx="315277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eight (years old)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0D4BF2-FB22-2BAD-6235-14F546574D6C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“Example” to reveal the sample answers</a:t>
            </a:r>
          </a:p>
        </p:txBody>
      </p:sp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6D40BBFA-C480-5790-3FA7-1F48E561CFF6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(p.11)</a:t>
            </a:r>
          </a:p>
        </p:txBody>
      </p:sp>
    </p:spTree>
    <p:extLst>
      <p:ext uri="{BB962C8B-B14F-4D97-AF65-F5344CB8AC3E}">
        <p14:creationId xmlns:p14="http://schemas.microsoft.com/office/powerpoint/2010/main" val="225583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CE11F0-60C3-0D91-886B-943F8B140544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WRAP-UP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3A4D218-4ED8-5ACD-AC51-75BFA3C3DACF}"/>
              </a:ext>
            </a:extLst>
          </p:cNvPr>
          <p:cNvGraphicFramePr>
            <a:graphicFrameLocks noGrp="1"/>
          </p:cNvGraphicFramePr>
          <p:nvPr/>
        </p:nvGraphicFramePr>
        <p:xfrm>
          <a:off x="6426335" y="1019175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7D633D-0748-B288-E235-3444AEE83A57}"/>
              </a:ext>
            </a:extLst>
          </p:cNvPr>
          <p:cNvSpPr/>
          <p:nvPr/>
        </p:nvSpPr>
        <p:spPr>
          <a:xfrm>
            <a:off x="7459042" y="1635294"/>
            <a:ext cx="944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822A5-3781-D811-8204-7FAA67418B7C}"/>
              </a:ext>
            </a:extLst>
          </p:cNvPr>
          <p:cNvSpPr/>
          <p:nvPr/>
        </p:nvSpPr>
        <p:spPr>
          <a:xfrm>
            <a:off x="7412233" y="3272940"/>
            <a:ext cx="1038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/s/</a:t>
            </a:r>
          </a:p>
        </p:txBody>
      </p:sp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EBB88A53-6178-5753-3EDD-26F85DADC716}"/>
              </a:ext>
            </a:extLst>
          </p:cNvPr>
          <p:cNvGraphicFramePr>
            <a:graphicFrameLocks noGrp="1"/>
          </p:cNvGraphicFramePr>
          <p:nvPr/>
        </p:nvGraphicFramePr>
        <p:xfrm>
          <a:off x="1238250" y="1019175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221C0519-EC7F-C4E3-4D00-967AA2CAFBFB}"/>
              </a:ext>
            </a:extLst>
          </p:cNvPr>
          <p:cNvSpPr/>
          <p:nvPr/>
        </p:nvSpPr>
        <p:spPr>
          <a:xfrm>
            <a:off x="2167562" y="1635294"/>
            <a:ext cx="115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DDC3AA-9A6E-A19A-50E2-473AF0D1593F}"/>
              </a:ext>
            </a:extLst>
          </p:cNvPr>
          <p:cNvSpPr/>
          <p:nvPr/>
        </p:nvSpPr>
        <p:spPr>
          <a:xfrm>
            <a:off x="2166760" y="3272940"/>
            <a:ext cx="1152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/h/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B683A6-9130-7D01-AC50-9DB53870C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119" y="1413429"/>
            <a:ext cx="1286739" cy="18595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DAFF57-AB4D-3804-6AD2-DB46D19E8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251" y="3429000"/>
            <a:ext cx="1351618" cy="2015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E20E8A-6C3C-BC04-1753-AE34E7A15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7204" y="1249980"/>
            <a:ext cx="1066546" cy="20229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A0BEFC-515A-6143-F4B5-CB427DC05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5617" y="3489805"/>
            <a:ext cx="989720" cy="19547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693FFB1-891F-DDBC-4840-D3FD7A00B841}"/>
              </a:ext>
            </a:extLst>
          </p:cNvPr>
          <p:cNvSpPr/>
          <p:nvPr/>
        </p:nvSpPr>
        <p:spPr>
          <a:xfrm>
            <a:off x="1704975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DA446A-6389-A254-7BCE-B50369DCA4B6}"/>
              </a:ext>
            </a:extLst>
          </p:cNvPr>
          <p:cNvSpPr/>
          <p:nvPr/>
        </p:nvSpPr>
        <p:spPr>
          <a:xfrm>
            <a:off x="3249572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D64125-FD31-3330-FC2B-93CC68295947}"/>
              </a:ext>
            </a:extLst>
          </p:cNvPr>
          <p:cNvSpPr/>
          <p:nvPr/>
        </p:nvSpPr>
        <p:spPr>
          <a:xfrm>
            <a:off x="6905741" y="4591999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A48CB-172F-CFA8-7624-225DFB19B213}"/>
              </a:ext>
            </a:extLst>
          </p:cNvPr>
          <p:cNvSpPr/>
          <p:nvPr/>
        </p:nvSpPr>
        <p:spPr>
          <a:xfrm>
            <a:off x="8450338" y="4591999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315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25" grpId="0" animBg="1"/>
      <p:bldP spid="26" grpId="0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083641" y="596597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6739529" y="64885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1: </a:t>
            </a:r>
            <a:r>
              <a:rPr lang="en-US" sz="3200" b="1"/>
              <a:t>Lesson 4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219679" y="1138102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64" y="3485309"/>
            <a:ext cx="2581877" cy="2581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E9C495-4D77-D7B0-D8D5-FDD0A3A1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0"/>
          <a:stretch/>
        </p:blipFill>
        <p:spPr>
          <a:xfrm>
            <a:off x="1469969" y="587170"/>
            <a:ext cx="3799615" cy="5356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029692-C2AA-CFB1-9412-A3F01B105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765" y="1883670"/>
            <a:ext cx="4346234" cy="14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4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1187" y="5999918"/>
            <a:ext cx="333122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2736" y="0"/>
            <a:ext cx="609600" cy="6096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99200" y="-5283200"/>
            <a:ext cx="20045513" cy="1687147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409" y="1804655"/>
            <a:ext cx="3846909" cy="337747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730" y="4549387"/>
            <a:ext cx="5980694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597" y="182866"/>
            <a:ext cx="4591461" cy="3594434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3088" y="4036514"/>
            <a:ext cx="2756912" cy="914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Play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9E454-FEB3-CF6D-2F7E-7A1322843A6E}"/>
              </a:ext>
            </a:extLst>
          </p:cNvPr>
          <p:cNvSpPr txBox="1"/>
          <p:nvPr/>
        </p:nvSpPr>
        <p:spPr>
          <a:xfrm rot="20447673">
            <a:off x="1314299" y="3110708"/>
            <a:ext cx="5448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/>
              <a:t>RULES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2400" dirty="0"/>
              <a:t>Choose a key and answer a question to open a treasure chest.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2400" dirty="0"/>
              <a:t>If the chest is empty, you get nothing.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2400" dirty="0"/>
              <a:t>If the chest has gold, you get 1 point for a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53350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team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391" y="218863"/>
            <a:ext cx="1871634" cy="1231499"/>
          </a:xfrm>
          <a:prstGeom prst="rect">
            <a:avLst/>
          </a:prstGeom>
        </p:spPr>
      </p:pic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2682" y="6254575"/>
            <a:ext cx="893457" cy="422428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Team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899" y="212182"/>
            <a:ext cx="1670449" cy="1243692"/>
          </a:xfrm>
          <a:prstGeom prst="rect">
            <a:avLst/>
          </a:prstGeom>
        </p:spPr>
      </p:pic>
      <p:pic>
        <p:nvPicPr>
          <p:cNvPr id="49" name="Team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457" y="237151"/>
            <a:ext cx="1664352" cy="124369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083" y="2137650"/>
            <a:ext cx="1989506" cy="16725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083" y="4623097"/>
            <a:ext cx="1989506" cy="167255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752" y="2137650"/>
            <a:ext cx="1989506" cy="167255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752" y="4623097"/>
            <a:ext cx="1989506" cy="16725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22" y="2137650"/>
            <a:ext cx="1989506" cy="16725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22" y="4623097"/>
            <a:ext cx="1989506" cy="16725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091" y="2137650"/>
            <a:ext cx="1989506" cy="16725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091" y="4623097"/>
            <a:ext cx="1989506" cy="1672550"/>
          </a:xfrm>
          <a:prstGeom prst="rect">
            <a:avLst/>
          </a:prstGeom>
        </p:spPr>
      </p:pic>
      <p:grpSp>
        <p:nvGrpSpPr>
          <p:cNvPr id="20" name="G1"/>
          <p:cNvGrpSpPr/>
          <p:nvPr/>
        </p:nvGrpSpPr>
        <p:grpSpPr>
          <a:xfrm>
            <a:off x="953745" y="1791655"/>
            <a:ext cx="2557957" cy="2543802"/>
            <a:chOff x="768580" y="1449249"/>
            <a:chExt cx="2901308" cy="2885253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2" name="G2"/>
          <p:cNvGrpSpPr/>
          <p:nvPr/>
        </p:nvGrpSpPr>
        <p:grpSpPr>
          <a:xfrm>
            <a:off x="3606408" y="1806579"/>
            <a:ext cx="2557957" cy="2543802"/>
            <a:chOff x="768580" y="1449249"/>
            <a:chExt cx="2901308" cy="2885253"/>
          </a:xfrm>
        </p:grpSpPr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5" name="G4"/>
          <p:cNvGrpSpPr/>
          <p:nvPr/>
        </p:nvGrpSpPr>
        <p:grpSpPr>
          <a:xfrm>
            <a:off x="8828155" y="1741641"/>
            <a:ext cx="2557957" cy="254380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8" name="G7"/>
          <p:cNvGrpSpPr/>
          <p:nvPr/>
        </p:nvGrpSpPr>
        <p:grpSpPr>
          <a:xfrm>
            <a:off x="6187330" y="4332190"/>
            <a:ext cx="2557957" cy="2543802"/>
            <a:chOff x="768580" y="1449249"/>
            <a:chExt cx="2901308" cy="2885253"/>
          </a:xfrm>
        </p:grpSpPr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6378" y="4332190"/>
            <a:ext cx="2557957" cy="254380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2661" y="4114604"/>
            <a:ext cx="2065640" cy="2227651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7133" y="4097330"/>
            <a:ext cx="2065640" cy="2227651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8004" y="1597265"/>
            <a:ext cx="2065640" cy="222765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33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591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39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07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50" name="Oval 149"/>
          <p:cNvSpPr/>
          <p:nvPr/>
        </p:nvSpPr>
        <p:spPr>
          <a:xfrm>
            <a:off x="57310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51" name="Oval 150"/>
          <p:cNvSpPr/>
          <p:nvPr/>
        </p:nvSpPr>
        <p:spPr>
          <a:xfrm>
            <a:off x="50452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52" name="Oval 151"/>
          <p:cNvSpPr/>
          <p:nvPr/>
        </p:nvSpPr>
        <p:spPr>
          <a:xfrm>
            <a:off x="43594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53" name="Oval 152"/>
          <p:cNvSpPr/>
          <p:nvPr/>
        </p:nvSpPr>
        <p:spPr>
          <a:xfrm>
            <a:off x="36165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6647" y="710233"/>
            <a:ext cx="389591" cy="392659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9099" y="710233"/>
            <a:ext cx="389591" cy="392659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3451" y="710233"/>
            <a:ext cx="389591" cy="392659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255" y="710233"/>
            <a:ext cx="389591" cy="392659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7803" y="710233"/>
            <a:ext cx="389591" cy="392659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3657" y="710233"/>
            <a:ext cx="389591" cy="392659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7059" y="710233"/>
            <a:ext cx="389591" cy="392659"/>
          </a:xfrm>
          <a:prstGeom prst="rect">
            <a:avLst/>
          </a:prstGeom>
        </p:spPr>
      </p:pic>
      <p:sp>
        <p:nvSpPr>
          <p:cNvPr id="44" name="1">
            <a:hlinkClick r:id="rId12" action="ppaction://hlinksldjump"/>
          </p:cNvPr>
          <p:cNvSpPr/>
          <p:nvPr/>
        </p:nvSpPr>
        <p:spPr>
          <a:xfrm>
            <a:off x="96379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2">
            <a:hlinkClick r:id="rId13" action="ppaction://hlinksldjump"/>
          </p:cNvPr>
          <p:cNvSpPr/>
          <p:nvPr/>
        </p:nvSpPr>
        <p:spPr>
          <a:xfrm>
            <a:off x="167624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3">
            <a:hlinkClick r:id="rId14" action="ppaction://hlinksldjump"/>
          </p:cNvPr>
          <p:cNvSpPr/>
          <p:nvPr/>
        </p:nvSpPr>
        <p:spPr>
          <a:xfrm>
            <a:off x="235059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4">
            <a:hlinkClick r:id="rId14" action="ppaction://hlinksldjump"/>
          </p:cNvPr>
          <p:cNvSpPr/>
          <p:nvPr/>
        </p:nvSpPr>
        <p:spPr>
          <a:xfrm>
            <a:off x="3024949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5">
            <a:hlinkClick r:id="rId15" action="ppaction://hlinksldjump"/>
          </p:cNvPr>
          <p:cNvSpPr/>
          <p:nvPr/>
        </p:nvSpPr>
        <p:spPr>
          <a:xfrm>
            <a:off x="3737401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6">
            <a:hlinkClick r:id="rId16" action="ppaction://hlinksldjump"/>
          </p:cNvPr>
          <p:cNvSpPr/>
          <p:nvPr/>
        </p:nvSpPr>
        <p:spPr>
          <a:xfrm>
            <a:off x="443080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7">
            <a:hlinkClick r:id="rId17" action="ppaction://hlinksldjump"/>
          </p:cNvPr>
          <p:cNvSpPr/>
          <p:nvPr/>
        </p:nvSpPr>
        <p:spPr>
          <a:xfrm>
            <a:off x="512420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0461" y="710233"/>
            <a:ext cx="389591" cy="392659"/>
          </a:xfrm>
          <a:prstGeom prst="rect">
            <a:avLst/>
          </a:prstGeom>
        </p:spPr>
      </p:pic>
      <p:sp>
        <p:nvSpPr>
          <p:cNvPr id="171" name="8">
            <a:hlinkClick r:id="rId18" action="ppaction://hlinksldjump"/>
          </p:cNvPr>
          <p:cNvSpPr/>
          <p:nvPr/>
        </p:nvSpPr>
        <p:spPr>
          <a:xfrm>
            <a:off x="586487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7125532" y="604576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8894644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9" name="Rectangle 98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0609520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4" name="Picture 3" descr="Arrow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CBE22ED9-F767-4617-8917-F89C9180D0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630" y="6113188"/>
            <a:ext cx="620803" cy="62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6028 0.29189 " pathEditMode="relative" rAng="0" ptsTypes="AA">
                                      <p:cBhvr>
                                        <p:cTn id="113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1211 0.28333 " pathEditMode="relative" rAng="0" ptsTypes="AA">
                                      <p:cBhvr>
                                        <p:cTn id="131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16497 0.65393 " pathEditMode="relative" rAng="0" ptsTypes="AA">
                                      <p:cBhvr>
                                        <p:cTn id="149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3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31341 0.6574 " pathEditMode="relative" rAng="0" ptsTypes="AA">
                                      <p:cBhvr>
                                        <p:cTn id="167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18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1" grpId="0" animBg="1"/>
      <p:bldP spid="207" grpId="0"/>
      <p:bldP spid="207" grpId="1"/>
      <p:bldP spid="208" grpId="0"/>
      <p:bldP spid="208" grpId="1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13" grpId="0"/>
      <p:bldP spid="213" grpId="1"/>
      <p:bldP spid="214" grpId="0"/>
      <p:bldP spid="215" grpId="0"/>
      <p:bldP spid="225" grpId="0"/>
      <p:bldP spid="225" grpId="1"/>
      <p:bldP spid="226" grpId="0"/>
      <p:bldP spid="226" grpId="1"/>
      <p:bldP spid="227" grpId="0"/>
      <p:bldP spid="227" grpId="1"/>
      <p:bldP spid="228" grpId="0"/>
      <p:bldP spid="228" grpId="1"/>
      <p:bldP spid="229" grpId="0"/>
      <p:bldP spid="229" grpId="1"/>
      <p:bldP spid="230" grpId="0"/>
      <p:bldP spid="230" grpId="1"/>
      <p:bldP spid="231" grpId="0"/>
      <p:bldP spid="231" grpId="1"/>
      <p:bldP spid="232" grpId="0"/>
      <p:bldP spid="233" grpId="0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97" grpId="0"/>
      <p:bldP spid="97" grpId="1"/>
      <p:bldP spid="99" grpId="0"/>
      <p:bldP spid="99" grpId="1"/>
      <p:bldP spid="100" grpId="0"/>
      <p:bldP spid="1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eight years old.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seven years old.</a:t>
              </a: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lang="en-US" sz="2600" dirty="0">
                  <a:solidFill>
                    <a:prstClr val="black"/>
                  </a:solidFill>
                  <a:latin typeface="Calibri" panose="020F0502020204030204"/>
                </a:rPr>
                <a:t>I’m six years old.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5A1398-9543-D67C-A1A4-007FE1D1B21E}"/>
              </a:ext>
            </a:extLst>
          </p:cNvPr>
          <p:cNvSpPr/>
          <p:nvPr/>
        </p:nvSpPr>
        <p:spPr>
          <a:xfrm rot="20842937">
            <a:off x="1595760" y="1635541"/>
            <a:ext cx="3433373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How old are you?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283EE8-A263-79AC-9680-4B4E6A79EC3B}"/>
              </a:ext>
            </a:extLst>
          </p:cNvPr>
          <p:cNvGrpSpPr/>
          <p:nvPr/>
        </p:nvGrpSpPr>
        <p:grpSpPr>
          <a:xfrm>
            <a:off x="2354042" y="2633655"/>
            <a:ext cx="2864177" cy="2522005"/>
            <a:chOff x="2354042" y="2633655"/>
            <a:chExt cx="3029373" cy="2717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E1F785-D3D3-7407-7EEF-55BBE66D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74" b="94444" l="6745" r="94575">
                          <a14:foregroundMark x1="72287" y1="5364" x2="72287" y2="5364"/>
                          <a14:foregroundMark x1="61437" y1="4406" x2="61437" y2="4406"/>
                          <a14:foregroundMark x1="73460" y1="3640" x2="73460" y2="3640"/>
                          <a14:foregroundMark x1="61437" y1="2874" x2="61437" y2="2874"/>
                          <a14:foregroundMark x1="90469" y1="70690" x2="90469" y2="70690"/>
                          <a14:foregroundMark x1="88856" y1="49234" x2="88856" y2="49234"/>
                          <a14:foregroundMark x1="89296" y1="47893" x2="89296" y2="47893"/>
                          <a14:foregroundMark x1="89736" y1="51916" x2="89736" y2="51916"/>
                          <a14:foregroundMark x1="89296" y1="48084" x2="89296" y2="48084"/>
                          <a14:foregroundMark x1="9971" y1="71073" x2="14663" y2="77203"/>
                          <a14:foregroundMark x1="10411" y1="62835" x2="9384" y2="68966"/>
                          <a14:foregroundMark x1="8065" y1="63793" x2="7331" y2="67433"/>
                          <a14:foregroundMark x1="7038" y1="70690" x2="8944" y2="75287"/>
                          <a14:foregroundMark x1="11437" y1="78161" x2="15249" y2="82375"/>
                          <a14:foregroundMark x1="18182" y1="84866" x2="21848" y2="86590"/>
                          <a14:foregroundMark x1="24487" y1="88506" x2="27419" y2="90421"/>
                          <a14:foregroundMark x1="41056" y1="91954" x2="51320" y2="94636"/>
                          <a14:foregroundMark x1="55718" y1="93487" x2="61730" y2="92912"/>
                          <a14:foregroundMark x1="66716" y1="92720" x2="70528" y2="90230"/>
                          <a14:foregroundMark x1="75073" y1="89655" x2="79472" y2="85824"/>
                          <a14:foregroundMark x1="89003" y1="80651" x2="94575" y2="743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852770">
              <a:off x="2354042" y="3032598"/>
              <a:ext cx="3029373" cy="2318670"/>
            </a:xfrm>
            <a:prstGeom prst="rect">
              <a:avLst/>
            </a:prstGeom>
          </p:spPr>
        </p:pic>
        <p:pic>
          <p:nvPicPr>
            <p:cNvPr id="29" name="Picture 28" descr="Download Candle Birthday Cake Transprent - Number - Full Size PNG Image -  PNGkit">
              <a:extLst>
                <a:ext uri="{FF2B5EF4-FFF2-40B4-BE49-F238E27FC236}">
                  <a16:creationId xmlns:a16="http://schemas.microsoft.com/office/drawing/2014/main" id="{94DF3042-C9DC-7BE1-510B-451A9D40FC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82" b="95663" l="9969" r="89987">
                          <a14:foregroundMark x1="66961" y1="71480" x2="68505" y2="83482"/>
                          <a14:foregroundMark x1="69255" y1="61973" x2="69255" y2="61973"/>
                          <a14:foregroundMark x1="70887" y1="95663" x2="70887" y2="95663"/>
                          <a14:backgroundMark x1="70446" y1="14617" x2="68505" y2="288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2" t="53705" r="17480"/>
            <a:stretch/>
          </p:blipFill>
          <p:spPr bwMode="auto">
            <a:xfrm rot="20566518">
              <a:off x="2436948" y="2633655"/>
              <a:ext cx="1072499" cy="1295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97147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18" name="Rounded Rectangle 17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three years old.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four years old.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Bef>
                  <a:spcPts val="0"/>
                </a:spcBef>
                <a:buSzPts val="3000"/>
                <a:buNone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five years old.</a:t>
              </a:r>
            </a:p>
          </p:txBody>
        </p:sp>
      </p:grpSp>
      <p:sp>
        <p:nvSpPr>
          <p:cNvPr id="31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123BC3-EECD-EFAB-BD57-ED58F9C2B46E}"/>
              </a:ext>
            </a:extLst>
          </p:cNvPr>
          <p:cNvSpPr/>
          <p:nvPr/>
        </p:nvSpPr>
        <p:spPr>
          <a:xfrm rot="20842937">
            <a:off x="1595760" y="1635541"/>
            <a:ext cx="3433373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How old are you?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670A2E-17F0-89EE-88BC-1B53F13A38E7}"/>
              </a:ext>
            </a:extLst>
          </p:cNvPr>
          <p:cNvGrpSpPr/>
          <p:nvPr/>
        </p:nvGrpSpPr>
        <p:grpSpPr>
          <a:xfrm>
            <a:off x="2504250" y="2406003"/>
            <a:ext cx="2789258" cy="2857880"/>
            <a:chOff x="2504250" y="2406003"/>
            <a:chExt cx="2789258" cy="28578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BFA365-3641-1EF0-FD51-0895B1C18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480" b="95167" l="6519" r="89875">
                          <a14:foregroundMark x1="9709" y1="65613" x2="13731" y2="77695"/>
                          <a14:foregroundMark x1="13176" y1="78067" x2="20527" y2="83829"/>
                          <a14:foregroundMark x1="21221" y1="84572" x2="28433" y2="88104"/>
                          <a14:foregroundMark x1="29542" y1="87918" x2="38003" y2="89777"/>
                          <a14:foregroundMark x1="6796" y1="67472" x2="7628" y2="70074"/>
                          <a14:foregroundMark x1="37171" y1="88290" x2="44383" y2="90892"/>
                          <a14:foregroundMark x1="49515" y1="89777" x2="58391" y2="89777"/>
                          <a14:foregroundMark x1="46325" y1="94796" x2="47018" y2="95353"/>
                          <a14:foregroundMark x1="89875" y1="71190" x2="89875" y2="71190"/>
                          <a14:foregroundMark x1="76422" y1="16914" x2="76422" y2="16914"/>
                          <a14:foregroundMark x1="72677" y1="15242" x2="72677" y2="15242"/>
                          <a14:foregroundMark x1="73370" y1="15056" x2="73370" y2="15056"/>
                          <a14:foregroundMark x1="73370" y1="14498" x2="73370" y2="144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70381">
              <a:off x="2504250" y="3182578"/>
              <a:ext cx="2789258" cy="2081305"/>
            </a:xfrm>
            <a:prstGeom prst="rect">
              <a:avLst/>
            </a:prstGeom>
          </p:spPr>
        </p:pic>
        <p:pic>
          <p:nvPicPr>
            <p:cNvPr id="32" name="Picture 31" descr="Download Candle Birthday Cake Transprent - Number - Full Size PNG Image -  PNGkit">
              <a:extLst>
                <a:ext uri="{FF2B5EF4-FFF2-40B4-BE49-F238E27FC236}">
                  <a16:creationId xmlns:a16="http://schemas.microsoft.com/office/drawing/2014/main" id="{EE4CBF0C-3A3A-51EC-726C-7E5C32BEED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367" b="89899" l="9881" r="93383">
                          <a14:foregroundMark x1="87340" y1="5288" x2="87958" y2="27629"/>
                          <a14:foregroundMark x1="87340" y1="1426" x2="87340" y2="1426"/>
                          <a14:foregroundMark x1="93383" y1="29649" x2="93383" y2="29649"/>
                          <a14:backgroundMark x1="71195" y1="14023" x2="70887" y2="325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77" b="58356"/>
            <a:stretch/>
          </p:blipFill>
          <p:spPr bwMode="auto">
            <a:xfrm rot="20680153">
              <a:off x="3102544" y="2406003"/>
              <a:ext cx="998471" cy="1214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333122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MsPham sai1">
            <a:extLst>
              <a:ext uri="{FF2B5EF4-FFF2-40B4-BE49-F238E27FC236}">
                <a16:creationId xmlns:a16="http://schemas.microsoft.com/office/drawing/2014/main" id="{844F3C1B-1A3C-D47A-0B19-AF088A010CBE}"/>
              </a:ext>
            </a:extLst>
          </p:cNvPr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9" name="Horizontal Scroll 11">
              <a:extLst>
                <a:ext uri="{FF2B5EF4-FFF2-40B4-BE49-F238E27FC236}">
                  <a16:creationId xmlns:a16="http://schemas.microsoft.com/office/drawing/2014/main" id="{6DC991E1-7689-89F2-ACBF-926045973E1C}"/>
                </a:ext>
              </a:extLst>
            </p:cNvPr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F04C31C-E73E-3361-8F8F-ECB553912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61" name="Oval 6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426268F-E237-3C93-C9D8-63181DD25D76}"/>
                </a:ext>
              </a:extLst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62" name="Google Shape;3917;p34">
              <a:extLst>
                <a:ext uri="{FF2B5EF4-FFF2-40B4-BE49-F238E27FC236}">
                  <a16:creationId xmlns:a16="http://schemas.microsoft.com/office/drawing/2014/main" id="{871013E1-BA14-64F3-35FD-2B5B96C71599}"/>
                </a:ext>
              </a:extLst>
            </p:cNvPr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Bef>
                  <a:spcPts val="0"/>
                </a:spcBef>
                <a:buSzPts val="3000"/>
                <a:buNone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seven years old.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4669" y="5836185"/>
            <a:ext cx="1060360" cy="891429"/>
          </a:xfrm>
          <a:prstGeom prst="rect">
            <a:avLst/>
          </a:prstGeom>
        </p:spPr>
      </p:pic>
      <p:sp>
        <p:nvSpPr>
          <p:cNvPr id="18" name="Oval 17">
            <a:hlinkClick r:id="rId8" action="ppaction://hlinksldjump"/>
          </p:cNvPr>
          <p:cNvSpPr/>
          <p:nvPr/>
        </p:nvSpPr>
        <p:spPr>
          <a:xfrm>
            <a:off x="10062728" y="5785059"/>
            <a:ext cx="1262342" cy="99367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</a:t>
            </a:r>
          </a:p>
        </p:txBody>
      </p:sp>
      <p:pic>
        <p:nvPicPr>
          <p:cNvPr id="50" name="Google Shape;3239;p13" descr="A picture containing cake, sitting, table, white&#10;&#10;Description automatically generated">
            <a:extLst>
              <a:ext uri="{FF2B5EF4-FFF2-40B4-BE49-F238E27FC236}">
                <a16:creationId xmlns:a16="http://schemas.microsoft.com/office/drawing/2014/main" id="{8E9C79D8-B307-6327-8365-ABF07FB5B6E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08BCCEA-862C-8727-8C7A-8D8B39F5D5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sp>
        <p:nvSpPr>
          <p:cNvPr id="52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6AE93C2-6907-35B6-A6B2-0659E7E761D5}"/>
              </a:ext>
            </a:extLst>
          </p:cNvPr>
          <p:cNvSpPr/>
          <p:nvPr/>
        </p:nvSpPr>
        <p:spPr>
          <a:xfrm rot="20842937">
            <a:off x="1595760" y="1635541"/>
            <a:ext cx="3433373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How old are you?</a:t>
            </a:r>
          </a:p>
        </p:txBody>
      </p:sp>
      <p:grpSp>
        <p:nvGrpSpPr>
          <p:cNvPr id="53" name="MsPham Sai">
            <a:extLst>
              <a:ext uri="{FF2B5EF4-FFF2-40B4-BE49-F238E27FC236}">
                <a16:creationId xmlns:a16="http://schemas.microsoft.com/office/drawing/2014/main" id="{8B61B402-8387-9CAC-3C56-65777DB05374}"/>
              </a:ext>
            </a:extLst>
          </p:cNvPr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54" name="Horizontal Scroll 9">
              <a:extLst>
                <a:ext uri="{FF2B5EF4-FFF2-40B4-BE49-F238E27FC236}">
                  <a16:creationId xmlns:a16="http://schemas.microsoft.com/office/drawing/2014/main" id="{4F0D96DD-7D0D-695C-0341-542D232F3622}"/>
                </a:ext>
              </a:extLst>
            </p:cNvPr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AF99F02-C1C6-FACB-C5C4-1B8C409F0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56" name="Oval 5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CE0FB6C-2A7E-C62B-15D7-B92C60FCFC6A}"/>
                </a:ext>
              </a:extLst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57" name="Google Shape;3917;p34">
              <a:extLst>
                <a:ext uri="{FF2B5EF4-FFF2-40B4-BE49-F238E27FC236}">
                  <a16:creationId xmlns:a16="http://schemas.microsoft.com/office/drawing/2014/main" id="{CD017642-6CA3-7FEC-B5CB-732465D0CA1E}"/>
                </a:ext>
              </a:extLst>
            </p:cNvPr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three years old.</a:t>
              </a: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2AB61883-F30F-0B57-876C-D20D63331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112D08-A399-2C15-131B-FFE31131067E}"/>
              </a:ext>
            </a:extLst>
          </p:cNvPr>
          <p:cNvGrpSpPr/>
          <p:nvPr/>
        </p:nvGrpSpPr>
        <p:grpSpPr>
          <a:xfrm>
            <a:off x="7474387" y="2565787"/>
            <a:ext cx="4222757" cy="1230474"/>
            <a:chOff x="7474387" y="2565787"/>
            <a:chExt cx="4222757" cy="1230474"/>
          </a:xfrm>
        </p:grpSpPr>
        <p:grpSp>
          <p:nvGrpSpPr>
            <p:cNvPr id="28" name="MsPham Sai"/>
            <p:cNvGrpSpPr/>
            <p:nvPr/>
          </p:nvGrpSpPr>
          <p:grpSpPr>
            <a:xfrm>
              <a:off x="7474387" y="2565787"/>
              <a:ext cx="4222757" cy="1230474"/>
              <a:chOff x="7383180" y="836559"/>
              <a:chExt cx="3987882" cy="1269817"/>
            </a:xfrm>
          </p:grpSpPr>
          <p:sp>
            <p:nvSpPr>
              <p:cNvPr id="10" name="Horizontal Scroll 9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23" name="Oval 22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3000"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I’m five years old.</a:t>
                </a:r>
              </a:p>
            </p:txBody>
          </p:sp>
        </p:grpSp>
        <p:sp>
          <p:nvSpPr>
            <p:cNvPr id="64" name="Oval 6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39479B5-4F71-528E-3AB2-9FA02F386169}"/>
                </a:ext>
              </a:extLst>
            </p:cNvPr>
            <p:cNvSpPr/>
            <p:nvPr/>
          </p:nvSpPr>
          <p:spPr>
            <a:xfrm>
              <a:off x="7610491" y="2715029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C3EC230-9A3E-2166-FBBA-9C1FAB0AF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31" b="93056" l="4096" r="95222">
                        <a14:foregroundMark x1="13311" y1="34375" x2="13311" y2="34375"/>
                        <a14:foregroundMark x1="18430" y1="28993" x2="18430" y2="28993"/>
                        <a14:foregroundMark x1="23891" y1="7292" x2="23891" y2="7292"/>
                        <a14:foregroundMark x1="62969" y1="2431" x2="62969" y2="2431"/>
                        <a14:foregroundMark x1="4949" y1="40799" x2="4949" y2="40799"/>
                        <a14:foregroundMark x1="7338" y1="57639" x2="7338" y2="57639"/>
                        <a14:foregroundMark x1="16553" y1="59375" x2="16553" y2="59375"/>
                        <a14:foregroundMark x1="17406" y1="57813" x2="34983" y2="63194"/>
                        <a14:foregroundMark x1="13481" y1="54688" x2="16553" y2="56944"/>
                        <a14:foregroundMark x1="9044" y1="75868" x2="33447" y2="90972"/>
                        <a14:foregroundMark x1="39420" y1="93056" x2="50000" y2="91493"/>
                        <a14:foregroundMark x1="90102" y1="51910" x2="91980" y2="47396"/>
                        <a14:foregroundMark x1="95392" y1="58160" x2="95392" y2="58160"/>
                        <a14:foregroundMark x1="4096" y1="56771" x2="4096" y2="56771"/>
                        <a14:foregroundMark x1="4096" y1="65799" x2="4096" y2="657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2527">
            <a:off x="2578415" y="2867108"/>
            <a:ext cx="2558995" cy="2515326"/>
          </a:xfrm>
          <a:prstGeom prst="rect">
            <a:avLst/>
          </a:prstGeom>
        </p:spPr>
      </p:pic>
      <p:pic>
        <p:nvPicPr>
          <p:cNvPr id="70" name="Picture 69" descr="Download Candle Birthday Cake Transprent - Number - Full Size PNG Image -  PNGkit">
            <a:extLst>
              <a:ext uri="{FF2B5EF4-FFF2-40B4-BE49-F238E27FC236}">
                <a16:creationId xmlns:a16="http://schemas.microsoft.com/office/drawing/2014/main" id="{B35658C4-B388-270A-B6D8-CC47A942D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23" b="96494" l="3794" r="89987">
                        <a14:foregroundMark x1="9528" y1="61557" x2="7499" y2="88829"/>
                        <a14:foregroundMark x1="7499" y1="88829" x2="7587" y2="89364"/>
                        <a14:foregroundMark x1="3794" y1="74926" x2="4102" y2="78610"/>
                        <a14:foregroundMark x1="8028" y1="96494" x2="10278" y2="95841"/>
                        <a14:backgroundMark x1="70754" y1="15865" x2="68769" y2="30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805" r="78555"/>
          <a:stretch/>
        </p:blipFill>
        <p:spPr bwMode="auto">
          <a:xfrm rot="20473529">
            <a:off x="3238207" y="2492273"/>
            <a:ext cx="878077" cy="14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43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9229" y="6042425"/>
            <a:ext cx="883539" cy="742778"/>
          </a:xfrm>
          <a:prstGeom prst="rect">
            <a:avLst/>
          </a:prstGeom>
        </p:spPr>
      </p:pic>
      <p:sp>
        <p:nvSpPr>
          <p:cNvPr id="18" name="Rounded Rectangle 17">
            <a:hlinkClick r:id="rId9" action="ppaction://hlinksldjump"/>
          </p:cNvPr>
          <p:cNvSpPr/>
          <p:nvPr/>
        </p:nvSpPr>
        <p:spPr>
          <a:xfrm>
            <a:off x="10673696" y="6068183"/>
            <a:ext cx="1060361" cy="67030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425269" y="732836"/>
            <a:ext cx="4213734" cy="1166785"/>
            <a:chOff x="7383180" y="939591"/>
            <a:chExt cx="4213734" cy="1166785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939591"/>
              <a:ext cx="3492359" cy="1097280"/>
            </a:xfrm>
            <a:prstGeom prst="horizontalScroll">
              <a:avLst>
                <a:gd name="adj" fmla="val 926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986309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100608"/>
              <a:ext cx="3039656" cy="8007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ten.</a:t>
              </a:r>
            </a:p>
          </p:txBody>
        </p:sp>
      </p:grpSp>
      <p:grpSp>
        <p:nvGrpSpPr>
          <p:cNvPr id="29" name="MsPham Sai 1"/>
          <p:cNvGrpSpPr/>
          <p:nvPr/>
        </p:nvGrpSpPr>
        <p:grpSpPr>
          <a:xfrm>
            <a:off x="7413871" y="2452838"/>
            <a:ext cx="4243352" cy="1153906"/>
            <a:chOff x="7353562" y="2813370"/>
            <a:chExt cx="4243352" cy="1153906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813370"/>
              <a:ext cx="3492359" cy="1097280"/>
            </a:xfrm>
            <a:prstGeom prst="horizontalScroll">
              <a:avLst>
                <a:gd name="adj" fmla="val 8229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5575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980130"/>
              <a:ext cx="3039656" cy="7912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I’m ten years old.</a:t>
              </a:r>
            </a:p>
          </p:txBody>
        </p:sp>
      </p:grpSp>
      <p:grpSp>
        <p:nvGrpSpPr>
          <p:cNvPr id="30" name="MsPhamdung"/>
          <p:cNvGrpSpPr/>
          <p:nvPr/>
        </p:nvGrpSpPr>
        <p:grpSpPr>
          <a:xfrm>
            <a:off x="7455960" y="4197496"/>
            <a:ext cx="4201263" cy="1166785"/>
            <a:chOff x="7395651" y="4592712"/>
            <a:chExt cx="4201263" cy="1166785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592712"/>
              <a:ext cx="3492359" cy="1097280"/>
            </a:xfrm>
            <a:prstGeom prst="horizontalScroll">
              <a:avLst>
                <a:gd name="adj" fmla="val 926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31279" y="4637020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755719"/>
              <a:ext cx="3039656" cy="800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3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&amp; B are correct.</a:t>
              </a:r>
            </a:p>
          </p:txBody>
        </p:sp>
      </p:grpSp>
      <p:sp>
        <p:nvSpPr>
          <p:cNvPr id="31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9700C1-7DD0-ED09-81CE-F1C40F42DAFA}"/>
              </a:ext>
            </a:extLst>
          </p:cNvPr>
          <p:cNvSpPr/>
          <p:nvPr/>
        </p:nvSpPr>
        <p:spPr>
          <a:xfrm rot="20842937">
            <a:off x="1595760" y="1635541"/>
            <a:ext cx="3433373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How old are you?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229E8E-3456-C6E7-C85C-8EA0DE48F9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48" b="94424" l="5193" r="92630">
                        <a14:foregroundMark x1="46231" y1="5948" x2="61642" y2="11896"/>
                        <a14:foregroundMark x1="9213" y1="42007" x2="7370" y2="52974"/>
                        <a14:foregroundMark x1="5528" y1="53717" x2="5360" y2="58736"/>
                        <a14:foregroundMark x1="39531" y1="92379" x2="52931" y2="94424"/>
                        <a14:foregroundMark x1="92630" y1="69517" x2="92630" y2="55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2935">
            <a:off x="2456542" y="2955602"/>
            <a:ext cx="2756173" cy="248378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F49AA2F-C93A-8732-BD19-CCA23BCFC453}"/>
              </a:ext>
            </a:extLst>
          </p:cNvPr>
          <p:cNvGrpSpPr/>
          <p:nvPr/>
        </p:nvGrpSpPr>
        <p:grpSpPr>
          <a:xfrm rot="20890309">
            <a:off x="2156379" y="2199842"/>
            <a:ext cx="5867327" cy="3491330"/>
            <a:chOff x="827064" y="1044961"/>
            <a:chExt cx="8624639" cy="4801624"/>
          </a:xfrm>
        </p:grpSpPr>
        <p:pic>
          <p:nvPicPr>
            <p:cNvPr id="34" name="Picture 33" descr="Download Candle Birthday Cake Transprent - Number - Full Size PNG Image -  PNGkit">
              <a:extLst>
                <a:ext uri="{FF2B5EF4-FFF2-40B4-BE49-F238E27FC236}">
                  <a16:creationId xmlns:a16="http://schemas.microsoft.com/office/drawing/2014/main" id="{40D75FA1-290B-274F-D930-6A092115D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604" b="89899" l="9925" r="89987">
                          <a14:foregroundMark x1="29069" y1="5942" x2="28143" y2="22757"/>
                          <a14:foregroundMark x1="29246" y1="1604" x2="29246" y2="1604"/>
                          <a14:backgroundMark x1="68064" y1="14023" x2="65285" y2="399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64" y="1056895"/>
              <a:ext cx="6451668" cy="4789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 descr="Download Candle Birthday Cake Transprent - Number - Full Size PNG Image -  PNGkit">
              <a:extLst>
                <a:ext uri="{FF2B5EF4-FFF2-40B4-BE49-F238E27FC236}">
                  <a16:creationId xmlns:a16="http://schemas.microsoft.com/office/drawing/2014/main" id="{67C34A3E-02FF-4A60-602F-0B28F71D5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803" b="89899" l="529" r="89987">
                          <a14:foregroundMark x1="8822" y1="3803" x2="13498" y2="28580"/>
                          <a14:foregroundMark x1="4279" y1="20618" x2="3529" y2="25728"/>
                          <a14:foregroundMark x1="529" y1="24302" x2="529" y2="24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035" y="1044961"/>
              <a:ext cx="6451668" cy="4789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849112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2042</TotalTime>
  <Words>1365</Words>
  <Application>Microsoft Office PowerPoint</Application>
  <PresentationFormat>Widescreen</PresentationFormat>
  <Paragraphs>312</Paragraphs>
  <Slides>34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Trebuchet MS</vt:lpstr>
      <vt:lpstr>Office Theme</vt:lpstr>
      <vt:lpstr>1_Office Theme</vt:lpstr>
      <vt:lpstr>PowerPoint Presentation</vt:lpstr>
      <vt:lpstr>PowerPoint Presentation</vt:lpstr>
      <vt:lpstr>REVIEW: 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Thuc Trinh Tran</cp:lastModifiedBy>
  <cp:revision>365</cp:revision>
  <dcterms:created xsi:type="dcterms:W3CDTF">2021-05-20T08:47:48Z</dcterms:created>
  <dcterms:modified xsi:type="dcterms:W3CDTF">2022-06-07T07:51:39Z</dcterms:modified>
</cp:coreProperties>
</file>