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1" r:id="rId1"/>
  </p:sldMasterIdLst>
  <p:notesMasterIdLst>
    <p:notesMasterId r:id="rId35"/>
  </p:notesMasterIdLst>
  <p:sldIdLst>
    <p:sldId id="9513" r:id="rId2"/>
    <p:sldId id="9526" r:id="rId3"/>
    <p:sldId id="2007577238" r:id="rId4"/>
    <p:sldId id="2007577241" r:id="rId5"/>
    <p:sldId id="9512" r:id="rId6"/>
    <p:sldId id="9514" r:id="rId7"/>
    <p:sldId id="2007577233" r:id="rId8"/>
    <p:sldId id="2007577239" r:id="rId9"/>
    <p:sldId id="2007577240" r:id="rId10"/>
    <p:sldId id="2007577234" r:id="rId11"/>
    <p:sldId id="272" r:id="rId12"/>
    <p:sldId id="2007577247" r:id="rId13"/>
    <p:sldId id="2007577248" r:id="rId14"/>
    <p:sldId id="2007577249" r:id="rId15"/>
    <p:sldId id="2007577250" r:id="rId16"/>
    <p:sldId id="9519" r:id="rId17"/>
    <p:sldId id="2007577242" r:id="rId18"/>
    <p:sldId id="2007577243" r:id="rId19"/>
    <p:sldId id="2007577244" r:id="rId20"/>
    <p:sldId id="2007577245" r:id="rId21"/>
    <p:sldId id="2007577246" r:id="rId22"/>
    <p:sldId id="2007577251" r:id="rId23"/>
    <p:sldId id="2007577252" r:id="rId24"/>
    <p:sldId id="2007577253" r:id="rId25"/>
    <p:sldId id="2007577237" r:id="rId26"/>
    <p:sldId id="2007577254" r:id="rId27"/>
    <p:sldId id="2007577255" r:id="rId28"/>
    <p:sldId id="361" r:id="rId29"/>
    <p:sldId id="2007577256" r:id="rId30"/>
    <p:sldId id="2007577257" r:id="rId31"/>
    <p:sldId id="2007577258" r:id="rId32"/>
    <p:sldId id="3926"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32015"/>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7100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8677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3AA1322-8B71-2F4B-F262-E2281226DE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07" r:id="rId12"/>
    <p:sldLayoutId id="2147483708" r:id="rId13"/>
    <p:sldLayoutId id="2147483709" r:id="rId14"/>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29.wmf"/><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30.wm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wmf"/><Relationship Id="rId3" Type="http://schemas.openxmlformats.org/officeDocument/2006/relationships/control" Target="../activeX/activeX5.xml"/><Relationship Id="rId7" Type="http://schemas.openxmlformats.org/officeDocument/2006/relationships/image" Target="../media/image45.png"/><Relationship Id="rId12" Type="http://schemas.openxmlformats.org/officeDocument/2006/relationships/image" Target="../media/image50.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1.xml"/><Relationship Id="rId11" Type="http://schemas.openxmlformats.org/officeDocument/2006/relationships/image" Target="../media/image49.png"/><Relationship Id="rId5" Type="http://schemas.openxmlformats.org/officeDocument/2006/relationships/slideLayout" Target="../slideLayouts/slideLayout7.xml"/><Relationship Id="rId15" Type="http://schemas.openxmlformats.org/officeDocument/2006/relationships/image" Target="../media/image53.wmf"/><Relationship Id="rId10" Type="http://schemas.openxmlformats.org/officeDocument/2006/relationships/image" Target="../media/image48.png"/><Relationship Id="rId4" Type="http://schemas.openxmlformats.org/officeDocument/2006/relationships/control" Target="../activeX/activeX6.xml"/><Relationship Id="rId9" Type="http://schemas.openxmlformats.org/officeDocument/2006/relationships/image" Target="../media/image47.png"/><Relationship Id="rId14" Type="http://schemas.openxmlformats.org/officeDocument/2006/relationships/image" Target="../media/image52.wmf"/></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3.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a16="http://schemas.microsoft.com/office/drawing/2014/main" id="{3AC8E1C5-2F12-ED40-DB7D-AB226F892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a16="http://schemas.microsoft.com/office/drawing/2014/main" id="{34100BE8-A510-C539-397C-9477042DDAA0}"/>
              </a:ext>
            </a:extLst>
          </p:cNvPr>
          <p:cNvPicPr>
            <a:picLocks noChangeAspect="1"/>
          </p:cNvPicPr>
          <p:nvPr/>
        </p:nvPicPr>
        <p:blipFill>
          <a:blip r:embed="rId4"/>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cxnSp>
        <p:nvCxnSpPr>
          <p:cNvPr id="18" name="Straight Connector 17">
            <a:extLst>
              <a:ext uri="{FF2B5EF4-FFF2-40B4-BE49-F238E27FC236}">
                <a16:creationId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819760" imgH="971640"/>
        </mc:Choice>
        <mc:Fallback>
          <p:control name="TextBox1" r:id="rId1" imgW="5819760" imgH="9716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5822344" cy="975189"/>
                </a:xfrm>
                <a:prstGeom prst="rect">
                  <a:avLst/>
                </a:prstGeom>
              </p:spPr>
            </p:pic>
          </p:control>
        </mc:Fallback>
      </mc:AlternateContent>
    </p:controls>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299290 h 2248105"/>
                <a:gd name="connsiteX1" fmla="*/ 299290 w 8472360"/>
                <a:gd name="connsiteY1" fmla="*/ 0 h 2248105"/>
                <a:gd name="connsiteX2" fmla="*/ 8173070 w 8472360"/>
                <a:gd name="connsiteY2" fmla="*/ 0 h 2248105"/>
                <a:gd name="connsiteX3" fmla="*/ 8472360 w 8472360"/>
                <a:gd name="connsiteY3" fmla="*/ 299290 h 2248105"/>
                <a:gd name="connsiteX4" fmla="*/ 8472360 w 8472360"/>
                <a:gd name="connsiteY4" fmla="*/ 1948815 h 2248105"/>
                <a:gd name="connsiteX5" fmla="*/ 8173070 w 8472360"/>
                <a:gd name="connsiteY5" fmla="*/ 2248105 h 2248105"/>
                <a:gd name="connsiteX6" fmla="*/ 299290 w 8472360"/>
                <a:gd name="connsiteY6" fmla="*/ 2248105 h 2248105"/>
                <a:gd name="connsiteX7" fmla="*/ 0 w 8472360"/>
                <a:gd name="connsiteY7" fmla="*/ 1948815 h 2248105"/>
                <a:gd name="connsiteX8" fmla="*/ 0 w 8472360"/>
                <a:gd name="connsiteY8" fmla="*/ 299290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spTree>
    <p:controls>
      <mc:AlternateContent xmlns:mc="http://schemas.openxmlformats.org/markup-compatibility/2006">
        <mc:Choice xmlns:v="urn:schemas-microsoft-com:vml" Requires="v">
          <p:control name="TextBox1" r:id="rId1" imgW="6019920" imgH="971640"/>
        </mc:Choice>
        <mc:Fallback>
          <p:control name="TextBox1" r:id="rId1" imgW="6019920" imgH="9716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6019800" cy="975189"/>
                </a:xfrm>
                <a:prstGeom prst="rect">
                  <a:avLst/>
                </a:prstGeom>
              </p:spPr>
            </p:pic>
          </p:control>
        </mc:Fallback>
      </mc:AlternateContent>
    </p:controls>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0A6C41D3-151D-00D2-6B9E-8D874ACF8FE9}"/>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pic>
        <p:nvPicPr>
          <p:cNvPr id="24" name="Picture 23" descr="A picture containing stationary&#10;&#10;Description automatically generated">
            <a:extLst>
              <a:ext uri="{FF2B5EF4-FFF2-40B4-BE49-F238E27FC236}">
                <a16:creationId xmlns:a16="http://schemas.microsoft.com/office/drawing/2014/main" id="{F77EC4EC-ED8F-11BF-44BF-F568B129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25" name="Group 24">
            <a:extLst>
              <a:ext uri="{FF2B5EF4-FFF2-40B4-BE49-F238E27FC236}">
                <a16:creationId xmlns:a16="http://schemas.microsoft.com/office/drawing/2014/main" id="{0BD80FC3-F0FB-E67C-3E82-751A7511341D}"/>
              </a:ext>
            </a:extLst>
          </p:cNvPr>
          <p:cNvGrpSpPr/>
          <p:nvPr/>
        </p:nvGrpSpPr>
        <p:grpSpPr>
          <a:xfrm>
            <a:off x="352920" y="1977613"/>
            <a:ext cx="7538557" cy="3778388"/>
            <a:chOff x="353341" y="1443489"/>
            <a:chExt cx="5653918" cy="2833791"/>
          </a:xfrm>
        </p:grpSpPr>
        <p:grpSp>
          <p:nvGrpSpPr>
            <p:cNvPr id="26" name="Group 25">
              <a:extLst>
                <a:ext uri="{FF2B5EF4-FFF2-40B4-BE49-F238E27FC236}">
                  <a16:creationId xmlns:a16="http://schemas.microsoft.com/office/drawing/2014/main" id="{55417282-C019-625E-0210-CEB4EEAB1494}"/>
                </a:ext>
              </a:extLst>
            </p:cNvPr>
            <p:cNvGrpSpPr/>
            <p:nvPr/>
          </p:nvGrpSpPr>
          <p:grpSpPr>
            <a:xfrm>
              <a:off x="353341" y="1443489"/>
              <a:ext cx="5653918" cy="2833791"/>
              <a:chOff x="2975204" y="1281370"/>
              <a:chExt cx="6354501" cy="2816973"/>
            </a:xfrm>
          </p:grpSpPr>
          <p:sp>
            <p:nvSpPr>
              <p:cNvPr id="39" name="Rectangle: Rounded Corners 38">
                <a:extLst>
                  <a:ext uri="{FF2B5EF4-FFF2-40B4-BE49-F238E27FC236}">
                    <a16:creationId xmlns:a16="http://schemas.microsoft.com/office/drawing/2014/main" id="{5E6EF325-D9D4-7F8D-A868-00C43A3D4D36}"/>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40" name="Rectangle: Rounded Corners 39">
                <a:extLst>
                  <a:ext uri="{FF2B5EF4-FFF2-40B4-BE49-F238E27FC236}">
                    <a16:creationId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27" name="Group 26">
              <a:extLst>
                <a:ext uri="{FF2B5EF4-FFF2-40B4-BE49-F238E27FC236}">
                  <a16:creationId xmlns:a16="http://schemas.microsoft.com/office/drawing/2014/main" id="{5E5B0382-7192-29C8-F23B-6AC7B7B4D388}"/>
                </a:ext>
              </a:extLst>
            </p:cNvPr>
            <p:cNvGrpSpPr/>
            <p:nvPr/>
          </p:nvGrpSpPr>
          <p:grpSpPr>
            <a:xfrm>
              <a:off x="2288300" y="2473815"/>
              <a:ext cx="1558527" cy="498929"/>
              <a:chOff x="2287368" y="2478771"/>
              <a:chExt cx="1558527" cy="498929"/>
            </a:xfrm>
          </p:grpSpPr>
          <p:pic>
            <p:nvPicPr>
              <p:cNvPr id="36" name="Picture 35" descr="Shape, circle&#10;&#10;Description automatically generated">
                <a:extLst>
                  <a:ext uri="{FF2B5EF4-FFF2-40B4-BE49-F238E27FC236}">
                    <a16:creationId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7" name="Picture 36" descr="Shape, circle&#10;&#10;Description automatically generated">
                <a:extLst>
                  <a:ext uri="{FF2B5EF4-FFF2-40B4-BE49-F238E27FC236}">
                    <a16:creationId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38" name="Picture 37" descr="Shape, circle&#10;&#10;Description automatically generated">
                <a:extLst>
                  <a:ext uri="{FF2B5EF4-FFF2-40B4-BE49-F238E27FC236}">
                    <a16:creationId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8" name="Group 27">
              <a:extLst>
                <a:ext uri="{FF2B5EF4-FFF2-40B4-BE49-F238E27FC236}">
                  <a16:creationId xmlns:a16="http://schemas.microsoft.com/office/drawing/2014/main" id="{AC1EB57B-EF9B-6D63-286A-0F94797E70B8}"/>
                </a:ext>
              </a:extLst>
            </p:cNvPr>
            <p:cNvGrpSpPr/>
            <p:nvPr/>
          </p:nvGrpSpPr>
          <p:grpSpPr>
            <a:xfrm>
              <a:off x="2534278" y="3015458"/>
              <a:ext cx="1538407" cy="493960"/>
              <a:chOff x="2287368" y="2483740"/>
              <a:chExt cx="1538407" cy="493960"/>
            </a:xfrm>
          </p:grpSpPr>
          <p:pic>
            <p:nvPicPr>
              <p:cNvPr id="33" name="Picture 32" descr="Shape, circle&#10;&#10;Description automatically generated">
                <a:extLst>
                  <a:ext uri="{FF2B5EF4-FFF2-40B4-BE49-F238E27FC236}">
                    <a16:creationId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4" name="Picture 33" descr="Shape, circle&#10;&#10;Description automatically generated">
                <a:extLst>
                  <a:ext uri="{FF2B5EF4-FFF2-40B4-BE49-F238E27FC236}">
                    <a16:creationId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35" name="Picture 34" descr="Shape, circle&#10;&#10;Description automatically generated">
                <a:extLst>
                  <a:ext uri="{FF2B5EF4-FFF2-40B4-BE49-F238E27FC236}">
                    <a16:creationId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9" name="Group 28">
              <a:extLst>
                <a:ext uri="{FF2B5EF4-FFF2-40B4-BE49-F238E27FC236}">
                  <a16:creationId xmlns:a16="http://schemas.microsoft.com/office/drawing/2014/main" id="{CB109998-FDF4-C94D-99F2-DFFD7D814D81}"/>
                </a:ext>
              </a:extLst>
            </p:cNvPr>
            <p:cNvGrpSpPr/>
            <p:nvPr/>
          </p:nvGrpSpPr>
          <p:grpSpPr>
            <a:xfrm>
              <a:off x="4541274" y="3599730"/>
              <a:ext cx="1465985" cy="498928"/>
              <a:chOff x="2233232" y="2478771"/>
              <a:chExt cx="1465985" cy="498928"/>
            </a:xfrm>
          </p:grpSpPr>
          <p:pic>
            <p:nvPicPr>
              <p:cNvPr id="30" name="Picture 29" descr="Shape, circle&#10;&#10;Description automatically generated">
                <a:extLst>
                  <a:ext uri="{FF2B5EF4-FFF2-40B4-BE49-F238E27FC236}">
                    <a16:creationId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31" name="Picture 30" descr="Shape, circle&#10;&#10;Description automatically generated">
                <a:extLst>
                  <a:ext uri="{FF2B5EF4-FFF2-40B4-BE49-F238E27FC236}">
                    <a16:creationId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32" name="Picture 31" descr="Shape, circle&#10;&#10;Description automatically generated">
                <a:extLst>
                  <a:ext uri="{FF2B5EF4-FFF2-40B4-BE49-F238E27FC236}">
                    <a16:creationId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41" name="Picture 40">
            <a:extLst>
              <a:ext uri="{FF2B5EF4-FFF2-40B4-BE49-F238E27FC236}">
                <a16:creationId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2" name="Picture 1">
            <a:extLst>
              <a:ext uri="{FF2B5EF4-FFF2-40B4-BE49-F238E27FC236}">
                <a16:creationId xmlns:a16="http://schemas.microsoft.com/office/drawing/2014/main" id="{650F8578-350E-264D-81CC-BF4708F43397}"/>
              </a:ext>
            </a:extLst>
          </p:cNvPr>
          <p:cNvPicPr>
            <a:picLocks noChangeAspect="1"/>
          </p:cNvPicPr>
          <p:nvPr/>
        </p:nvPicPr>
        <p:blipFill>
          <a:blip r:embed="rId5"/>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a16="http://schemas.microsoft.com/office/drawing/2014/main" id="{FB4AEA4B-53F7-17E1-18AC-F6CA5065513D}"/>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4" name="Nhóm 25">
            <a:extLst>
              <a:ext uri="{FF2B5EF4-FFF2-40B4-BE49-F238E27FC236}">
                <a16:creationId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DDBF850B-1001-0299-781B-0248389890DC}"/>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a16="http://schemas.microsoft.com/office/drawing/2014/main" id="{69301D5D-1B11-6ACB-BD39-C7D3C0BD935D}"/>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64F12D1F-65B5-7919-66ED-E72B2A0EE2CA}"/>
              </a:ext>
            </a:extLst>
          </p:cNvPr>
          <p:cNvPicPr>
            <a:picLocks noChangeAspect="1"/>
          </p:cNvPicPr>
          <p:nvPr/>
        </p:nvPicPr>
        <p:blipFill>
          <a:blip r:embed="rId3"/>
          <a:stretch>
            <a:fillRect/>
          </a:stretch>
        </p:blipFill>
        <p:spPr>
          <a:xfrm>
            <a:off x="9359758" y="2481330"/>
            <a:ext cx="2302904" cy="3661027"/>
          </a:xfrm>
          <a:prstGeom prst="rect">
            <a:avLst/>
          </a:prstGeom>
        </p:spPr>
      </p:pic>
      <p:grpSp>
        <p:nvGrpSpPr>
          <p:cNvPr id="8" name="Nhóm 3">
            <a:extLst>
              <a:ext uri="{FF2B5EF4-FFF2-40B4-BE49-F238E27FC236}">
                <a16:creationId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a16="http://schemas.microsoft.com/office/drawing/2014/main" id="{DF7B6635-E9C3-D8B3-4587-C216DE27532C}"/>
                </a:ext>
              </a:extLst>
            </p:cNvPr>
            <p:cNvPicPr>
              <a:picLocks noChangeAspect="1"/>
            </p:cNvPicPr>
            <p:nvPr/>
          </p:nvPicPr>
          <p:blipFill rotWithShape="1">
            <a:blip r:embed="rId4"/>
            <a:srcRect l="71687" t="2707" r="6176" b="64704"/>
            <a:stretch/>
          </p:blipFill>
          <p:spPr>
            <a:xfrm>
              <a:off x="326379" y="2230465"/>
              <a:ext cx="715946" cy="1054004"/>
            </a:xfrm>
            <a:prstGeom prst="rect">
              <a:avLst/>
            </a:prstGeom>
          </p:spPr>
        </p:pic>
        <p:sp>
          <p:nvSpPr>
            <p:cNvPr id="13" name="Hộp Văn bản 15">
              <a:extLst>
                <a:ext uri="{FF2B5EF4-FFF2-40B4-BE49-F238E27FC236}">
                  <a16:creationId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FEEE1E88-41EB-D836-F5C1-ADE0FFCF16BE}"/>
              </a:ext>
            </a:extLst>
          </p:cNvPr>
          <p:cNvPicPr>
            <a:picLocks noChangeAspect="1"/>
          </p:cNvPicPr>
          <p:nvPr/>
        </p:nvPicPr>
        <p:blipFill>
          <a:blip r:embed="rId3"/>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a16="http://schemas.microsoft.com/office/drawing/2014/main" id="{26823469-304B-CCE2-F190-FB121A7F3E1F}"/>
                </a:ext>
              </a:extLst>
            </p:cNvPr>
            <p:cNvPicPr>
              <a:picLocks noChangeAspect="1"/>
            </p:cNvPicPr>
            <p:nvPr/>
          </p:nvPicPr>
          <p:blipFill rotWithShape="1">
            <a:blip r:embed="rId4"/>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8EB98C7F-98F0-78BF-C459-49E695F9E932}"/>
              </a:ext>
            </a:extLst>
          </p:cNvPr>
          <p:cNvPicPr>
            <a:picLocks noChangeAspect="1"/>
          </p:cNvPicPr>
          <p:nvPr/>
        </p:nvPicPr>
        <p:blipFill>
          <a:blip r:embed="rId5"/>
          <a:stretch>
            <a:fillRect/>
          </a:stretch>
        </p:blipFill>
        <p:spPr>
          <a:xfrm>
            <a:off x="2904508" y="2009738"/>
            <a:ext cx="8602202" cy="2139881"/>
          </a:xfrm>
          <a:prstGeom prst="rect">
            <a:avLst/>
          </a:prstGeom>
        </p:spPr>
      </p:pic>
    </p:spTree>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258B62AC-37C5-28D9-BBC0-0E7802214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545" y="2672506"/>
            <a:ext cx="2610118" cy="3805206"/>
          </a:xfrm>
          <a:prstGeom prst="rect">
            <a:avLst/>
          </a:prstGeom>
        </p:spPr>
      </p:pic>
      <p:grpSp>
        <p:nvGrpSpPr>
          <p:cNvPr id="4" name="Group 3">
            <a:extLst>
              <a:ext uri="{FF2B5EF4-FFF2-40B4-BE49-F238E27FC236}">
                <a16:creationId xmlns:a16="http://schemas.microsoft.com/office/drawing/2014/main" id="{944BDA78-65B9-D262-DE2E-C226CC0EFD0D}"/>
              </a:ext>
            </a:extLst>
          </p:cNvPr>
          <p:cNvGrpSpPr/>
          <p:nvPr/>
        </p:nvGrpSpPr>
        <p:grpSpPr>
          <a:xfrm>
            <a:off x="1581151" y="989958"/>
            <a:ext cx="10412162" cy="1361483"/>
            <a:chOff x="5424805" y="1581448"/>
            <a:chExt cx="4827497" cy="2168925"/>
          </a:xfrm>
        </p:grpSpPr>
        <p:sp>
          <p:nvSpPr>
            <p:cNvPr id="5" name="Speech Bubble: Rectangle with Corners Rounded 7">
              <a:extLst>
                <a:ext uri="{FF2B5EF4-FFF2-40B4-BE49-F238E27FC236}">
                  <a16:creationId xmlns:a16="http://schemas.microsoft.com/office/drawing/2014/main" id="{1E0F3950-1456-7A3A-FCDF-4EB27711E920}"/>
                </a:ext>
              </a:extLst>
            </p:cNvPr>
            <p:cNvSpPr/>
            <p:nvPr/>
          </p:nvSpPr>
          <p:spPr>
            <a:xfrm flipH="1">
              <a:off x="5424805" y="1581448"/>
              <a:ext cx="4827497" cy="2168925"/>
            </a:xfrm>
            <a:prstGeom prst="wedgeRoundRectCallout">
              <a:avLst>
                <a:gd name="adj1" fmla="val -25651"/>
                <a:gd name="adj2" fmla="val 78772"/>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0C28CE-9827-7EE6-4D84-AC771426EDF0}"/>
                </a:ext>
              </a:extLst>
            </p:cNvPr>
            <p:cNvSpPr txBox="1"/>
            <p:nvPr/>
          </p:nvSpPr>
          <p:spPr>
            <a:xfrm>
              <a:off x="5464550" y="1754650"/>
              <a:ext cx="4665827" cy="1716074"/>
            </a:xfrm>
            <a:prstGeom prst="rect">
              <a:avLst/>
            </a:prstGeom>
            <a:noFill/>
          </p:spPr>
          <p:txBody>
            <a:bodyPr wrap="square">
              <a:spAutoFit/>
            </a:bodyPr>
            <a:lstStyle/>
            <a:p>
              <a:pPr algn="ctr"/>
              <a:r>
                <a:rPr lang="vi-VN" sz="3200" b="1" dirty="0">
                  <a:solidFill>
                    <a:srgbClr val="C00000"/>
                  </a:solidFill>
                </a:rPr>
                <a:t>Tưởng tượng: Em có một đôi cánh có thể bay như chim, em muốn bay đi đâu, gặp gỡ những ai,…?</a:t>
              </a:r>
              <a:endParaRPr lang="en-US" sz="3200" b="1" dirty="0">
                <a:solidFill>
                  <a:srgbClr val="C00000"/>
                </a:solidFill>
              </a:endParaRPr>
            </a:p>
          </p:txBody>
        </p:sp>
      </p:grpSp>
    </p:spTree>
    <p:extLst>
      <p:ext uri="{BB962C8B-B14F-4D97-AF65-F5344CB8AC3E}">
        <p14:creationId xmlns:p14="http://schemas.microsoft.com/office/powerpoint/2010/main" val="301684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sp>
        <p:nvSpPr>
          <p:cNvPr id="5" name="TextBox 4">
            <a:extLst>
              <a:ext uri="{FF2B5EF4-FFF2-40B4-BE49-F238E27FC236}">
                <a16:creationId xmlns:a16="http://schemas.microsoft.com/office/drawing/2014/main" id="{23BD91FA-CFBE-B616-9676-E68D1765861F}"/>
              </a:ext>
            </a:extLst>
          </p:cNvPr>
          <p:cNvSpPr txBox="1"/>
          <p:nvPr/>
        </p:nvSpPr>
        <p:spPr>
          <a:xfrm>
            <a:off x="3457575" y="762000"/>
            <a:ext cx="6334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descr="Logo&#10;&#10;Description automatically generated">
            <a:extLst>
              <a:ext uri="{FF2B5EF4-FFF2-40B4-BE49-F238E27FC236}">
                <a16:creationId xmlns:a16="http://schemas.microsoft.com/office/drawing/2014/main" id="{DED34182-68EE-C1A3-822E-2947F93BF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a16="http://schemas.microsoft.com/office/drawing/2014/main" id="{8C68F786-C51F-12B9-57C4-0ACD060F2566}"/>
              </a:ext>
            </a:extLst>
          </p:cNvPr>
          <p:cNvPicPr>
            <a:picLocks noChangeAspect="1"/>
          </p:cNvPicPr>
          <p:nvPr/>
        </p:nvPicPr>
        <p:blipFill>
          <a:blip r:embed="rId5"/>
          <a:stretch>
            <a:fillRect/>
          </a:stretch>
        </p:blipFill>
        <p:spPr>
          <a:xfrm>
            <a:off x="1051503" y="2604001"/>
            <a:ext cx="10108044" cy="3078747"/>
          </a:xfrm>
          <a:prstGeom prst="rect">
            <a:avLst/>
          </a:prstGeom>
        </p:spPr>
      </p:pic>
      <p:grpSp>
        <p:nvGrpSpPr>
          <p:cNvPr id="8" name="Group 7">
            <a:extLst>
              <a:ext uri="{FF2B5EF4-FFF2-40B4-BE49-F238E27FC236}">
                <a16:creationId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a16="http://schemas.microsoft.com/office/drawing/2014/main" id="{410808DC-125D-BE4A-0C2A-C0387C373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Tree>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42797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đúng từ ngữ, câu, đoạn và toàn bộ câu chuyện Cánh chim nhỏ.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nhấn giọng các từ ngữ gợi tả sự vật, các từ ngữ gợi tả suy nghĩ, cảm xúc của các nhân vật trong câu chuyện.</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Hiểu được những điều tưởng như giản dị, bình thường quanh chúng ta là ước mơ của nhiều người khác.</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5"/>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D49F6539-C4FF-9114-F8E7-1026351887EB}"/>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969CD96B-EE69-8FA7-ED2B-EC557150855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D8AEDF2D-0DD7-A7B7-8C86-3B5203C66BBF}"/>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976F1540-44A6-B361-449B-CA83F716AFE0}"/>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58F79716-55A5-2BB3-36A1-444B7A411E6B}"/>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DBE79D0A-15A1-3FB0-A75E-EB10075E53CA}"/>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643B0C79-08D8-AC59-2F97-C8998C0CE3A1}"/>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BB427977-B104-A146-C196-E1531000EF0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6D761CC2-563D-F2B4-A43B-08379D8EDD4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E0AAF0DC-9AB9-5069-5B55-3C60CB556D7C}"/>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46DC1666-3F3F-2971-2CE0-05ED1AFBED2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FA877BD9-6C2B-18A6-BBC5-DF298009DBD5}"/>
              </a:ext>
            </a:extLst>
          </p:cNvPr>
          <p:cNvPicPr>
            <a:picLocks noChangeAspect="1"/>
          </p:cNvPicPr>
          <p:nvPr/>
        </p:nvPicPr>
        <p:blipFill>
          <a:blip r:embed="rId4"/>
          <a:stretch>
            <a:fillRect/>
          </a:stretch>
        </p:blipFill>
        <p:spPr>
          <a:xfrm>
            <a:off x="3771900" y="3677883"/>
            <a:ext cx="5486399" cy="2794354"/>
          </a:xfrm>
          <a:prstGeom prst="rect">
            <a:avLst/>
          </a:prstGeom>
        </p:spPr>
      </p:pic>
      <p:pic>
        <p:nvPicPr>
          <p:cNvPr id="8" name="Picture 7">
            <a:extLst>
              <a:ext uri="{FF2B5EF4-FFF2-40B4-BE49-F238E27FC236}">
                <a16:creationId xmlns:a16="http://schemas.microsoft.com/office/drawing/2014/main" id="{A7736335-3586-18CD-DA79-C4BCB5847C28}"/>
              </a:ext>
            </a:extLst>
          </p:cNvPr>
          <p:cNvPicPr>
            <a:picLocks noChangeAspect="1"/>
          </p:cNvPicPr>
          <p:nvPr/>
        </p:nvPicPr>
        <p:blipFill>
          <a:blip r:embed="rId5"/>
          <a:stretch>
            <a:fillRect/>
          </a:stretch>
        </p:blipFill>
        <p:spPr>
          <a:xfrm>
            <a:off x="4581525" y="279902"/>
            <a:ext cx="3301422" cy="1005560"/>
          </a:xfrm>
          <a:prstGeom prst="rect">
            <a:avLst/>
          </a:prstGeom>
        </p:spPr>
      </p:pic>
      <p:sp>
        <p:nvSpPr>
          <p:cNvPr id="17" name="TextBox 16">
            <a:extLst>
              <a:ext uri="{FF2B5EF4-FFF2-40B4-BE49-F238E27FC236}">
                <a16:creationId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1331</Words>
  <Application>Microsoft Office PowerPoint</Application>
  <PresentationFormat>Widescreen</PresentationFormat>
  <Paragraphs>88</Paragraphs>
  <Slides>33</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等线</vt:lpstr>
      <vt:lpstr>#9Slide07 SVNBillo</vt:lpstr>
      <vt:lpstr>Arial</vt:lpstr>
      <vt:lpstr>Calibri</vt:lpstr>
      <vt:lpstr>Calibri Light</vt:lpstr>
      <vt:lpstr>Cambria</vt:lpstr>
      <vt:lpstr>UTM Androgyne</vt:lpstr>
      <vt:lpstr>UTM Duepuntozero</vt:lpstr>
      <vt:lpstr>UVN Banh Mi</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2023-10-15T09:30:54Z</dcterms:created>
  <dcterms:modified xsi:type="dcterms:W3CDTF">2023-10-15T09:31:04Z</dcterms:modified>
  <cp:category>9Slide.vn</cp:category>
</cp:coreProperties>
</file>