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</p:sldMasterIdLst>
  <p:notesMasterIdLst>
    <p:notesMasterId r:id="rId20"/>
  </p:notesMasterIdLst>
  <p:sldIdLst>
    <p:sldId id="283" r:id="rId4"/>
    <p:sldId id="2007577287" r:id="rId5"/>
    <p:sldId id="2007577295" r:id="rId6"/>
    <p:sldId id="257" r:id="rId7"/>
    <p:sldId id="2007577288" r:id="rId8"/>
    <p:sldId id="266" r:id="rId9"/>
    <p:sldId id="314" r:id="rId10"/>
    <p:sldId id="2007577290" r:id="rId11"/>
    <p:sldId id="2007577289" r:id="rId12"/>
    <p:sldId id="2007577291" r:id="rId13"/>
    <p:sldId id="315" r:id="rId14"/>
    <p:sldId id="2007577276" r:id="rId15"/>
    <p:sldId id="2007577292" r:id="rId16"/>
    <p:sldId id="2007577294" r:id="rId17"/>
    <p:sldId id="2007577275" r:id="rId18"/>
    <p:sldId id="2007577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=""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=""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=""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=""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=""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=""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=""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=""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=""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=""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=""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=""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=""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=""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=""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oa Tặng Cô  Đỗ Tuyết Nhi  Official MV_v720P">
            <a:hlinkClick r:id="" action="ppaction://media"/>
            <a:extLst>
              <a:ext uri="{FF2B5EF4-FFF2-40B4-BE49-F238E27FC236}">
                <a16:creationId xmlns="" xmlns:a16="http://schemas.microsoft.com/office/drawing/2014/main" id="{24846311-F0FB-BFA1-1E12-3A3F2C3FE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=""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sp>
        <p:nvSpPr>
          <p:cNvPr id="3" name="Hình chữ nhật 28">
            <a:extLst>
              <a:ext uri="{FF2B5EF4-FFF2-40B4-BE49-F238E27FC236}">
                <a16:creationId xmlns=""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=""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5AC0B5-95CD-D63C-83F1-1E66228FE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6" y="-1"/>
            <a:ext cx="6056817" cy="69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=""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=""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=""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461</Words>
  <Application>Microsoft Office PowerPoint</Application>
  <PresentationFormat>Custom</PresentationFormat>
  <Paragraphs>34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1_Office Theme</vt:lpstr>
      <vt:lpstr>Cute Greeting Cards by Slidesgo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2023-07-11T08:33:40Z</dcterms:created>
  <dcterms:modified xsi:type="dcterms:W3CDTF">2025-05-28T03:58:33Z</dcterms:modified>
</cp:coreProperties>
</file>