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319" r:id="rId4"/>
    <p:sldId id="370" r:id="rId5"/>
    <p:sldId id="280" r:id="rId6"/>
    <p:sldId id="468" r:id="rId7"/>
    <p:sldId id="469" r:id="rId8"/>
    <p:sldId id="471" r:id="rId9"/>
    <p:sldId id="676" r:id="rId10"/>
    <p:sldId id="266" r:id="rId11"/>
    <p:sldId id="267" r:id="rId12"/>
    <p:sldId id="832" r:id="rId13"/>
    <p:sldId id="269" r:id="rId14"/>
    <p:sldId id="273" r:id="rId15"/>
    <p:sldId id="274" r:id="rId16"/>
    <p:sldId id="275" r:id="rId17"/>
    <p:sldId id="276" r:id="rId18"/>
    <p:sldId id="277" r:id="rId19"/>
    <p:sldId id="304" r:id="rId20"/>
    <p:sldId id="472" r:id="rId21"/>
    <p:sldId id="474" r:id="rId22"/>
    <p:sldId id="473" r:id="rId23"/>
    <p:sldId id="672" r:id="rId24"/>
    <p:sldId id="673" r:id="rId25"/>
    <p:sldId id="674" r:id="rId26"/>
    <p:sldId id="833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160"/>
    <a:srgbClr val="F3F3F3"/>
    <a:srgbClr val="92D050"/>
    <a:srgbClr val="D96DAB"/>
    <a:srgbClr val="A8CC69"/>
    <a:srgbClr val="D7E495"/>
    <a:srgbClr val="7FB641"/>
    <a:srgbClr val="9BC354"/>
    <a:srgbClr val="A4DBF8"/>
    <a:srgbClr val="97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5455" autoAdjust="0"/>
  </p:normalViewPr>
  <p:slideViewPr>
    <p:cSldViewPr snapToGrid="0">
      <p:cViewPr varScale="1">
        <p:scale>
          <a:sx n="81" d="100"/>
          <a:sy n="81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Have recall how to ask for someone’s name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Show the name and have them answer one by one</a:t>
            </a:r>
            <a:endParaRPr dirty="0"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6020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1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86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67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05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79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Review how to ask and answer about names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Instruct students how to do task 3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box “Examples’ to </a:t>
            </a:r>
            <a:r>
              <a:rPr lang="en-US"/>
              <a:t>show students how to use the table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98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tick to reveal the answers.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212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tick to reveal the answers.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415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tick to reveal the answers.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43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Have Ss recall how to ask and answer about names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Click on the number to reveal the text</a:t>
            </a:r>
            <a:endParaRPr dirty="0"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602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496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0201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- Click the card or number to show a picture.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Click the heart to hide the picture.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E8752-97D3-48AD-BB6E-4B441A17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730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75E71-9085-40D1-A1BF-E5F9BC5B6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668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53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87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9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13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67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71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80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9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87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1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6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33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24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08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07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9E7E4-0055-44BD-A876-4B017F66CE5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EB7F5-AD8A-4D44-81B6-77B535CA9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6.gif"/><Relationship Id="rId18" Type="http://schemas.openxmlformats.org/officeDocument/2006/relationships/slide" Target="slide19.xml"/><Relationship Id="rId3" Type="http://schemas.openxmlformats.org/officeDocument/2006/relationships/image" Target="../media/image21.jpeg"/><Relationship Id="rId7" Type="http://schemas.openxmlformats.org/officeDocument/2006/relationships/image" Target="../media/image23.gif"/><Relationship Id="rId12" Type="http://schemas.openxmlformats.org/officeDocument/2006/relationships/slide" Target="slide15.xml"/><Relationship Id="rId17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6" Type="http://schemas.openxmlformats.org/officeDocument/2006/relationships/slide" Target="slide17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4.xml"/><Relationship Id="rId11" Type="http://schemas.openxmlformats.org/officeDocument/2006/relationships/image" Target="../media/image25.gif"/><Relationship Id="rId5" Type="http://schemas.microsoft.com/office/2007/relationships/hdphoto" Target="../media/hdphoto2.wdp"/><Relationship Id="rId15" Type="http://schemas.openxmlformats.org/officeDocument/2006/relationships/image" Target="../media/image27.gif"/><Relationship Id="rId10" Type="http://schemas.openxmlformats.org/officeDocument/2006/relationships/slide" Target="slide13.xml"/><Relationship Id="rId19" Type="http://schemas.openxmlformats.org/officeDocument/2006/relationships/slide" Target="slide18.xml"/><Relationship Id="rId4" Type="http://schemas.openxmlformats.org/officeDocument/2006/relationships/image" Target="../media/image22.png"/><Relationship Id="rId9" Type="http://schemas.openxmlformats.org/officeDocument/2006/relationships/image" Target="../media/image24.gif"/><Relationship Id="rId1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5.wav"/><Relationship Id="rId11" Type="http://schemas.openxmlformats.org/officeDocument/2006/relationships/slide" Target="slide11.xml"/><Relationship Id="rId5" Type="http://schemas.openxmlformats.org/officeDocument/2006/relationships/audio" Target="../media/audio2.wav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gif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5.wav"/><Relationship Id="rId10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5.wav"/><Relationship Id="rId10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gif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2.wav"/><Relationship Id="rId10" Type="http://schemas.openxmlformats.org/officeDocument/2006/relationships/slide" Target="slide11.xml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5.wav"/><Relationship Id="rId10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5.wav"/><Relationship Id="rId10" Type="http://schemas.openxmlformats.org/officeDocument/2006/relationships/slide" Target="slide11.xml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11" Type="http://schemas.openxmlformats.org/officeDocument/2006/relationships/image" Target="../media/image20.gif"/><Relationship Id="rId5" Type="http://schemas.openxmlformats.org/officeDocument/2006/relationships/audio" Target="../media/audio2.wav"/><Relationship Id="rId10" Type="http://schemas.openxmlformats.org/officeDocument/2006/relationships/slide" Target="slide11.xml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7.png"/><Relationship Id="rId4" Type="http://schemas.openxmlformats.org/officeDocument/2006/relationships/audio" Target="../media/audio6.wav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1: HELLO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2 – Review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356701" y="1251725"/>
            <a:ext cx="7861956" cy="3357982"/>
          </a:xfrm>
          <a:prstGeom prst="rect">
            <a:avLst/>
          </a:prstGeom>
          <a:solidFill>
            <a:srgbClr val="0070C0"/>
          </a:solidFill>
          <a:ln w="57150">
            <a:solidFill>
              <a:srgbClr val="FFC000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Students choose sea animals to open the questions.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Students choose an answer A, B or C.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whole class repeats questions and answers.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To go back to the sea animals slide, click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     To show the scores, click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3E1AE-4507-4C56-B44C-400633466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22" y="3706833"/>
            <a:ext cx="669386" cy="669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D56948-3295-4299-A4B6-7DA680052737}"/>
              </a:ext>
            </a:extLst>
          </p:cNvPr>
          <p:cNvSpPr txBox="1"/>
          <p:nvPr/>
        </p:nvSpPr>
        <p:spPr>
          <a:xfrm>
            <a:off x="1589" y="352488"/>
            <a:ext cx="1218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Smart Sea Animals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6461" y="2852394"/>
            <a:ext cx="84233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97446" y="-169492"/>
            <a:ext cx="12394511" cy="7027492"/>
            <a:chOff x="-83820" y="-152955"/>
            <a:chExt cx="12397740" cy="702749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1590" r="2806" b="30489"/>
            <a:stretch/>
          </p:blipFill>
          <p:spPr>
            <a:xfrm>
              <a:off x="0" y="-152955"/>
              <a:ext cx="12192000" cy="686617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1879" b="99273" l="0" r="934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57999" r="6309" b="2111"/>
            <a:stretch/>
          </p:blipFill>
          <p:spPr>
            <a:xfrm>
              <a:off x="-83820" y="2542036"/>
              <a:ext cx="12397740" cy="4332501"/>
            </a:xfrm>
            <a:prstGeom prst="rect">
              <a:avLst/>
            </a:prstGeom>
          </p:spPr>
        </p:pic>
      </p:grpSp>
      <p:pic>
        <p:nvPicPr>
          <p:cNvPr id="6147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1ACC93AD-E4D8-4D5E-A23F-F460D5A4D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571" y="1259248"/>
            <a:ext cx="917335" cy="15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AE5CC92F-9B7B-4C5E-A4A8-7E8F301463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51" y="834337"/>
            <a:ext cx="1518841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60F3DB79-B733-4A8E-B73A-7E3EF37E1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87" y="1150099"/>
            <a:ext cx="2180657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A7B9B28E-A432-4732-8DA8-0EFB611D1C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29" y="3517663"/>
            <a:ext cx="1714054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C2F3D738-1FE1-43CF-8FF6-40058BF087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78712"/>
            <a:ext cx="146964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0C0065C8-0AD9-4871-B157-A54E6FE9E7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30" y="3448170"/>
            <a:ext cx="1817214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77123" y="718691"/>
            <a:ext cx="811951" cy="646331"/>
            <a:chOff x="3001885" y="451686"/>
            <a:chExt cx="812163" cy="646331"/>
          </a:xfrm>
        </p:grpSpPr>
        <p:sp>
          <p:nvSpPr>
            <p:cNvPr id="3" name="Oval 2"/>
            <p:cNvSpPr/>
            <p:nvPr/>
          </p:nvSpPr>
          <p:spPr>
            <a:xfrm>
              <a:off x="3169920" y="537102"/>
              <a:ext cx="491334" cy="4913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01885" y="451686"/>
              <a:ext cx="812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47A7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575147" y="734527"/>
            <a:ext cx="811951" cy="646331"/>
            <a:chOff x="3001885" y="451686"/>
            <a:chExt cx="812163" cy="646331"/>
          </a:xfrm>
        </p:grpSpPr>
        <p:sp>
          <p:nvSpPr>
            <p:cNvPr id="18" name="Oval 17"/>
            <p:cNvSpPr/>
            <p:nvPr/>
          </p:nvSpPr>
          <p:spPr>
            <a:xfrm>
              <a:off x="3169920" y="537102"/>
              <a:ext cx="491334" cy="4913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01885" y="451686"/>
              <a:ext cx="812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47A7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272899" y="649111"/>
            <a:ext cx="811951" cy="646331"/>
            <a:chOff x="3001885" y="451686"/>
            <a:chExt cx="812163" cy="646331"/>
          </a:xfrm>
        </p:grpSpPr>
        <p:sp>
          <p:nvSpPr>
            <p:cNvPr id="21" name="Oval 20"/>
            <p:cNvSpPr/>
            <p:nvPr/>
          </p:nvSpPr>
          <p:spPr>
            <a:xfrm>
              <a:off x="3169920" y="537102"/>
              <a:ext cx="491334" cy="4913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01885" y="451686"/>
              <a:ext cx="812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47A7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4303" y="4671468"/>
            <a:ext cx="811951" cy="646331"/>
            <a:chOff x="3001885" y="451686"/>
            <a:chExt cx="812163" cy="646331"/>
          </a:xfrm>
        </p:grpSpPr>
        <p:sp>
          <p:nvSpPr>
            <p:cNvPr id="24" name="Oval 23"/>
            <p:cNvSpPr/>
            <p:nvPr/>
          </p:nvSpPr>
          <p:spPr>
            <a:xfrm>
              <a:off x="3169920" y="537102"/>
              <a:ext cx="491334" cy="4913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01885" y="451686"/>
              <a:ext cx="812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47A7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57846" y="4779129"/>
            <a:ext cx="811951" cy="646331"/>
            <a:chOff x="3001885" y="451686"/>
            <a:chExt cx="812163" cy="646331"/>
          </a:xfrm>
        </p:grpSpPr>
        <p:sp>
          <p:nvSpPr>
            <p:cNvPr id="27" name="Oval 26"/>
            <p:cNvSpPr/>
            <p:nvPr/>
          </p:nvSpPr>
          <p:spPr>
            <a:xfrm>
              <a:off x="3169920" y="537102"/>
              <a:ext cx="491334" cy="4913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01885" y="451686"/>
              <a:ext cx="812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47A7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724518" y="4829376"/>
            <a:ext cx="811951" cy="646331"/>
            <a:chOff x="3001885" y="451686"/>
            <a:chExt cx="812163" cy="646331"/>
          </a:xfrm>
        </p:grpSpPr>
        <p:sp>
          <p:nvSpPr>
            <p:cNvPr id="30" name="Oval 29"/>
            <p:cNvSpPr/>
            <p:nvPr/>
          </p:nvSpPr>
          <p:spPr>
            <a:xfrm>
              <a:off x="3169920" y="537102"/>
              <a:ext cx="491334" cy="4913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01885" y="451686"/>
              <a:ext cx="812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47A7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</p:grpSp>
      <p:sp>
        <p:nvSpPr>
          <p:cNvPr id="32" name="TextBox 31">
            <a:hlinkClick r:id="rId18" action="ppaction://hlinksldjump"/>
            <a:extLst>
              <a:ext uri="{FF2B5EF4-FFF2-40B4-BE49-F238E27FC236}">
                <a16:creationId xmlns:a16="http://schemas.microsoft.com/office/drawing/2014/main" id="{1642D964-CCC9-4932-83D5-003C27396505}"/>
              </a:ext>
            </a:extLst>
          </p:cNvPr>
          <p:cNvSpPr txBox="1"/>
          <p:nvPr/>
        </p:nvSpPr>
        <p:spPr>
          <a:xfrm>
            <a:off x="7817783" y="6282606"/>
            <a:ext cx="441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srgbClr val="FFFFFF"/>
                </a:solidFill>
                <a:latin typeface="Arial"/>
                <a:cs typeface="Arial"/>
              </a:rPr>
              <a:t>Click here to go to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BOOKWORK</a:t>
            </a:r>
          </a:p>
        </p:txBody>
      </p:sp>
      <p:sp>
        <p:nvSpPr>
          <p:cNvPr id="2" name="AutoShape 6" descr="Pamaypay Clipart Fish Fish Yellow Clip Art At Clkercom - Transparent  Background Fish Clipart - Png Download (#4998515) - PinClipart"/>
          <p:cNvSpPr>
            <a:spLocks noChangeAspect="1" noChangeArrowheads="1"/>
          </p:cNvSpPr>
          <p:nvPr/>
        </p:nvSpPr>
        <p:spPr bwMode="auto">
          <a:xfrm>
            <a:off x="1571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0">
            <a:hlinkClick r:id="rId19" action="ppaction://hlinksldjump"/>
            <a:extLst>
              <a:ext uri="{FF2B5EF4-FFF2-40B4-BE49-F238E27FC236}">
                <a16:creationId xmlns:a16="http://schemas.microsoft.com/office/drawing/2014/main" id="{FE2D3472-F2BC-479D-A6FF-2C8FCE2BE9B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67434" y="3796600"/>
            <a:ext cx="1837243" cy="98252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9294620" y="4945489"/>
            <a:ext cx="811951" cy="646331"/>
            <a:chOff x="3001885" y="451686"/>
            <a:chExt cx="812163" cy="646331"/>
          </a:xfrm>
        </p:grpSpPr>
        <p:sp>
          <p:nvSpPr>
            <p:cNvPr id="43" name="Oval 42"/>
            <p:cNvSpPr/>
            <p:nvPr/>
          </p:nvSpPr>
          <p:spPr>
            <a:xfrm>
              <a:off x="3169920" y="537102"/>
              <a:ext cx="491334" cy="4913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47A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01885" y="451686"/>
              <a:ext cx="812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47A7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258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2210" y="-152955"/>
            <a:ext cx="12394511" cy="7027492"/>
            <a:chOff x="-83820" y="-152955"/>
            <a:chExt cx="12397740" cy="702749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1590" r="2806" b="30489"/>
            <a:stretch/>
          </p:blipFill>
          <p:spPr>
            <a:xfrm>
              <a:off x="0" y="-152955"/>
              <a:ext cx="12192000" cy="686617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879" b="99273" l="0" r="934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57999" r="6309" b="2111"/>
            <a:stretch/>
          </p:blipFill>
          <p:spPr>
            <a:xfrm>
              <a:off x="-83820" y="2542036"/>
              <a:ext cx="12397740" cy="4332501"/>
            </a:xfrm>
            <a:prstGeom prst="rect">
              <a:avLst/>
            </a:prstGeom>
          </p:spPr>
        </p:pic>
      </p:grpSp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C84C9F3F-30C2-4367-AF3F-F3EF981A8B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0767"/>
            <a:ext cx="1518842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4227" y="5181601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+2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F770880-0608-478C-B4FD-CE2D9F2A82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102" y="4586985"/>
            <a:ext cx="1554075" cy="155448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99FB257-14E4-4B49-874B-BC32F2E779D6}"/>
              </a:ext>
            </a:extLst>
          </p:cNvPr>
          <p:cNvSpPr/>
          <p:nvPr/>
        </p:nvSpPr>
        <p:spPr>
          <a:xfrm>
            <a:off x="2302935" y="1499274"/>
            <a:ext cx="3487764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 name’s Jenny.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882C08D-CB34-4D47-83EC-4D622F510724}"/>
              </a:ext>
            </a:extLst>
          </p:cNvPr>
          <p:cNvSpPr/>
          <p:nvPr/>
        </p:nvSpPr>
        <p:spPr>
          <a:xfrm>
            <a:off x="1687147" y="4946990"/>
            <a:ext cx="2315213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I’m 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07B1D-005A-2B62-8017-7FADB7FB48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2223" y="750175"/>
            <a:ext cx="3551273" cy="364796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7889775F-EA83-D1EB-33E6-F2BAFC996FBC}"/>
              </a:ext>
            </a:extLst>
          </p:cNvPr>
          <p:cNvSpPr/>
          <p:nvPr/>
        </p:nvSpPr>
        <p:spPr>
          <a:xfrm>
            <a:off x="7520898" y="5004293"/>
            <a:ext cx="2315213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Hi!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BC2354-8680-E943-9ED7-4205CDEC4397}"/>
              </a:ext>
            </a:extLst>
          </p:cNvPr>
          <p:cNvSpPr/>
          <p:nvPr/>
        </p:nvSpPr>
        <p:spPr>
          <a:xfrm>
            <a:off x="4604022" y="4980629"/>
            <a:ext cx="2315213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My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79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2" grpId="1" animBg="1"/>
      <p:bldP spid="22" grpId="2" animBg="1"/>
      <p:bldP spid="16" grpId="1" animBg="1"/>
      <p:bldP spid="16" grpId="2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2210" y="-152955"/>
            <a:ext cx="12394511" cy="7027492"/>
            <a:chOff x="-83820" y="-152955"/>
            <a:chExt cx="12397740" cy="702749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1590" r="2806" b="30489"/>
            <a:stretch/>
          </p:blipFill>
          <p:spPr>
            <a:xfrm>
              <a:off x="0" y="-152955"/>
              <a:ext cx="12192000" cy="686617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879" b="99273" l="0" r="934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57999" r="6309" b="2111"/>
            <a:stretch/>
          </p:blipFill>
          <p:spPr>
            <a:xfrm>
              <a:off x="-83820" y="2542036"/>
              <a:ext cx="12397740" cy="4332501"/>
            </a:xfrm>
            <a:prstGeom prst="rect">
              <a:avLst/>
            </a:prstGeom>
          </p:spPr>
        </p:pic>
      </p:grp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4227" y="5181601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F770880-0608-478C-B4FD-CE2D9F2A82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125" y="4632960"/>
            <a:ext cx="1554075" cy="1554480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729B5181-5A2D-4553-A5D1-8F6EBF8160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382" y="3505200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Callout 20">
            <a:extLst>
              <a:ext uri="{FF2B5EF4-FFF2-40B4-BE49-F238E27FC236}">
                <a16:creationId xmlns:a16="http://schemas.microsoft.com/office/drawing/2014/main" id="{33B3AD1C-4BA0-7441-A918-EDBCE910DAB4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FD8F98-4401-38DD-BD08-2A32F3838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1055" y="836093"/>
            <a:ext cx="3669851" cy="358957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35" name="Rounded Rectangle 20">
            <a:extLst>
              <a:ext uri="{FF2B5EF4-FFF2-40B4-BE49-F238E27FC236}">
                <a16:creationId xmlns:a16="http://schemas.microsoft.com/office/drawing/2014/main" id="{9F424C65-2DFF-0DC8-5846-A3452DFABEB4}"/>
              </a:ext>
            </a:extLst>
          </p:cNvPr>
          <p:cNvSpPr/>
          <p:nvPr/>
        </p:nvSpPr>
        <p:spPr>
          <a:xfrm>
            <a:off x="2284865" y="1488834"/>
            <a:ext cx="3487764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Hello,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I’m Minh.</a:t>
            </a:r>
            <a:b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_____ name?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21">
            <a:extLst>
              <a:ext uri="{FF2B5EF4-FFF2-40B4-BE49-F238E27FC236}">
                <a16:creationId xmlns:a16="http://schemas.microsoft.com/office/drawing/2014/main" id="{E51F5DBA-2724-9289-3948-DBAB4DE4B24B}"/>
              </a:ext>
            </a:extLst>
          </p:cNvPr>
          <p:cNvSpPr/>
          <p:nvPr/>
        </p:nvSpPr>
        <p:spPr>
          <a:xfrm>
            <a:off x="1715427" y="4946990"/>
            <a:ext cx="2315213" cy="1160835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you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21">
            <a:extLst>
              <a:ext uri="{FF2B5EF4-FFF2-40B4-BE49-F238E27FC236}">
                <a16:creationId xmlns:a16="http://schemas.microsoft.com/office/drawing/2014/main" id="{C2D28E15-49AF-6A17-F609-81E97E46F38B}"/>
              </a:ext>
            </a:extLst>
          </p:cNvPr>
          <p:cNvSpPr/>
          <p:nvPr/>
        </p:nvSpPr>
        <p:spPr>
          <a:xfrm>
            <a:off x="4615023" y="4946990"/>
            <a:ext cx="2315212" cy="1195802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2600" kern="0" noProof="0" dirty="0">
                <a:solidFill>
                  <a:prstClr val="white"/>
                </a:solidFill>
                <a:latin typeface="Calibri" panose="020F0502020204030204"/>
              </a:rPr>
              <a:t>m</a:t>
            </a: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y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ounded Rectangle 22">
            <a:extLst>
              <a:ext uri="{FF2B5EF4-FFF2-40B4-BE49-F238E27FC236}">
                <a16:creationId xmlns:a16="http://schemas.microsoft.com/office/drawing/2014/main" id="{061D71CF-8CBA-A9D3-F7E2-5C81E6BBA1FC}"/>
              </a:ext>
            </a:extLst>
          </p:cNvPr>
          <p:cNvSpPr/>
          <p:nvPr/>
        </p:nvSpPr>
        <p:spPr>
          <a:xfrm>
            <a:off x="7542898" y="4946990"/>
            <a:ext cx="2315211" cy="1195802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your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543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5" grpId="0" animBg="1"/>
      <p:bldP spid="41" grpId="1" animBg="1"/>
      <p:bldP spid="41" grpId="2" animBg="1"/>
      <p:bldP spid="42" grpId="1" animBg="1"/>
      <p:bldP spid="42" grpId="2" animBg="1"/>
      <p:bldP spid="3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2210" y="-152955"/>
            <a:ext cx="12394511" cy="7027492"/>
            <a:chOff x="-83820" y="-152955"/>
            <a:chExt cx="12397740" cy="702749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1590" r="2806" b="30489"/>
            <a:stretch/>
          </p:blipFill>
          <p:spPr>
            <a:xfrm>
              <a:off x="0" y="-152955"/>
              <a:ext cx="12192000" cy="686617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879" b="99273" l="0" r="934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57999" r="6309" b="2111"/>
            <a:stretch/>
          </p:blipFill>
          <p:spPr>
            <a:xfrm>
              <a:off x="-83820" y="2542036"/>
              <a:ext cx="12397740" cy="4332501"/>
            </a:xfrm>
            <a:prstGeom prst="rect">
              <a:avLst/>
            </a:prstGeom>
          </p:spPr>
        </p:pic>
      </p:grp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4227" y="5181601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+3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F770880-0608-478C-B4FD-CE2D9F2A82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125" y="4632960"/>
            <a:ext cx="1554075" cy="155448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D9876321-E21D-4FDD-A8FD-7A790B70B5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8" y="3596932"/>
            <a:ext cx="1073779" cy="181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Callout 22">
            <a:extLst>
              <a:ext uri="{FF2B5EF4-FFF2-40B4-BE49-F238E27FC236}">
                <a16:creationId xmlns:a16="http://schemas.microsoft.com/office/drawing/2014/main" id="{C2F26F03-E181-3240-AF7E-E216A2A30772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0C55F430-09E1-165F-2571-CDF856CC068D}"/>
              </a:ext>
            </a:extLst>
          </p:cNvPr>
          <p:cNvSpPr/>
          <p:nvPr/>
        </p:nvSpPr>
        <p:spPr>
          <a:xfrm>
            <a:off x="2320762" y="1559121"/>
            <a:ext cx="3487764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_____! </a:t>
            </a:r>
            <a:b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name’s Kevin.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F049D4-E63F-37E6-DD3E-5F9BACC2B4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916" y="747935"/>
            <a:ext cx="3742789" cy="368010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AF92EC98-4305-951B-C612-D31622426AEF}"/>
              </a:ext>
            </a:extLst>
          </p:cNvPr>
          <p:cNvSpPr/>
          <p:nvPr/>
        </p:nvSpPr>
        <p:spPr>
          <a:xfrm>
            <a:off x="1687147" y="4946988"/>
            <a:ext cx="2315213" cy="1160835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Hello 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3151690-AAEA-C22F-24A0-7E11BA66112D}"/>
              </a:ext>
            </a:extLst>
          </p:cNvPr>
          <p:cNvSpPr/>
          <p:nvPr/>
        </p:nvSpPr>
        <p:spPr>
          <a:xfrm>
            <a:off x="4615021" y="4946988"/>
            <a:ext cx="2315213" cy="1195801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2600" kern="0" noProof="0" dirty="0">
                <a:solidFill>
                  <a:prstClr val="white"/>
                </a:solidFill>
                <a:latin typeface="Calibri" panose="020F0502020204030204"/>
              </a:rPr>
              <a:t>Hi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2AA2EC30-E102-AB1F-3B88-46687A86CF65}"/>
              </a:ext>
            </a:extLst>
          </p:cNvPr>
          <p:cNvSpPr/>
          <p:nvPr/>
        </p:nvSpPr>
        <p:spPr>
          <a:xfrm>
            <a:off x="7483251" y="4959998"/>
            <a:ext cx="2315213" cy="1182791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2600" kern="0" noProof="0" dirty="0">
                <a:solidFill>
                  <a:prstClr val="white"/>
                </a:solidFill>
                <a:latin typeface="Calibri" panose="020F0502020204030204"/>
              </a:rPr>
              <a:t>a &amp; b </a:t>
            </a:r>
            <a:br>
              <a:rPr lang="en-US" sz="2600" kern="0" noProof="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2600" kern="0" noProof="0" dirty="0">
                <a:solidFill>
                  <a:prstClr val="white"/>
                </a:solidFill>
                <a:latin typeface="Calibri" panose="020F0502020204030204"/>
              </a:rPr>
              <a:t>are correct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459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5" grpId="0" animBg="1"/>
      <p:bldP spid="21" grpId="1" animBg="1"/>
      <p:bldP spid="21" grpId="2" animBg="1"/>
      <p:bldP spid="22" grpId="1" animBg="1"/>
      <p:bldP spid="22" grpId="2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2210" y="-152955"/>
            <a:ext cx="12394511" cy="7027492"/>
            <a:chOff x="-83820" y="-152955"/>
            <a:chExt cx="12397740" cy="702749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1590" r="2806" b="30489"/>
            <a:stretch/>
          </p:blipFill>
          <p:spPr>
            <a:xfrm>
              <a:off x="0" y="-152955"/>
              <a:ext cx="12192000" cy="686617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879" b="99273" l="0" r="934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57999" r="6309" b="2111"/>
            <a:stretch/>
          </p:blipFill>
          <p:spPr>
            <a:xfrm>
              <a:off x="-83820" y="2542036"/>
              <a:ext cx="12397740" cy="4332501"/>
            </a:xfrm>
            <a:prstGeom prst="rect">
              <a:avLst/>
            </a:prstGeom>
          </p:spPr>
        </p:pic>
      </p:grp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4227" y="5181601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+4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F770880-0608-478C-B4FD-CE2D9F2A82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55" y="4651324"/>
            <a:ext cx="1554075" cy="1554480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31F7A433-02FC-441C-9651-D9E8C9D7DE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8" y="3998434"/>
            <a:ext cx="1828296" cy="126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Callout 20">
            <a:extLst>
              <a:ext uri="{FF2B5EF4-FFF2-40B4-BE49-F238E27FC236}">
                <a16:creationId xmlns:a16="http://schemas.microsoft.com/office/drawing/2014/main" id="{EE0138E5-3A98-4741-BE16-70EF75DC17A3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2A4E914E-E004-EFEA-4111-3FE360A456D9}"/>
              </a:ext>
            </a:extLst>
          </p:cNvPr>
          <p:cNvSpPr/>
          <p:nvPr/>
        </p:nvSpPr>
        <p:spPr>
          <a:xfrm>
            <a:off x="2302935" y="1542972"/>
            <a:ext cx="3487764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_____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Mai.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7582BF-396A-608F-37AF-6F4CE2A406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6032" y="666705"/>
            <a:ext cx="3806673" cy="384351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A9F07AAA-FAC4-D132-151A-82C6CEF65EBA}"/>
              </a:ext>
            </a:extLst>
          </p:cNvPr>
          <p:cNvSpPr/>
          <p:nvPr/>
        </p:nvSpPr>
        <p:spPr>
          <a:xfrm>
            <a:off x="1687147" y="4946987"/>
            <a:ext cx="2315213" cy="1160835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I’m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81FC4E2C-178F-1C42-DEB1-51C0940337BE}"/>
              </a:ext>
            </a:extLst>
          </p:cNvPr>
          <p:cNvSpPr/>
          <p:nvPr/>
        </p:nvSpPr>
        <p:spPr>
          <a:xfrm>
            <a:off x="4507750" y="4929955"/>
            <a:ext cx="2315212" cy="1149622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Hello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F0A44150-2812-8B0B-F9DB-3760C9AB7C72}"/>
              </a:ext>
            </a:extLst>
          </p:cNvPr>
          <p:cNvSpPr/>
          <p:nvPr/>
        </p:nvSpPr>
        <p:spPr>
          <a:xfrm>
            <a:off x="7328352" y="4946987"/>
            <a:ext cx="2315211" cy="1162974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My name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1793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5" grpId="0" animBg="1"/>
      <p:bldP spid="17" grpId="1" animBg="1"/>
      <p:bldP spid="20" grpId="2" animBg="1"/>
      <p:bldP spid="20" grpId="3" animBg="1"/>
      <p:bldP spid="19" grpId="1" animBg="1"/>
      <p:bldP spid="19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2210" y="-152955"/>
            <a:ext cx="12394511" cy="7027492"/>
            <a:chOff x="-83820" y="-152955"/>
            <a:chExt cx="12397740" cy="702749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1590" r="2806" b="30489"/>
            <a:stretch/>
          </p:blipFill>
          <p:spPr>
            <a:xfrm>
              <a:off x="0" y="-152955"/>
              <a:ext cx="12192000" cy="686617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879" b="99273" l="0" r="934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57999" r="6309" b="2111"/>
            <a:stretch/>
          </p:blipFill>
          <p:spPr>
            <a:xfrm>
              <a:off x="-83820" y="2542036"/>
              <a:ext cx="12397740" cy="4332501"/>
            </a:xfrm>
            <a:prstGeom prst="rect">
              <a:avLst/>
            </a:prstGeom>
          </p:spPr>
        </p:pic>
      </p:grp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4227" y="5181601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+2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F770880-0608-478C-B4FD-CE2D9F2A82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77" y="4708286"/>
            <a:ext cx="1554075" cy="155448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ACF6A2E5-57ED-441E-9920-81CBDDA228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692599"/>
            <a:ext cx="2054239" cy="239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Callout 18">
            <a:extLst>
              <a:ext uri="{FF2B5EF4-FFF2-40B4-BE49-F238E27FC236}">
                <a16:creationId xmlns:a16="http://schemas.microsoft.com/office/drawing/2014/main" id="{9B024029-C73F-914B-A236-27373B4AF06F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5ABB08E1-27C8-364A-F17D-2E2B57D870A0}"/>
              </a:ext>
            </a:extLst>
          </p:cNvPr>
          <p:cNvSpPr/>
          <p:nvPr/>
        </p:nvSpPr>
        <p:spPr>
          <a:xfrm>
            <a:off x="2302935" y="1489468"/>
            <a:ext cx="3487764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dirty="0">
                <a:solidFill>
                  <a:prstClr val="white"/>
                </a:solidFill>
                <a:latin typeface="Calibri" panose="020F0502020204030204"/>
              </a:rPr>
              <a:t>- Kevin:</a:t>
            </a: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 Hi! I’m Kevin.</a:t>
            </a:r>
            <a:b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en-US" sz="2600" b="1" kern="0" dirty="0">
                <a:solidFill>
                  <a:prstClr val="white"/>
                </a:solidFill>
                <a:latin typeface="Calibri" panose="020F0502020204030204"/>
              </a:rPr>
              <a:t>Linh:</a:t>
            </a: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 __________.</a:t>
            </a:r>
            <a:b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	My name’s Linh.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53AB8E42-D239-CB45-8501-BC39BEF923D5}"/>
              </a:ext>
            </a:extLst>
          </p:cNvPr>
          <p:cNvSpPr/>
          <p:nvPr/>
        </p:nvSpPr>
        <p:spPr>
          <a:xfrm>
            <a:off x="1687148" y="4929955"/>
            <a:ext cx="2334606" cy="1189079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What’s your name 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E5017B7A-EC28-3B49-0AF4-B59022BEB0B9}"/>
              </a:ext>
            </a:extLst>
          </p:cNvPr>
          <p:cNvSpPr/>
          <p:nvPr/>
        </p:nvSpPr>
        <p:spPr>
          <a:xfrm>
            <a:off x="4565737" y="4940213"/>
            <a:ext cx="2334606" cy="1178821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Hello, Kevin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FBF1E3A5-5601-5F42-5CA8-0C050B01C142}"/>
              </a:ext>
            </a:extLst>
          </p:cNvPr>
          <p:cNvSpPr/>
          <p:nvPr/>
        </p:nvSpPr>
        <p:spPr>
          <a:xfrm>
            <a:off x="7444326" y="4940213"/>
            <a:ext cx="2334606" cy="1178821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I’m Jenny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B92043-B9BC-02B4-1732-5080713BF9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36999" y="967876"/>
            <a:ext cx="3875734" cy="330773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647327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0" grpId="0" animBg="1"/>
      <p:bldP spid="16" grpId="1" animBg="1"/>
      <p:bldP spid="16" grpId="2" animBg="1"/>
      <p:bldP spid="30" grpId="1" animBg="1"/>
      <p:bldP spid="28" grpId="1" animBg="1"/>
      <p:bldP spid="28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2210" y="-152955"/>
            <a:ext cx="12394511" cy="7027492"/>
            <a:chOff x="-83820" y="-152955"/>
            <a:chExt cx="12397740" cy="702749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1590" r="2806" b="30489"/>
            <a:stretch/>
          </p:blipFill>
          <p:spPr>
            <a:xfrm>
              <a:off x="0" y="-152955"/>
              <a:ext cx="12192000" cy="686617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879" b="99273" l="0" r="934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57999" r="6309" b="2111"/>
            <a:stretch/>
          </p:blipFill>
          <p:spPr>
            <a:xfrm>
              <a:off x="-83820" y="2542036"/>
              <a:ext cx="12397740" cy="4332501"/>
            </a:xfrm>
            <a:prstGeom prst="rect">
              <a:avLst/>
            </a:prstGeom>
          </p:spPr>
        </p:pic>
      </p:grp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4227" y="5181601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+5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F770880-0608-478C-B4FD-CE2D9F2A82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1" y="4873965"/>
            <a:ext cx="1554075" cy="1554480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CB68B8F1-9D2F-492A-9503-DE12952AC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1679" y="3987575"/>
            <a:ext cx="1994471" cy="151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Callout 19">
            <a:extLst>
              <a:ext uri="{FF2B5EF4-FFF2-40B4-BE49-F238E27FC236}">
                <a16:creationId xmlns:a16="http://schemas.microsoft.com/office/drawing/2014/main" id="{E227F03C-3B81-6A44-8635-B5B1798B034D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5F2BB-5A69-5897-1CCC-03E76602BD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4708" y="967743"/>
            <a:ext cx="3500982" cy="311748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61F5493B-232D-2250-A580-56A7B2B5AF56}"/>
              </a:ext>
            </a:extLst>
          </p:cNvPr>
          <p:cNvSpPr/>
          <p:nvPr/>
        </p:nvSpPr>
        <p:spPr>
          <a:xfrm>
            <a:off x="2320762" y="1559121"/>
            <a:ext cx="3487764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2600" b="1" kern="0" dirty="0">
                <a:solidFill>
                  <a:prstClr val="white"/>
                </a:solidFill>
              </a:rPr>
              <a:t>- Minh:</a:t>
            </a:r>
            <a:r>
              <a:rPr lang="en-US" sz="2600" kern="0" dirty="0">
                <a:solidFill>
                  <a:prstClr val="white"/>
                </a:solidFill>
              </a:rPr>
              <a:t> __________.</a:t>
            </a:r>
            <a:br>
              <a:rPr lang="en-US" sz="2600" kern="0" dirty="0">
                <a:solidFill>
                  <a:prstClr val="white"/>
                </a:solidFill>
              </a:rPr>
            </a:br>
            <a:r>
              <a:rPr lang="en-US" sz="2600" kern="0" dirty="0">
                <a:solidFill>
                  <a:prstClr val="white"/>
                </a:solidFill>
              </a:rPr>
              <a:t>- </a:t>
            </a:r>
            <a:r>
              <a:rPr lang="en-US" sz="2600" b="1" kern="0" dirty="0">
                <a:solidFill>
                  <a:prstClr val="white"/>
                </a:solidFill>
              </a:rPr>
              <a:t>Kevin:</a:t>
            </a:r>
            <a:r>
              <a:rPr lang="en-US" sz="2600" kern="0" dirty="0">
                <a:solidFill>
                  <a:prstClr val="white"/>
                </a:solidFill>
              </a:rPr>
              <a:t> Hi, Minh. </a:t>
            </a:r>
            <a:br>
              <a:rPr lang="en-US" sz="2600" kern="0" dirty="0">
                <a:solidFill>
                  <a:prstClr val="white"/>
                </a:solidFill>
              </a:rPr>
            </a:br>
            <a:r>
              <a:rPr lang="en-US" sz="2600" kern="0" dirty="0">
                <a:solidFill>
                  <a:prstClr val="white"/>
                </a:solidFill>
              </a:rPr>
              <a:t>	I’m Kevin.</a:t>
            </a:r>
            <a:endParaRPr lang="en-VN" sz="2600" kern="0" dirty="0">
              <a:solidFill>
                <a:prstClr val="white"/>
              </a:solidFill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05F93A94-7E61-6EEF-171E-21A6605CC848}"/>
              </a:ext>
            </a:extLst>
          </p:cNvPr>
          <p:cNvSpPr/>
          <p:nvPr/>
        </p:nvSpPr>
        <p:spPr>
          <a:xfrm>
            <a:off x="1687147" y="4946988"/>
            <a:ext cx="2315213" cy="1160835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Hello, Kevin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8D22BBC2-84CC-4A27-D414-CA07B464F257}"/>
              </a:ext>
            </a:extLst>
          </p:cNvPr>
          <p:cNvSpPr/>
          <p:nvPr/>
        </p:nvSpPr>
        <p:spPr>
          <a:xfrm>
            <a:off x="4615021" y="4946988"/>
            <a:ext cx="2315213" cy="1195801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600" kern="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2600" kern="0" dirty="0">
                <a:solidFill>
                  <a:prstClr val="white"/>
                </a:solidFill>
              </a:rPr>
              <a:t>What’s your name 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2B8AD376-45A3-1C8B-B221-706ECC545720}"/>
              </a:ext>
            </a:extLst>
          </p:cNvPr>
          <p:cNvSpPr/>
          <p:nvPr/>
        </p:nvSpPr>
        <p:spPr>
          <a:xfrm>
            <a:off x="7483251" y="4959998"/>
            <a:ext cx="2315213" cy="1182791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2600" kern="0" noProof="0" dirty="0">
                <a:solidFill>
                  <a:prstClr val="white"/>
                </a:solidFill>
                <a:latin typeface="Calibri" panose="020F0502020204030204"/>
              </a:rPr>
              <a:t>Hello! My name’s Minh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6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7" grpId="1" animBg="1"/>
      <p:bldP spid="28" grpId="0" animBg="1"/>
      <p:bldP spid="28" grpId="1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2210" y="-152955"/>
            <a:ext cx="12394511" cy="7027492"/>
            <a:chOff x="-83820" y="-152955"/>
            <a:chExt cx="12397740" cy="702749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1590" r="2806" b="30489"/>
            <a:stretch/>
          </p:blipFill>
          <p:spPr>
            <a:xfrm>
              <a:off x="0" y="-152955"/>
              <a:ext cx="12192000" cy="686617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1879" b="99273" l="0" r="934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8" t="57999" r="6309" b="2111"/>
            <a:stretch/>
          </p:blipFill>
          <p:spPr>
            <a:xfrm>
              <a:off x="-83820" y="2542036"/>
              <a:ext cx="12397740" cy="4332501"/>
            </a:xfrm>
            <a:prstGeom prst="rect">
              <a:avLst/>
            </a:prstGeom>
          </p:spPr>
        </p:pic>
      </p:grpSp>
      <p:sp>
        <p:nvSpPr>
          <p:cNvPr id="7170" name="Text Box 3">
            <a:extLst>
              <a:ext uri="{FF2B5EF4-FFF2-40B4-BE49-F238E27FC236}">
                <a16:creationId xmlns:a16="http://schemas.microsoft.com/office/drawing/2014/main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4227" y="5181601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+3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F770880-0608-478C-B4FD-CE2D9F2A82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89" y="4708286"/>
            <a:ext cx="1554075" cy="155448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FE2D3472-F2BC-479D-A6FF-2C8FCE2BE9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001" y="4165942"/>
            <a:ext cx="1837243" cy="982528"/>
          </a:xfrm>
          <a:prstGeom prst="rect">
            <a:avLst/>
          </a:prstGeom>
        </p:spPr>
      </p:pic>
      <p:sp>
        <p:nvSpPr>
          <p:cNvPr id="18" name="Oval Callout 17">
            <a:extLst>
              <a:ext uri="{FF2B5EF4-FFF2-40B4-BE49-F238E27FC236}">
                <a16:creationId xmlns:a16="http://schemas.microsoft.com/office/drawing/2014/main" id="{6854023A-6972-3247-9D69-7848FB04221A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F5BF11F1-EBAC-BD05-A0D6-C1B82256291E}"/>
              </a:ext>
            </a:extLst>
          </p:cNvPr>
          <p:cNvSpPr/>
          <p:nvPr/>
        </p:nvSpPr>
        <p:spPr>
          <a:xfrm>
            <a:off x="2406630" y="1192749"/>
            <a:ext cx="3487764" cy="2095774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2600" b="1" kern="0" dirty="0">
                <a:solidFill>
                  <a:prstClr val="white"/>
                </a:solidFill>
              </a:rPr>
              <a:t>- Jenny:</a:t>
            </a:r>
            <a:r>
              <a:rPr lang="en-US" sz="2600" kern="0" dirty="0">
                <a:solidFill>
                  <a:prstClr val="white"/>
                </a:solidFill>
              </a:rPr>
              <a:t> Hi! I’m Jenny. What’s your name?</a:t>
            </a:r>
            <a:br>
              <a:rPr lang="en-US" sz="2600" kern="0" dirty="0">
                <a:solidFill>
                  <a:prstClr val="white"/>
                </a:solidFill>
              </a:rPr>
            </a:br>
            <a:r>
              <a:rPr lang="en-US" sz="2600" kern="0" dirty="0">
                <a:solidFill>
                  <a:prstClr val="white"/>
                </a:solidFill>
              </a:rPr>
              <a:t>- </a:t>
            </a:r>
            <a:r>
              <a:rPr lang="en-US" sz="2600" b="1" kern="0" dirty="0">
                <a:solidFill>
                  <a:prstClr val="white"/>
                </a:solidFill>
              </a:rPr>
              <a:t>Mai:</a:t>
            </a:r>
            <a:r>
              <a:rPr lang="en-US" sz="2600" kern="0" dirty="0">
                <a:solidFill>
                  <a:prstClr val="white"/>
                </a:solidFill>
              </a:rPr>
              <a:t> Hello, Jenny. </a:t>
            </a:r>
            <a:br>
              <a:rPr lang="en-US" sz="2600" kern="0" dirty="0">
                <a:solidFill>
                  <a:prstClr val="white"/>
                </a:solidFill>
              </a:rPr>
            </a:br>
            <a:r>
              <a:rPr lang="en-US" sz="2600" kern="0" dirty="0">
                <a:solidFill>
                  <a:prstClr val="white"/>
                </a:solidFill>
              </a:rPr>
              <a:t>I’m Mai. __________.</a:t>
            </a:r>
            <a:endParaRPr lang="en-VN" sz="2600" kern="0" dirty="0">
              <a:solidFill>
                <a:prstClr val="white"/>
              </a:solidFill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066AD636-DDE1-79DA-6F58-BB2EEB821250}"/>
              </a:ext>
            </a:extLst>
          </p:cNvPr>
          <p:cNvSpPr/>
          <p:nvPr/>
        </p:nvSpPr>
        <p:spPr>
          <a:xfrm>
            <a:off x="1687147" y="4946987"/>
            <a:ext cx="2315213" cy="1160835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Nice to meet you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CDFB1A11-2142-ABE3-E3BE-3156C9FBAA69}"/>
              </a:ext>
            </a:extLst>
          </p:cNvPr>
          <p:cNvSpPr/>
          <p:nvPr/>
        </p:nvSpPr>
        <p:spPr>
          <a:xfrm>
            <a:off x="4507750" y="4929955"/>
            <a:ext cx="2315212" cy="1149622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Nice to greet you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9BC7F85D-2A09-FCFF-8B70-FDC67307DA4D}"/>
              </a:ext>
            </a:extLst>
          </p:cNvPr>
          <p:cNvSpPr/>
          <p:nvPr/>
        </p:nvSpPr>
        <p:spPr>
          <a:xfrm>
            <a:off x="7328352" y="4946987"/>
            <a:ext cx="2315211" cy="1162974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Nice to </a:t>
            </a:r>
            <a:b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2600" kern="0" dirty="0">
                <a:solidFill>
                  <a:prstClr val="white"/>
                </a:solidFill>
                <a:latin typeface="Calibri" panose="020F0502020204030204"/>
              </a:rPr>
              <a:t>see you</a:t>
            </a:r>
            <a:endParaRPr kumimoji="0" lang="en-VN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BBC103-EDF1-F5EA-8424-6A8108C4CA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0732" y="748039"/>
            <a:ext cx="3487764" cy="328806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59276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7" grpId="1" animBg="1"/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EC7F22-41CC-514D-85B3-1AEAA3CA2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4" y="1097356"/>
            <a:ext cx="12114178" cy="4436178"/>
          </a:xfrm>
          <a:prstGeom prst="rect">
            <a:avLst/>
          </a:prstGeom>
        </p:spPr>
      </p:pic>
      <p:pic>
        <p:nvPicPr>
          <p:cNvPr id="6" name="U1_03">
            <a:hlinkClick r:id="" action="ppaction://media"/>
            <a:extLst>
              <a:ext uri="{FF2B5EF4-FFF2-40B4-BE49-F238E27FC236}">
                <a16:creationId xmlns:a16="http://schemas.microsoft.com/office/drawing/2014/main" id="{F1396EB2-2F8F-E1E6-FD7F-02EE075B1F74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 end="109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837" y="4987646"/>
            <a:ext cx="487363" cy="487362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719B2E-101D-008D-BE2B-70BC3D64AF25}"/>
              </a:ext>
            </a:extLst>
          </p:cNvPr>
          <p:cNvSpPr/>
          <p:nvPr/>
        </p:nvSpPr>
        <p:spPr>
          <a:xfrm>
            <a:off x="329562" y="3042501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sym typeface="Arial"/>
              </a:rPr>
              <a:t>a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90D2C1-20C7-A51E-DF63-7902FAE2A41C}"/>
              </a:ext>
            </a:extLst>
          </p:cNvPr>
          <p:cNvSpPr/>
          <p:nvPr/>
        </p:nvSpPr>
        <p:spPr>
          <a:xfrm>
            <a:off x="6236612" y="3042501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>
                <a:solidFill>
                  <a:srgbClr val="FFFFFF"/>
                </a:solidFill>
                <a:latin typeface="+mj-lt"/>
                <a:sym typeface="Arial"/>
              </a:rPr>
              <a:t>b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9" name="U1_03">
            <a:hlinkClick r:id="" action="ppaction://media"/>
            <a:extLst>
              <a:ext uri="{FF2B5EF4-FFF2-40B4-BE49-F238E27FC236}">
                <a16:creationId xmlns:a16="http://schemas.microsoft.com/office/drawing/2014/main" id="{21B068C5-3A09-4F89-5FF8-57D03728F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7887" y="4990626"/>
            <a:ext cx="487363" cy="487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8D5DA-6A5C-B12C-A03A-E509E8E824D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“a, b” to play the audio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195F8A-9D4A-1DD5-44E8-399795A2377B}"/>
              </a:ext>
            </a:extLst>
          </p:cNvPr>
          <p:cNvSpPr txBox="1">
            <a:spLocks/>
          </p:cNvSpPr>
          <p:nvPr/>
        </p:nvSpPr>
        <p:spPr>
          <a:xfrm>
            <a:off x="329562" y="122263"/>
            <a:ext cx="10515600" cy="38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Pupil’s Book (p.9)</a:t>
            </a:r>
            <a:endParaRPr lang="en-SG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716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F0675E-9EB8-F893-42D0-9E5B0FBB5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877"/>
          <a:stretch/>
        </p:blipFill>
        <p:spPr>
          <a:xfrm>
            <a:off x="1461159" y="601949"/>
            <a:ext cx="3799614" cy="5299548"/>
          </a:xfrm>
          <a:prstGeom prst="rect">
            <a:avLst/>
          </a:prstGeom>
          <a:ln>
            <a:solidFill>
              <a:srgbClr val="D96DAB"/>
            </a:solidFill>
          </a:ln>
        </p:spPr>
      </p:pic>
      <p:sp>
        <p:nvSpPr>
          <p:cNvPr id="20" name="Google Shape;98;p3">
            <a:extLst>
              <a:ext uri="{FF2B5EF4-FFF2-40B4-BE49-F238E27FC236}">
                <a16:creationId xmlns:a16="http://schemas.microsoft.com/office/drawing/2014/main" id="{0DBF062F-4D4B-C281-AAD7-09720C758CBC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99;p3">
            <a:extLst>
              <a:ext uri="{FF2B5EF4-FFF2-40B4-BE49-F238E27FC236}">
                <a16:creationId xmlns:a16="http://schemas.microsoft.com/office/drawing/2014/main" id="{6F1FEF38-9465-D43F-E3EC-A26C8158C5C0}"/>
              </a:ext>
            </a:extLst>
          </p:cNvPr>
          <p:cNvSpPr txBox="1"/>
          <p:nvPr/>
        </p:nvSpPr>
        <p:spPr>
          <a:xfrm>
            <a:off x="7071436" y="792207"/>
            <a:ext cx="338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1: HELLO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00;p3">
            <a:extLst>
              <a:ext uri="{FF2B5EF4-FFF2-40B4-BE49-F238E27FC236}">
                <a16:creationId xmlns:a16="http://schemas.microsoft.com/office/drawing/2014/main" id="{DB3D3874-61BA-A438-8362-19BBE46F151B}"/>
              </a:ext>
            </a:extLst>
          </p:cNvPr>
          <p:cNvSpPr txBox="1"/>
          <p:nvPr/>
        </p:nvSpPr>
        <p:spPr>
          <a:xfrm>
            <a:off x="6862114" y="1439583"/>
            <a:ext cx="30548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reviewing…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01;p3">
            <a:extLst>
              <a:ext uri="{FF2B5EF4-FFF2-40B4-BE49-F238E27FC236}">
                <a16:creationId xmlns:a16="http://schemas.microsoft.com/office/drawing/2014/main" id="{D30FFC3C-3BA1-5C9F-4703-560673A2AB8C}"/>
              </a:ext>
            </a:extLst>
          </p:cNvPr>
          <p:cNvSpPr txBox="1"/>
          <p:nvPr/>
        </p:nvSpPr>
        <p:spPr>
          <a:xfrm>
            <a:off x="6895165" y="2039922"/>
            <a:ext cx="3382176" cy="1384954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names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how to ask and answer about names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9EA9AA-14E5-E647-F6DE-E54C3FF9AFD0}"/>
              </a:ext>
            </a:extLst>
          </p:cNvPr>
          <p:cNvSpPr txBox="1"/>
          <p:nvPr/>
        </p:nvSpPr>
        <p:spPr>
          <a:xfrm>
            <a:off x="6895165" y="3768149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SB p.9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AB p.9</a:t>
            </a:r>
          </a:p>
        </p:txBody>
      </p:sp>
    </p:spTree>
    <p:extLst>
      <p:ext uri="{BB962C8B-B14F-4D97-AF65-F5344CB8AC3E}">
        <p14:creationId xmlns:p14="http://schemas.microsoft.com/office/powerpoint/2010/main" val="34265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68D5DA-6A5C-B12C-A03A-E509E8E824D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“a, b” to reveal the answers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5B5B3C-78E9-A3DE-C8BF-40BD362BC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94" y="961531"/>
            <a:ext cx="11544815" cy="46756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7EC758-F632-634A-D92A-67529952430A}"/>
              </a:ext>
            </a:extLst>
          </p:cNvPr>
          <p:cNvSpPr/>
          <p:nvPr/>
        </p:nvSpPr>
        <p:spPr>
          <a:xfrm>
            <a:off x="451903" y="3249381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sym typeface="Arial"/>
              </a:rPr>
              <a:t>a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87543B-C021-DF71-E1FA-72BD73F43997}"/>
              </a:ext>
            </a:extLst>
          </p:cNvPr>
          <p:cNvSpPr/>
          <p:nvPr/>
        </p:nvSpPr>
        <p:spPr>
          <a:xfrm>
            <a:off x="6171356" y="3249381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>
                <a:solidFill>
                  <a:srgbClr val="FFFFFF"/>
                </a:solidFill>
                <a:latin typeface="+mj-lt"/>
                <a:sym typeface="Arial"/>
              </a:rPr>
              <a:t>b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F58DC8-EFA2-499C-89FE-EAA6EA4BC957}"/>
              </a:ext>
            </a:extLst>
          </p:cNvPr>
          <p:cNvSpPr txBox="1"/>
          <p:nvPr/>
        </p:nvSpPr>
        <p:spPr>
          <a:xfrm>
            <a:off x="1853740" y="2137669"/>
            <a:ext cx="113989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Jenny</a:t>
            </a:r>
            <a:endParaRPr lang="en-SG" sz="2800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0A1700-EEB5-A756-1116-BC838650A0FF}"/>
              </a:ext>
            </a:extLst>
          </p:cNvPr>
          <p:cNvSpPr txBox="1"/>
          <p:nvPr/>
        </p:nvSpPr>
        <p:spPr>
          <a:xfrm>
            <a:off x="4007139" y="1720642"/>
            <a:ext cx="113989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Jenny</a:t>
            </a:r>
            <a:endParaRPr lang="en-SG" sz="28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8E2BA8-DA5A-0B1C-1547-EACD4CBAA36B}"/>
              </a:ext>
            </a:extLst>
          </p:cNvPr>
          <p:cNvSpPr txBox="1"/>
          <p:nvPr/>
        </p:nvSpPr>
        <p:spPr>
          <a:xfrm>
            <a:off x="4908971" y="2128242"/>
            <a:ext cx="113989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Mai</a:t>
            </a:r>
            <a:endParaRPr lang="en-SG" sz="280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558E8E-42BF-10A3-058F-EA00003D3131}"/>
              </a:ext>
            </a:extLst>
          </p:cNvPr>
          <p:cNvSpPr txBox="1"/>
          <p:nvPr/>
        </p:nvSpPr>
        <p:spPr>
          <a:xfrm>
            <a:off x="10053646" y="1635799"/>
            <a:ext cx="113989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Kevin</a:t>
            </a:r>
            <a:endParaRPr lang="en-SG" sz="2800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2A38E-97FF-DC30-5C00-EEBF12F6DF66}"/>
              </a:ext>
            </a:extLst>
          </p:cNvPr>
          <p:cNvSpPr txBox="1"/>
          <p:nvPr/>
        </p:nvSpPr>
        <p:spPr>
          <a:xfrm>
            <a:off x="9678145" y="1987776"/>
            <a:ext cx="113989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Minh</a:t>
            </a:r>
            <a:endParaRPr lang="en-SG" sz="2800" dirty="0">
              <a:solidFill>
                <a:schemeClr val="accent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B1E3889-DFEC-4343-2FCE-0D1F10DF9641}"/>
              </a:ext>
            </a:extLst>
          </p:cNvPr>
          <p:cNvSpPr txBox="1">
            <a:spLocks/>
          </p:cNvSpPr>
          <p:nvPr/>
        </p:nvSpPr>
        <p:spPr>
          <a:xfrm>
            <a:off x="345994" y="92233"/>
            <a:ext cx="10515600" cy="38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Pupil’s Book (p.9)</a:t>
            </a:r>
            <a:endParaRPr lang="en-SG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68D5DA-6A5C-B12C-A03A-E509E8E824D9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“Examples”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reveal the answers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B73542-74A0-F927-41F3-9AC6E2607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424" y="1044841"/>
            <a:ext cx="8433008" cy="4570103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6F96CD3-CFBE-F485-8057-7FF896E09B0E}"/>
              </a:ext>
            </a:extLst>
          </p:cNvPr>
          <p:cNvSpPr/>
          <p:nvPr/>
        </p:nvSpPr>
        <p:spPr>
          <a:xfrm>
            <a:off x="571317" y="1122204"/>
            <a:ext cx="2960358" cy="769940"/>
          </a:xfrm>
          <a:prstGeom prst="wedgeRoundRectCallout">
            <a:avLst>
              <a:gd name="adj1" fmla="val -34951"/>
              <a:gd name="adj2" fmla="val 83670"/>
              <a:gd name="adj3" fmla="val 16667"/>
            </a:avLst>
          </a:prstGeom>
          <a:solidFill>
            <a:srgbClr val="97C9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Hello! I’m …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84C2481E-2002-F6C6-6090-C2807837DCB0}"/>
              </a:ext>
            </a:extLst>
          </p:cNvPr>
          <p:cNvSpPr/>
          <p:nvPr/>
        </p:nvSpPr>
        <p:spPr>
          <a:xfrm>
            <a:off x="336518" y="4629169"/>
            <a:ext cx="2772590" cy="846188"/>
          </a:xfrm>
          <a:prstGeom prst="wedgeRoundRectCallout">
            <a:avLst>
              <a:gd name="adj1" fmla="val 38517"/>
              <a:gd name="adj2" fmla="val -86629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Hi, …! I’m …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Nice to meet you!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6E9813-7ED7-06C5-A3BC-3BCFA2755C28}"/>
              </a:ext>
            </a:extLst>
          </p:cNvPr>
          <p:cNvSpPr/>
          <p:nvPr/>
        </p:nvSpPr>
        <p:spPr>
          <a:xfrm>
            <a:off x="9935515" y="959244"/>
            <a:ext cx="1848235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Examples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407382-3F79-028A-7F20-923FA12F11EF}"/>
              </a:ext>
            </a:extLst>
          </p:cNvPr>
          <p:cNvGrpSpPr/>
          <p:nvPr/>
        </p:nvGrpSpPr>
        <p:grpSpPr>
          <a:xfrm>
            <a:off x="7347496" y="3083242"/>
            <a:ext cx="1787076" cy="576248"/>
            <a:chOff x="7253228" y="3365972"/>
            <a:chExt cx="1787076" cy="57624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5EAD65-1564-EE01-51F9-00BB65562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345" b="80672" l="3981" r="23173">
                          <a14:foregroundMark x1="11884" y1="78151" x2="13785" y2="78655"/>
                          <a14:foregroundMark x1="10992" y1="77647" x2="11884" y2="77983"/>
                          <a14:foregroundMark x1="14498" y1="79160" x2="15033" y2="79160"/>
                          <a14:foregroundMark x1="10339" y1="77479" x2="11408" y2="78992"/>
                          <a14:foregroundMark x1="11765" y1="78992" x2="12478" y2="79496"/>
                          <a14:foregroundMark x1="10101" y1="78487" x2="10101" y2="78487"/>
                          <a14:foregroundMark x1="10695" y1="79160" x2="10695" y2="79160"/>
                          <a14:foregroundMark x1="10873" y1="80000" x2="11705" y2="80504"/>
                          <a14:foregroundMark x1="12121" y1="80672" x2="12894" y2="806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" t="14519" r="74397" b="33422"/>
            <a:stretch/>
          </p:blipFill>
          <p:spPr>
            <a:xfrm>
              <a:off x="8289426" y="3365972"/>
              <a:ext cx="750878" cy="5762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689888-D7CD-27DA-3C7B-96CE6FCA1EB4}"/>
                </a:ext>
              </a:extLst>
            </p:cNvPr>
            <p:cNvSpPr txBox="1"/>
            <p:nvPr/>
          </p:nvSpPr>
          <p:spPr>
            <a:xfrm>
              <a:off x="7253228" y="3411340"/>
              <a:ext cx="113989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</a:rPr>
                <a:t>Minh</a:t>
              </a:r>
              <a:endParaRPr lang="en-SG" sz="28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687153-5F8B-4663-8964-24FEB5518570}"/>
              </a:ext>
            </a:extLst>
          </p:cNvPr>
          <p:cNvGrpSpPr/>
          <p:nvPr/>
        </p:nvGrpSpPr>
        <p:grpSpPr>
          <a:xfrm>
            <a:off x="7347496" y="4179564"/>
            <a:ext cx="1787076" cy="584943"/>
            <a:chOff x="7253228" y="4462294"/>
            <a:chExt cx="1787076" cy="5849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8C4E78-0B93-4B4B-6668-8DF3A7B2E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345" b="80336" l="3981" r="46108">
                          <a14:foregroundMark x1="11884" y1="78151" x2="13785" y2="78655"/>
                          <a14:foregroundMark x1="10992" y1="77647" x2="11884" y2="77983"/>
                          <a14:foregroundMark x1="14498" y1="79160" x2="15033" y2="79160"/>
                          <a14:foregroundMark x1="10339" y1="77479" x2="11408" y2="78992"/>
                          <a14:foregroundMark x1="11765" y1="78992" x2="12478" y2="79496"/>
                          <a14:foregroundMark x1="10101" y1="78487" x2="10101" y2="78487"/>
                          <a14:foregroundMark x1="10695" y1="79160" x2="10695" y2="79160"/>
                          <a14:foregroundMark x1="10873" y1="80000" x2="11705" y2="80504"/>
                          <a14:foregroundMark x1="12121" y1="80672" x2="12894" y2="80672"/>
                          <a14:foregroundMark x1="38740" y1="31429" x2="43316" y2="60504"/>
                          <a14:foregroundMark x1="43316" y1="60504" x2="43256" y2="60840"/>
                          <a14:foregroundMark x1="32858" y1="68739" x2="39453" y2="71933"/>
                          <a14:foregroundMark x1="39929" y1="71765" x2="42068" y2="68067"/>
                          <a14:foregroundMark x1="45157" y1="65882" x2="46108" y2="66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79" t="14476" r="50440" b="32679"/>
            <a:stretch/>
          </p:blipFill>
          <p:spPr>
            <a:xfrm>
              <a:off x="8289426" y="4462294"/>
              <a:ext cx="750878" cy="5849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6387B0-E28F-DD8A-5FBD-CC588F7F8680}"/>
                </a:ext>
              </a:extLst>
            </p:cNvPr>
            <p:cNvSpPr txBox="1"/>
            <p:nvPr/>
          </p:nvSpPr>
          <p:spPr>
            <a:xfrm>
              <a:off x="7253228" y="4510270"/>
              <a:ext cx="113989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</a:rPr>
                <a:t>Mai</a:t>
              </a:r>
              <a:endParaRPr lang="en-SG" sz="28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7432D09-E9B5-1828-B86C-0646712534C4}"/>
              </a:ext>
            </a:extLst>
          </p:cNvPr>
          <p:cNvGrpSpPr/>
          <p:nvPr/>
        </p:nvGrpSpPr>
        <p:grpSpPr>
          <a:xfrm>
            <a:off x="7345289" y="3687642"/>
            <a:ext cx="1789283" cy="549734"/>
            <a:chOff x="7251021" y="3970372"/>
            <a:chExt cx="1789283" cy="5497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40662E-9F21-441D-F12F-17E96F33C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345" b="80000" l="3981" r="70826">
                          <a14:foregroundMark x1="11884" y1="78151" x2="13785" y2="78655"/>
                          <a14:foregroundMark x1="10992" y1="77647" x2="11884" y2="77983"/>
                          <a14:foregroundMark x1="14498" y1="79160" x2="15033" y2="79160"/>
                          <a14:foregroundMark x1="10339" y1="77479" x2="11408" y2="78992"/>
                          <a14:foregroundMark x1="11765" y1="78992" x2="12478" y2="79496"/>
                          <a14:foregroundMark x1="10101" y1="78487" x2="10101" y2="78487"/>
                          <a14:foregroundMark x1="10695" y1="79160" x2="10695" y2="79160"/>
                          <a14:foregroundMark x1="10873" y1="80000" x2="11705" y2="80504"/>
                          <a14:foregroundMark x1="12121" y1="80672" x2="12894" y2="80672"/>
                          <a14:foregroundMark x1="38740" y1="31429" x2="43316" y2="60504"/>
                          <a14:foregroundMark x1="43316" y1="60504" x2="43256" y2="60840"/>
                          <a14:foregroundMark x1="32858" y1="68739" x2="39453" y2="71933"/>
                          <a14:foregroundMark x1="39929" y1="71765" x2="42068" y2="68067"/>
                          <a14:foregroundMark x1="45157" y1="65882" x2="46108" y2="66387"/>
                          <a14:foregroundMark x1="64944" y1="30756" x2="64944" y2="61176"/>
                          <a14:foregroundMark x1="60487" y1="59160" x2="68212" y2="67563"/>
                          <a14:foregroundMark x1="68212" y1="67563" x2="68330" y2="67899"/>
                          <a14:foregroundMark x1="70826" y1="70588" x2="70826" y2="70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6" t="21844" r="25433" b="34000"/>
            <a:stretch/>
          </p:blipFill>
          <p:spPr>
            <a:xfrm>
              <a:off x="8227393" y="3970372"/>
              <a:ext cx="812911" cy="5291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D3345B-6A78-9993-9849-16987D7D70B1}"/>
                </a:ext>
              </a:extLst>
            </p:cNvPr>
            <p:cNvSpPr txBox="1"/>
            <p:nvPr/>
          </p:nvSpPr>
          <p:spPr>
            <a:xfrm>
              <a:off x="7251021" y="3996886"/>
              <a:ext cx="113989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</a:rPr>
                <a:t>Kevin</a:t>
              </a:r>
              <a:endParaRPr lang="en-SG" sz="28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F12F2EFC-9F08-B55D-F9DE-433C51C54EE0}"/>
              </a:ext>
            </a:extLst>
          </p:cNvPr>
          <p:cNvSpPr txBox="1">
            <a:spLocks/>
          </p:cNvSpPr>
          <p:nvPr/>
        </p:nvSpPr>
        <p:spPr>
          <a:xfrm>
            <a:off x="345994" y="92233"/>
            <a:ext cx="10515600" cy="38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Pupil’s Book (p.9)</a:t>
            </a:r>
            <a:endParaRPr lang="en-SG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F39281-7C2D-8323-BA2E-4ECE5A1CE5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7" y="2282747"/>
            <a:ext cx="1361351" cy="16009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EA77E3-6A75-9BF4-F1AA-F15645CB23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037"/>
          <a:stretch/>
        </p:blipFill>
        <p:spPr>
          <a:xfrm>
            <a:off x="2417234" y="3177073"/>
            <a:ext cx="1740291" cy="133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4DAD1E6-5687-0EFF-661C-06A65463C8FF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“a” to reveal the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A1953-B77D-1DC9-8BD9-F271EBD34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32"/>
          <a:stretch/>
        </p:blipFill>
        <p:spPr>
          <a:xfrm>
            <a:off x="809766" y="659876"/>
            <a:ext cx="10553245" cy="521302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529C08-8593-7121-2F65-BB03BA6EA9DE}"/>
              </a:ext>
            </a:extLst>
          </p:cNvPr>
          <p:cNvSpPr/>
          <p:nvPr/>
        </p:nvSpPr>
        <p:spPr>
          <a:xfrm>
            <a:off x="1420372" y="2094992"/>
            <a:ext cx="563200" cy="63179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sym typeface="Arial"/>
              </a:rPr>
              <a:t>a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CF3B3C-2D70-6B25-7368-75D698086849}"/>
              </a:ext>
            </a:extLst>
          </p:cNvPr>
          <p:cNvSpPr txBox="1"/>
          <p:nvPr/>
        </p:nvSpPr>
        <p:spPr>
          <a:xfrm>
            <a:off x="6086388" y="4390004"/>
            <a:ext cx="126217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Minh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C83006-89AD-0AB6-2215-F6D59AAA060B}"/>
              </a:ext>
            </a:extLst>
          </p:cNvPr>
          <p:cNvSpPr txBox="1"/>
          <p:nvPr/>
        </p:nvSpPr>
        <p:spPr>
          <a:xfrm>
            <a:off x="5879342" y="4987860"/>
            <a:ext cx="126217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Jenny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168AD2-7633-A1FF-F075-E7EC6749B9D2}"/>
              </a:ext>
            </a:extLst>
          </p:cNvPr>
          <p:cNvSpPr txBox="1">
            <a:spLocks/>
          </p:cNvSpPr>
          <p:nvPr/>
        </p:nvSpPr>
        <p:spPr>
          <a:xfrm>
            <a:off x="809766" y="62020"/>
            <a:ext cx="10515600" cy="38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Activity Book (p.9)</a:t>
            </a:r>
            <a:endParaRPr lang="en-SG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517F27-6063-164B-081D-978B82241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8" r="1850" b="1394"/>
          <a:stretch/>
        </p:blipFill>
        <p:spPr>
          <a:xfrm>
            <a:off x="858829" y="961527"/>
            <a:ext cx="10819321" cy="46511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DAD1E6-5687-0EFF-661C-06A65463C8FF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 “b” to reveal the answers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529C08-8593-7121-2F65-BB03BA6EA9DE}"/>
              </a:ext>
            </a:extLst>
          </p:cNvPr>
          <p:cNvSpPr/>
          <p:nvPr/>
        </p:nvSpPr>
        <p:spPr>
          <a:xfrm>
            <a:off x="858829" y="1474092"/>
            <a:ext cx="508638" cy="546346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>
                <a:solidFill>
                  <a:srgbClr val="FFFFFF"/>
                </a:solidFill>
                <a:latin typeface="+mj-lt"/>
                <a:sym typeface="Arial"/>
              </a:rPr>
              <a:t>b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CF3B3C-2D70-6B25-7368-75D698086849}"/>
              </a:ext>
            </a:extLst>
          </p:cNvPr>
          <p:cNvSpPr txBox="1"/>
          <p:nvPr/>
        </p:nvSpPr>
        <p:spPr>
          <a:xfrm>
            <a:off x="6574881" y="1474092"/>
            <a:ext cx="13813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Kevin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C83006-89AD-0AB6-2215-F6D59AAA060B}"/>
              </a:ext>
            </a:extLst>
          </p:cNvPr>
          <p:cNvSpPr txBox="1"/>
          <p:nvPr/>
        </p:nvSpPr>
        <p:spPr>
          <a:xfrm>
            <a:off x="6574881" y="4662162"/>
            <a:ext cx="13813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Mai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2A3DD-AC34-F93A-E233-D2E408295348}"/>
              </a:ext>
            </a:extLst>
          </p:cNvPr>
          <p:cNvSpPr txBox="1"/>
          <p:nvPr/>
        </p:nvSpPr>
        <p:spPr>
          <a:xfrm>
            <a:off x="5634415" y="3964264"/>
            <a:ext cx="13813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Kevin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D3CBA0-BED3-CD10-EABE-55856719ECD6}"/>
              </a:ext>
            </a:extLst>
          </p:cNvPr>
          <p:cNvSpPr txBox="1">
            <a:spLocks/>
          </p:cNvSpPr>
          <p:nvPr/>
        </p:nvSpPr>
        <p:spPr>
          <a:xfrm>
            <a:off x="858829" y="137861"/>
            <a:ext cx="10515600" cy="38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Activity Book (p.9)</a:t>
            </a:r>
            <a:endParaRPr lang="en-SG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1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1519455-6C4A-66FD-DF6E-76F1B75DD713}"/>
              </a:ext>
            </a:extLst>
          </p:cNvPr>
          <p:cNvGrpSpPr/>
          <p:nvPr/>
        </p:nvGrpSpPr>
        <p:grpSpPr>
          <a:xfrm>
            <a:off x="1112364" y="716437"/>
            <a:ext cx="10133814" cy="5099901"/>
            <a:chOff x="1386092" y="1310324"/>
            <a:chExt cx="9497664" cy="46002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BB70B9-D26A-E502-6070-DF00C3C48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6092" y="1310324"/>
              <a:ext cx="9497664" cy="460028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1FC20C6-A187-9DE9-82A2-83727C57F1EA}"/>
                </a:ext>
              </a:extLst>
            </p:cNvPr>
            <p:cNvSpPr/>
            <p:nvPr/>
          </p:nvSpPr>
          <p:spPr>
            <a:xfrm>
              <a:off x="9426804" y="3355942"/>
              <a:ext cx="301658" cy="367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4DAD1E6-5687-0EFF-661C-06A65463C8FF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squares “a, b, c” to reveal the answers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529C08-8593-7121-2F65-BB03BA6EA9DE}"/>
              </a:ext>
            </a:extLst>
          </p:cNvPr>
          <p:cNvSpPr/>
          <p:nvPr/>
        </p:nvSpPr>
        <p:spPr>
          <a:xfrm>
            <a:off x="1539038" y="2885168"/>
            <a:ext cx="542706" cy="605682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noProof="0" dirty="0">
                <a:solidFill>
                  <a:srgbClr val="FFFFFF"/>
                </a:solidFill>
                <a:latin typeface="+mj-lt"/>
                <a:sym typeface="Arial"/>
              </a:rPr>
              <a:t>b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CF3B3C-2D70-6B25-7368-75D698086849}"/>
              </a:ext>
            </a:extLst>
          </p:cNvPr>
          <p:cNvSpPr txBox="1"/>
          <p:nvPr/>
        </p:nvSpPr>
        <p:spPr>
          <a:xfrm>
            <a:off x="9244448" y="2880953"/>
            <a:ext cx="121624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1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C83006-89AD-0AB6-2215-F6D59AAA060B}"/>
              </a:ext>
            </a:extLst>
          </p:cNvPr>
          <p:cNvSpPr txBox="1"/>
          <p:nvPr/>
        </p:nvSpPr>
        <p:spPr>
          <a:xfrm>
            <a:off x="9244447" y="3805858"/>
            <a:ext cx="121624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3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2A3DD-AC34-F93A-E233-D2E408295348}"/>
              </a:ext>
            </a:extLst>
          </p:cNvPr>
          <p:cNvSpPr txBox="1"/>
          <p:nvPr/>
        </p:nvSpPr>
        <p:spPr>
          <a:xfrm>
            <a:off x="9244448" y="1968760"/>
            <a:ext cx="121624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2</a:t>
            </a:r>
            <a:endParaRPr lang="en-SG" sz="3200" dirty="0">
              <a:solidFill>
                <a:schemeClr val="accent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08C4A1-F38B-D024-B527-69F797302721}"/>
              </a:ext>
            </a:extLst>
          </p:cNvPr>
          <p:cNvSpPr/>
          <p:nvPr/>
        </p:nvSpPr>
        <p:spPr>
          <a:xfrm>
            <a:off x="1539038" y="1993870"/>
            <a:ext cx="542706" cy="605682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a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2C2775-B0C5-A6CA-7EB4-D5608156C7CF}"/>
              </a:ext>
            </a:extLst>
          </p:cNvPr>
          <p:cNvSpPr/>
          <p:nvPr/>
        </p:nvSpPr>
        <p:spPr>
          <a:xfrm>
            <a:off x="1539038" y="3759713"/>
            <a:ext cx="542706" cy="605682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c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DFEA112-A32E-9BF7-0A85-4BC4243711B7}"/>
              </a:ext>
            </a:extLst>
          </p:cNvPr>
          <p:cNvSpPr txBox="1">
            <a:spLocks/>
          </p:cNvSpPr>
          <p:nvPr/>
        </p:nvSpPr>
        <p:spPr>
          <a:xfrm>
            <a:off x="1112364" y="107073"/>
            <a:ext cx="10515600" cy="38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Activity Book (p.9)</a:t>
            </a:r>
            <a:endParaRPr lang="en-SG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5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81;p15">
            <a:extLst>
              <a:ext uri="{FF2B5EF4-FFF2-40B4-BE49-F238E27FC236}">
                <a16:creationId xmlns:a16="http://schemas.microsoft.com/office/drawing/2014/main" id="{A90DEAB1-5DE7-F632-00E1-2708B4C834B5}"/>
              </a:ext>
            </a:extLst>
          </p:cNvPr>
          <p:cNvSpPr txBox="1">
            <a:spLocks/>
          </p:cNvSpPr>
          <p:nvPr/>
        </p:nvSpPr>
        <p:spPr>
          <a:xfrm>
            <a:off x="452783" y="14085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WRAP-UP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0B28C0-25FF-5999-6812-C71D11C6F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07" t="45524"/>
          <a:stretch/>
        </p:blipFill>
        <p:spPr>
          <a:xfrm>
            <a:off x="3534910" y="2131875"/>
            <a:ext cx="5608154" cy="2416650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FB4E8AC1-74C5-1951-B8AF-5FA54C468534}"/>
              </a:ext>
            </a:extLst>
          </p:cNvPr>
          <p:cNvSpPr/>
          <p:nvPr/>
        </p:nvSpPr>
        <p:spPr>
          <a:xfrm>
            <a:off x="590284" y="1220652"/>
            <a:ext cx="3108089" cy="806959"/>
          </a:xfrm>
          <a:prstGeom prst="wedgeRoundRectCallout">
            <a:avLst>
              <a:gd name="adj1" fmla="val 51623"/>
              <a:gd name="adj2" fmla="val 105340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Hello!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08F6EA30-9196-DF94-1520-D5EC054BEC95}"/>
              </a:ext>
            </a:extLst>
          </p:cNvPr>
          <p:cNvSpPr/>
          <p:nvPr/>
        </p:nvSpPr>
        <p:spPr>
          <a:xfrm>
            <a:off x="507732" y="3605270"/>
            <a:ext cx="2772590" cy="806959"/>
          </a:xfrm>
          <a:prstGeom prst="wedgeRoundRectCallout">
            <a:avLst>
              <a:gd name="adj1" fmla="val 71157"/>
              <a:gd name="adj2" fmla="val 7213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Kevin.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64EEEBC5-E14B-3FE0-1ACC-CE1C080D116E}"/>
              </a:ext>
            </a:extLst>
          </p:cNvPr>
          <p:cNvSpPr/>
          <p:nvPr/>
        </p:nvSpPr>
        <p:spPr>
          <a:xfrm>
            <a:off x="8506635" y="1455835"/>
            <a:ext cx="3312945" cy="806959"/>
          </a:xfrm>
          <a:prstGeom prst="wedgeRoundRectCallout">
            <a:avLst>
              <a:gd name="adj1" fmla="val -46950"/>
              <a:gd name="adj2" fmla="val 95995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Hi! My name’s Mai.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D67691A-E0E9-A5BA-D070-6081E67030AE}"/>
              </a:ext>
            </a:extLst>
          </p:cNvPr>
          <p:cNvSpPr/>
          <p:nvPr/>
        </p:nvSpPr>
        <p:spPr>
          <a:xfrm>
            <a:off x="372420" y="947274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443E7D6-6E0E-A941-48E4-4C142DE85FB0}"/>
              </a:ext>
            </a:extLst>
          </p:cNvPr>
          <p:cNvSpPr/>
          <p:nvPr/>
        </p:nvSpPr>
        <p:spPr>
          <a:xfrm>
            <a:off x="8219117" y="1182457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14490AD-A1F6-C54E-43DC-B14D85F285BC}"/>
              </a:ext>
            </a:extLst>
          </p:cNvPr>
          <p:cNvSpPr/>
          <p:nvPr/>
        </p:nvSpPr>
        <p:spPr>
          <a:xfrm>
            <a:off x="302766" y="3340200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55A7762-57D5-55D2-B253-1FC0CE1CC418}"/>
              </a:ext>
            </a:extLst>
          </p:cNvPr>
          <p:cNvSpPr/>
          <p:nvPr/>
        </p:nvSpPr>
        <p:spPr>
          <a:xfrm>
            <a:off x="9218358" y="3939816"/>
            <a:ext cx="2772590" cy="806959"/>
          </a:xfrm>
          <a:prstGeom prst="wedgeRoundRectCallout">
            <a:avLst>
              <a:gd name="adj1" fmla="val -84223"/>
              <a:gd name="adj2" fmla="val 203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Nice to meet you!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412DC8-D069-FFC0-F1C0-A4812E1CC4A3}"/>
              </a:ext>
            </a:extLst>
          </p:cNvPr>
          <p:cNvSpPr/>
          <p:nvPr/>
        </p:nvSpPr>
        <p:spPr>
          <a:xfrm>
            <a:off x="8944169" y="3666438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9AEEE2-D660-D007-FE60-EB5A92650DB2}"/>
              </a:ext>
            </a:extLst>
          </p:cNvPr>
          <p:cNvSpPr/>
          <p:nvPr/>
        </p:nvSpPr>
        <p:spPr>
          <a:xfrm>
            <a:off x="716437" y="1564849"/>
            <a:ext cx="2772590" cy="443908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A85B1FB-ECBF-FAF1-4B7F-78A9D1E8E4E9}"/>
              </a:ext>
            </a:extLst>
          </p:cNvPr>
          <p:cNvSpPr/>
          <p:nvPr/>
        </p:nvSpPr>
        <p:spPr>
          <a:xfrm>
            <a:off x="9294829" y="1497709"/>
            <a:ext cx="1545996" cy="368799"/>
          </a:xfrm>
          <a:prstGeom prst="roundRect">
            <a:avLst/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8E89A6-A7AB-CC92-E716-E17A5D74811B}"/>
              </a:ext>
            </a:extLst>
          </p:cNvPr>
          <p:cNvSpPr/>
          <p:nvPr/>
        </p:nvSpPr>
        <p:spPr>
          <a:xfrm>
            <a:off x="8794151" y="1869882"/>
            <a:ext cx="2681411" cy="368799"/>
          </a:xfrm>
          <a:prstGeom prst="roundRect">
            <a:avLst/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D96F39F-9C90-47D3-21BA-6CEFA6F4C2AC}"/>
              </a:ext>
            </a:extLst>
          </p:cNvPr>
          <p:cNvSpPr/>
          <p:nvPr/>
        </p:nvSpPr>
        <p:spPr>
          <a:xfrm>
            <a:off x="9394258" y="4199548"/>
            <a:ext cx="2434749" cy="368799"/>
          </a:xfrm>
          <a:prstGeom prst="roundRect">
            <a:avLst/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DEDF419-D5CE-B199-B55B-2188EC197CE5}"/>
              </a:ext>
            </a:extLst>
          </p:cNvPr>
          <p:cNvSpPr/>
          <p:nvPr/>
        </p:nvSpPr>
        <p:spPr>
          <a:xfrm>
            <a:off x="1132389" y="3803622"/>
            <a:ext cx="496347" cy="443908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0F0291E-77EE-5064-F600-FA21157F4F7A}"/>
              </a:ext>
            </a:extLst>
          </p:cNvPr>
          <p:cNvSpPr/>
          <p:nvPr/>
        </p:nvSpPr>
        <p:spPr>
          <a:xfrm>
            <a:off x="6996458" y="4703213"/>
            <a:ext cx="1404595" cy="563315"/>
          </a:xfrm>
          <a:prstGeom prst="roundRect">
            <a:avLst/>
          </a:prstGeom>
          <a:solidFill>
            <a:srgbClr val="F487BE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b="1" kern="0" noProof="0" dirty="0">
                <a:solidFill>
                  <a:srgbClr val="FFFFFF"/>
                </a:solidFill>
                <a:latin typeface="Arial"/>
                <a:sym typeface="Arial"/>
              </a:rPr>
              <a:t>Mai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515540D-4F54-4D88-AD8D-F3AA509DB77D}"/>
              </a:ext>
            </a:extLst>
          </p:cNvPr>
          <p:cNvSpPr/>
          <p:nvPr/>
        </p:nvSpPr>
        <p:spPr>
          <a:xfrm>
            <a:off x="3958718" y="4703213"/>
            <a:ext cx="1404595" cy="563315"/>
          </a:xfrm>
          <a:prstGeom prst="roundRect">
            <a:avLst/>
          </a:prstGeom>
          <a:solidFill>
            <a:srgbClr val="00B0F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Kevin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670E06-D821-6EBC-E8EF-96B0BDB650A1}"/>
              </a:ext>
            </a:extLst>
          </p:cNvPr>
          <p:cNvSpPr txBox="1"/>
          <p:nvPr/>
        </p:nvSpPr>
        <p:spPr>
          <a:xfrm>
            <a:off x="3163321" y="6092937"/>
            <a:ext cx="6192973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“1, 2, 3, 4” to reveal the text</a:t>
            </a:r>
          </a:p>
        </p:txBody>
      </p:sp>
    </p:spTree>
    <p:extLst>
      <p:ext uri="{BB962C8B-B14F-4D97-AF65-F5344CB8AC3E}">
        <p14:creationId xmlns:p14="http://schemas.microsoft.com/office/powerpoint/2010/main" val="26657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6FEC5E-69AA-E415-D56F-185DADEA8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"/>
          <a:stretch/>
        </p:blipFill>
        <p:spPr>
          <a:xfrm>
            <a:off x="1517104" y="587170"/>
            <a:ext cx="3799615" cy="5356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213549" y="615451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6869437" y="677137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</a:t>
            </a:r>
            <a:r>
              <a:rPr lang="en-US" sz="3200" b="1"/>
              <a:t>Lesson 2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165472" y="1166383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reviewed…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72" y="3513590"/>
            <a:ext cx="2581877" cy="2581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3B09AC-6F85-84A9-D16E-B6AA35F158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31" b="64091"/>
          <a:stretch/>
        </p:blipFill>
        <p:spPr>
          <a:xfrm>
            <a:off x="6293491" y="2156987"/>
            <a:ext cx="4373826" cy="131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</a:t>
            </a:r>
            <a:r>
              <a:rPr lang="en-US" sz="3600" b="1" dirty="0" err="1">
                <a:solidFill>
                  <a:schemeClr val="accent1"/>
                </a:solidFill>
              </a:rPr>
              <a:t>Tooty</a:t>
            </a:r>
            <a:r>
              <a:rPr lang="en-US" sz="3600" b="1" dirty="0">
                <a:solidFill>
                  <a:schemeClr val="accent1"/>
                </a:solidFill>
              </a:rPr>
              <a:t> Ta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pic>
        <p:nvPicPr>
          <p:cNvPr id="9" name="Tooty Ta Song with Lyrics - Popular Kids Group Dance by EFlashApps">
            <a:hlinkClick r:id="" action="ppaction://media"/>
            <a:extLst>
              <a:ext uri="{FF2B5EF4-FFF2-40B4-BE49-F238E27FC236}">
                <a16:creationId xmlns:a16="http://schemas.microsoft.com/office/drawing/2014/main" id="{1AB62C60-6079-6E5C-6102-CBBACF77D5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7667" y="1272618"/>
            <a:ext cx="8216257" cy="4621540"/>
          </a:xfrm>
        </p:spPr>
      </p:pic>
      <p:sp>
        <p:nvSpPr>
          <p:cNvPr id="10" name="Google Shape;281;p15">
            <a:extLst>
              <a:ext uri="{FF2B5EF4-FFF2-40B4-BE49-F238E27FC236}">
                <a16:creationId xmlns:a16="http://schemas.microsoft.com/office/drawing/2014/main" id="{5F5D56FB-6FD2-8655-40B9-757D935B2B02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9"/>
          <p:cNvGrpSpPr/>
          <p:nvPr/>
        </p:nvGrpSpPr>
        <p:grpSpPr>
          <a:xfrm>
            <a:off x="9093329" y="2632447"/>
            <a:ext cx="2703835" cy="3219230"/>
            <a:chOff x="7592668" y="1239351"/>
            <a:chExt cx="2703835" cy="3219230"/>
          </a:xfrm>
        </p:grpSpPr>
        <p:pic>
          <p:nvPicPr>
            <p:cNvPr id="164" name="Google Shape;164;p9"/>
            <p:cNvPicPr preferRelativeResize="0"/>
            <p:nvPr/>
          </p:nvPicPr>
          <p:blipFill rotWithShape="1">
            <a:blip r:embed="rId4">
              <a:alphaModFix/>
            </a:blip>
            <a:srcRect l="76451" t="14518" r="97"/>
            <a:stretch/>
          </p:blipFill>
          <p:spPr>
            <a:xfrm>
              <a:off x="7735904" y="1239351"/>
              <a:ext cx="2498103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9"/>
            <p:cNvSpPr/>
            <p:nvPr/>
          </p:nvSpPr>
          <p:spPr>
            <a:xfrm>
              <a:off x="7592668" y="3771236"/>
              <a:ext cx="2703835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9"/>
          <p:cNvGrpSpPr/>
          <p:nvPr/>
        </p:nvGrpSpPr>
        <p:grpSpPr>
          <a:xfrm>
            <a:off x="6175288" y="1660817"/>
            <a:ext cx="2802957" cy="3219230"/>
            <a:chOff x="5926609" y="612443"/>
            <a:chExt cx="2802957" cy="3219230"/>
          </a:xfrm>
        </p:grpSpPr>
        <p:pic>
          <p:nvPicPr>
            <p:cNvPr id="167" name="Google Shape;167;p9"/>
            <p:cNvPicPr preferRelativeResize="0"/>
            <p:nvPr/>
          </p:nvPicPr>
          <p:blipFill rotWithShape="1">
            <a:blip r:embed="rId4">
              <a:alphaModFix/>
            </a:blip>
            <a:srcRect l="50218" t="14518" r="23468"/>
            <a:stretch/>
          </p:blipFill>
          <p:spPr>
            <a:xfrm>
              <a:off x="5926609" y="612443"/>
              <a:ext cx="2802957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9"/>
            <p:cNvSpPr/>
            <p:nvPr/>
          </p:nvSpPr>
          <p:spPr>
            <a:xfrm>
              <a:off x="5992658" y="3114179"/>
              <a:ext cx="2703835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9"/>
          <p:cNvGrpSpPr/>
          <p:nvPr/>
        </p:nvGrpSpPr>
        <p:grpSpPr>
          <a:xfrm>
            <a:off x="3517356" y="2632447"/>
            <a:ext cx="2457422" cy="3219230"/>
            <a:chOff x="3398000" y="2588082"/>
            <a:chExt cx="2457422" cy="3219230"/>
          </a:xfrm>
        </p:grpSpPr>
        <p:pic>
          <p:nvPicPr>
            <p:cNvPr id="170" name="Google Shape;170;p9"/>
            <p:cNvPicPr preferRelativeResize="0"/>
            <p:nvPr/>
          </p:nvPicPr>
          <p:blipFill rotWithShape="1">
            <a:blip r:embed="rId4">
              <a:alphaModFix/>
            </a:blip>
            <a:srcRect l="27142" t="14518" r="49788"/>
            <a:stretch/>
          </p:blipFill>
          <p:spPr>
            <a:xfrm>
              <a:off x="3398000" y="2588082"/>
              <a:ext cx="2457422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9"/>
            <p:cNvSpPr/>
            <p:nvPr/>
          </p:nvSpPr>
          <p:spPr>
            <a:xfrm>
              <a:off x="3534520" y="5169327"/>
              <a:ext cx="2184381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9"/>
          <p:cNvGrpSpPr/>
          <p:nvPr/>
        </p:nvGrpSpPr>
        <p:grpSpPr>
          <a:xfrm>
            <a:off x="452783" y="1660817"/>
            <a:ext cx="2897549" cy="3219230"/>
            <a:chOff x="486673" y="1509988"/>
            <a:chExt cx="2897549" cy="3219230"/>
          </a:xfrm>
        </p:grpSpPr>
        <p:pic>
          <p:nvPicPr>
            <p:cNvPr id="173" name="Google Shape;173;p9"/>
            <p:cNvPicPr preferRelativeResize="0"/>
            <p:nvPr/>
          </p:nvPicPr>
          <p:blipFill rotWithShape="1">
            <a:blip r:embed="rId4">
              <a:alphaModFix/>
            </a:blip>
            <a:srcRect t="14518" r="72799"/>
            <a:stretch/>
          </p:blipFill>
          <p:spPr>
            <a:xfrm>
              <a:off x="486673" y="1509988"/>
              <a:ext cx="2897549" cy="3219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9"/>
            <p:cNvSpPr/>
            <p:nvPr/>
          </p:nvSpPr>
          <p:spPr>
            <a:xfrm>
              <a:off x="669303" y="4091233"/>
              <a:ext cx="2714919" cy="637985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9"/>
          <p:cNvSpPr/>
          <p:nvPr/>
        </p:nvSpPr>
        <p:spPr>
          <a:xfrm>
            <a:off x="6713952" y="602120"/>
            <a:ext cx="3003438" cy="677281"/>
          </a:xfrm>
          <a:prstGeom prst="wedgeRoundRectCallout">
            <a:avLst>
              <a:gd name="adj1" fmla="val 64507"/>
              <a:gd name="adj2" fmla="val 53319"/>
              <a:gd name="adj3" fmla="val 16667"/>
            </a:avLst>
          </a:prstGeom>
          <a:solidFill>
            <a:srgbClr val="97C93B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Hi! </a:t>
            </a:r>
            <a:b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What’s your name?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 txBox="1"/>
          <p:nvPr/>
        </p:nvSpPr>
        <p:spPr>
          <a:xfrm>
            <a:off x="1292005" y="4172054"/>
            <a:ext cx="13431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Minh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9"/>
          <p:cNvSpPr txBox="1"/>
          <p:nvPr/>
        </p:nvSpPr>
        <p:spPr>
          <a:xfrm>
            <a:off x="4235167" y="5159754"/>
            <a:ext cx="1021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Mai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9"/>
          <p:cNvSpPr txBox="1"/>
          <p:nvPr/>
        </p:nvSpPr>
        <p:spPr>
          <a:xfrm>
            <a:off x="6905228" y="4172054"/>
            <a:ext cx="15258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Kevin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9798652" y="5159754"/>
            <a:ext cx="14601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Jenny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B11263-4F77-096B-A875-6F9828805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83" y="140228"/>
            <a:ext cx="10515600" cy="38901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REVIEW: Names</a:t>
            </a:r>
            <a:endParaRPr lang="en-SG" sz="2800" b="1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44CC3F-7F3D-0B6D-A8A6-9AE236DA2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8440" y="1067742"/>
            <a:ext cx="1361351" cy="1600989"/>
          </a:xfrm>
          <a:prstGeom prst="rect">
            <a:avLst/>
          </a:prstGeom>
        </p:spPr>
      </p:pic>
      <p:sp>
        <p:nvSpPr>
          <p:cNvPr id="25" name="Google Shape;297;p16">
            <a:extLst>
              <a:ext uri="{FF2B5EF4-FFF2-40B4-BE49-F238E27FC236}">
                <a16:creationId xmlns:a16="http://schemas.microsoft.com/office/drawing/2014/main" id="{42136B56-2F32-1179-31DA-D5B6AA910AC5}"/>
              </a:ext>
            </a:extLst>
          </p:cNvPr>
          <p:cNvSpPr/>
          <p:nvPr/>
        </p:nvSpPr>
        <p:spPr>
          <a:xfrm>
            <a:off x="451460" y="729101"/>
            <a:ext cx="3003438" cy="677281"/>
          </a:xfrm>
          <a:prstGeom prst="wedgeRoundRectCallout">
            <a:avLst>
              <a:gd name="adj1" fmla="val 49500"/>
              <a:gd name="adj2" fmla="val 28240"/>
              <a:gd name="adj3" fmla="val 16667"/>
            </a:avLst>
          </a:prstGeom>
          <a:solidFill>
            <a:srgbClr val="F7A160"/>
          </a:solidFill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Hello! My name’s 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290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49087"/>
          </a:xfrm>
          <a:prstGeom prst="rect">
            <a:avLst/>
          </a:prstGeom>
        </p:spPr>
      </p:pic>
      <p:sp>
        <p:nvSpPr>
          <p:cNvPr id="222" name="Google Shape;222;p20"/>
          <p:cNvSpPr/>
          <p:nvPr/>
        </p:nvSpPr>
        <p:spPr>
          <a:xfrm rot="4917952">
            <a:off x="5393540" y="3310610"/>
            <a:ext cx="1676536" cy="2463185"/>
          </a:xfrm>
          <a:custGeom>
            <a:avLst/>
            <a:gdLst/>
            <a:ahLst/>
            <a:cxnLst/>
            <a:rect l="l" t="t" r="r" b="b"/>
            <a:pathLst>
              <a:path w="19467" h="23682" extrusionOk="0">
                <a:moveTo>
                  <a:pt x="9934" y="1"/>
                </a:moveTo>
                <a:cubicBezTo>
                  <a:pt x="9789" y="1"/>
                  <a:pt x="9639" y="10"/>
                  <a:pt x="9486" y="27"/>
                </a:cubicBezTo>
                <a:cubicBezTo>
                  <a:pt x="5983" y="524"/>
                  <a:pt x="4991" y="5748"/>
                  <a:pt x="3911" y="8549"/>
                </a:cubicBezTo>
                <a:cubicBezTo>
                  <a:pt x="2802" y="11701"/>
                  <a:pt x="1606" y="15116"/>
                  <a:pt x="1226" y="18531"/>
                </a:cubicBezTo>
                <a:cubicBezTo>
                  <a:pt x="0" y="20836"/>
                  <a:pt x="1956" y="23638"/>
                  <a:pt x="4524" y="23638"/>
                </a:cubicBezTo>
                <a:cubicBezTo>
                  <a:pt x="5422" y="23667"/>
                  <a:pt x="6328" y="23682"/>
                  <a:pt x="7237" y="23682"/>
                </a:cubicBezTo>
                <a:cubicBezTo>
                  <a:pt x="10019" y="23682"/>
                  <a:pt x="12835" y="23545"/>
                  <a:pt x="15585" y="23259"/>
                </a:cubicBezTo>
                <a:cubicBezTo>
                  <a:pt x="17658" y="23025"/>
                  <a:pt x="19467" y="21333"/>
                  <a:pt x="18737" y="19144"/>
                </a:cubicBezTo>
                <a:cubicBezTo>
                  <a:pt x="17658" y="15496"/>
                  <a:pt x="16928" y="11701"/>
                  <a:pt x="15585" y="8053"/>
                </a:cubicBezTo>
                <a:cubicBezTo>
                  <a:pt x="14631" y="5499"/>
                  <a:pt x="13595" y="1"/>
                  <a:pt x="99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Google Shape;223;p20"/>
          <p:cNvSpPr txBox="1">
            <a:spLocks noGrp="1"/>
          </p:cNvSpPr>
          <p:nvPr>
            <p:ph type="ctrTitle"/>
          </p:nvPr>
        </p:nvSpPr>
        <p:spPr>
          <a:xfrm>
            <a:off x="415600" y="1859280"/>
            <a:ext cx="11360800" cy="139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MEMORY GAME</a:t>
            </a:r>
            <a:endParaRPr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3797400" y="4210633"/>
            <a:ext cx="45972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b="1" i="1" dirty="0">
                <a:solidFill>
                  <a:srgbClr val="F492BB"/>
                </a:solidFill>
              </a:rPr>
              <a:t>Let’s Play!</a:t>
            </a:r>
            <a:endParaRPr sz="3200" b="1" i="1" dirty="0">
              <a:solidFill>
                <a:srgbClr val="F492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40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"/>
          <p:cNvSpPr/>
          <p:nvPr/>
        </p:nvSpPr>
        <p:spPr>
          <a:xfrm rot="4917952">
            <a:off x="5393540" y="3310610"/>
            <a:ext cx="1676536" cy="2463185"/>
          </a:xfrm>
          <a:custGeom>
            <a:avLst/>
            <a:gdLst/>
            <a:ahLst/>
            <a:cxnLst/>
            <a:rect l="l" t="t" r="r" b="b"/>
            <a:pathLst>
              <a:path w="19467" h="23682" extrusionOk="0">
                <a:moveTo>
                  <a:pt x="9934" y="1"/>
                </a:moveTo>
                <a:cubicBezTo>
                  <a:pt x="9789" y="1"/>
                  <a:pt x="9639" y="10"/>
                  <a:pt x="9486" y="27"/>
                </a:cubicBezTo>
                <a:cubicBezTo>
                  <a:pt x="5983" y="524"/>
                  <a:pt x="4991" y="5748"/>
                  <a:pt x="3911" y="8549"/>
                </a:cubicBezTo>
                <a:cubicBezTo>
                  <a:pt x="2802" y="11701"/>
                  <a:pt x="1606" y="15116"/>
                  <a:pt x="1226" y="18531"/>
                </a:cubicBezTo>
                <a:cubicBezTo>
                  <a:pt x="0" y="20836"/>
                  <a:pt x="1956" y="23638"/>
                  <a:pt x="4524" y="23638"/>
                </a:cubicBezTo>
                <a:cubicBezTo>
                  <a:pt x="5422" y="23667"/>
                  <a:pt x="6328" y="23682"/>
                  <a:pt x="7237" y="23682"/>
                </a:cubicBezTo>
                <a:cubicBezTo>
                  <a:pt x="10019" y="23682"/>
                  <a:pt x="12835" y="23545"/>
                  <a:pt x="15585" y="23259"/>
                </a:cubicBezTo>
                <a:cubicBezTo>
                  <a:pt x="17658" y="23025"/>
                  <a:pt x="19467" y="21333"/>
                  <a:pt x="18737" y="19144"/>
                </a:cubicBezTo>
                <a:cubicBezTo>
                  <a:pt x="17658" y="15496"/>
                  <a:pt x="16928" y="11701"/>
                  <a:pt x="15585" y="8053"/>
                </a:cubicBezTo>
                <a:cubicBezTo>
                  <a:pt x="14631" y="5499"/>
                  <a:pt x="13595" y="1"/>
                  <a:pt x="99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Google Shape;223;p20"/>
          <p:cNvSpPr txBox="1">
            <a:spLocks noGrp="1"/>
          </p:cNvSpPr>
          <p:nvPr>
            <p:ph type="ctrTitle"/>
          </p:nvPr>
        </p:nvSpPr>
        <p:spPr>
          <a:xfrm>
            <a:off x="415600" y="2209800"/>
            <a:ext cx="11360800" cy="139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MEMORY GAME</a:t>
            </a:r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3797400" y="4210633"/>
            <a:ext cx="45972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Let’s Play!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224;p20"/>
          <p:cNvSpPr txBox="1">
            <a:spLocks/>
          </p:cNvSpPr>
          <p:nvPr/>
        </p:nvSpPr>
        <p:spPr>
          <a:xfrm>
            <a:off x="-11740" y="274719"/>
            <a:ext cx="12192000" cy="6890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</a:t>
            </a:r>
          </a:p>
        </p:txBody>
      </p:sp>
      <p:sp>
        <p:nvSpPr>
          <p:cNvPr id="8" name="Google Shape;344;p29">
            <a:extLst>
              <a:ext uri="{FF2B5EF4-FFF2-40B4-BE49-F238E27FC236}">
                <a16:creationId xmlns:a16="http://schemas.microsoft.com/office/drawing/2014/main" id="{0B1DBA2D-49A8-45F6-9A7B-845DD6474771}"/>
              </a:ext>
            </a:extLst>
          </p:cNvPr>
          <p:cNvSpPr txBox="1"/>
          <p:nvPr/>
        </p:nvSpPr>
        <p:spPr>
          <a:xfrm>
            <a:off x="819523" y="954357"/>
            <a:ext cx="10552953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12 numbers on the slide</a:t>
            </a: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:</a:t>
            </a:r>
          </a:p>
          <a:p>
            <a:pPr marL="914400" lvl="1" indent="-457200" algn="just">
              <a:lnSpc>
                <a:spcPct val="150000"/>
              </a:lnSpc>
              <a:buClr>
                <a:prstClr val="black">
                  <a:lumMod val="75000"/>
                  <a:lumOff val="25000"/>
                </a:prstClr>
              </a:buClr>
              <a:buFontTx/>
              <a:buChar char="-"/>
              <a:defRPr/>
            </a:pP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4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 pictures and 4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 sentences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behind the numbers.</a:t>
            </a:r>
          </a:p>
          <a:p>
            <a:pPr marL="914400" lvl="1" indent="-457200" algn="just">
              <a:lnSpc>
                <a:spcPct val="150000"/>
              </a:lnSpc>
              <a:buClr>
                <a:prstClr val="black">
                  <a:lumMod val="75000"/>
                  <a:lumOff val="25000"/>
                </a:prstClr>
              </a:buClr>
              <a:buFontTx/>
              <a:buChar char="-"/>
              <a:defRPr/>
            </a:pP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2 lucky stars with given points &amp; 2 bombs.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Each student c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hoose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s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 2 numbers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 and gets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1 point for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a </a:t>
            </a:r>
            <a:r>
              <a:rPr kumimoji="0" lang="vi-V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matc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1 student asks the question, the whole class answers after each match.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Note: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      - Click the card or number to show a picture.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      </a:t>
            </a: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-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</a:rPr>
              <a:t>Click the heart to hide the picture.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8989" y="4488905"/>
            <a:ext cx="919006" cy="634748"/>
            <a:chOff x="726291" y="433889"/>
            <a:chExt cx="1809938" cy="1344161"/>
          </a:xfrm>
        </p:grpSpPr>
        <p:grpSp>
          <p:nvGrpSpPr>
            <p:cNvPr id="1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oogle Shape;661;p23"/>
            <p:cNvGrpSpPr/>
            <p:nvPr/>
          </p:nvGrpSpPr>
          <p:grpSpPr>
            <a:xfrm>
              <a:off x="726291" y="435583"/>
              <a:ext cx="1806665" cy="1342467"/>
              <a:chOff x="4758079" y="491318"/>
              <a:chExt cx="1668357" cy="1239810"/>
            </a:xfrm>
          </p:grpSpPr>
          <p:sp>
            <p:nvSpPr>
              <p:cNvPr id="1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oogle Shape;664;p23"/>
              <p:cNvGrpSpPr/>
              <p:nvPr/>
            </p:nvGrpSpPr>
            <p:grpSpPr>
              <a:xfrm rot="5400000">
                <a:off x="4972353" y="277044"/>
                <a:ext cx="1239810" cy="1668357"/>
                <a:chOff x="1061801" y="1472294"/>
                <a:chExt cx="1681098" cy="2261871"/>
              </a:xfrm>
            </p:grpSpPr>
            <p:sp>
              <p:nvSpPr>
                <p:cNvPr id="40" name="Google Shape;665;p23"/>
                <p:cNvSpPr/>
                <p:nvPr/>
              </p:nvSpPr>
              <p:spPr>
                <a:xfrm>
                  <a:off x="1061801" y="1472294"/>
                  <a:ext cx="1681098" cy="226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3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2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2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1</a:t>
                </a:r>
                <a:endParaRPr kumimoji="0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2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2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9" name="Heart 48"/>
          <p:cNvSpPr/>
          <p:nvPr/>
        </p:nvSpPr>
        <p:spPr>
          <a:xfrm rot="18753126">
            <a:off x="6466488" y="5273944"/>
            <a:ext cx="526162" cy="380317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9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36"/>
            <a:ext cx="12192000" cy="6873048"/>
          </a:xfrm>
          <a:prstGeom prst="rect">
            <a:avLst/>
          </a:prstGeom>
          <a:solidFill>
            <a:srgbClr val="FAD87F"/>
          </a:solidFill>
          <a:ln>
            <a:solidFill>
              <a:srgbClr val="FAD8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8" name="TextBox 567">
            <a:extLst>
              <a:ext uri="{FF2B5EF4-FFF2-40B4-BE49-F238E27FC236}">
                <a16:creationId xmlns:a16="http://schemas.microsoft.com/office/drawing/2014/main" id="{312D9C15-178E-4CB0-A71B-18E2CABBE872}"/>
              </a:ext>
            </a:extLst>
          </p:cNvPr>
          <p:cNvSpPr txBox="1"/>
          <p:nvPr/>
        </p:nvSpPr>
        <p:spPr>
          <a:xfrm>
            <a:off x="175314" y="21834"/>
            <a:ext cx="11773860" cy="646331"/>
          </a:xfrm>
          <a:prstGeom prst="rect">
            <a:avLst/>
          </a:prstGeom>
          <a:noFill/>
          <a:effectLst>
            <a:glow rad="127000">
              <a:srgbClr val="F492BC"/>
            </a:glow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Hi! What’s your name?</a:t>
            </a:r>
          </a:p>
        </p:txBody>
      </p:sp>
      <p:pic>
        <p:nvPicPr>
          <p:cNvPr id="636" name="Picture 635">
            <a:extLst>
              <a:ext uri="{FF2B5EF4-FFF2-40B4-BE49-F238E27FC236}">
                <a16:creationId xmlns:a16="http://schemas.microsoft.com/office/drawing/2014/main" id="{F7F13036-AC29-0967-C3FA-F3EDE9656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049" y="668010"/>
            <a:ext cx="1949594" cy="1906948"/>
          </a:xfrm>
          <a:prstGeom prst="rect">
            <a:avLst/>
          </a:prstGeom>
        </p:spPr>
      </p:pic>
      <p:pic>
        <p:nvPicPr>
          <p:cNvPr id="637" name="Picture 636">
            <a:extLst>
              <a:ext uri="{FF2B5EF4-FFF2-40B4-BE49-F238E27FC236}">
                <a16:creationId xmlns:a16="http://schemas.microsoft.com/office/drawing/2014/main" id="{49B08B0E-A668-C0B8-B423-AB2FF6EB0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415" y="4851544"/>
            <a:ext cx="1910670" cy="1929160"/>
          </a:xfrm>
          <a:prstGeom prst="rect">
            <a:avLst/>
          </a:prstGeom>
        </p:spPr>
      </p:pic>
      <p:pic>
        <p:nvPicPr>
          <p:cNvPr id="638" name="Picture 637">
            <a:extLst>
              <a:ext uri="{FF2B5EF4-FFF2-40B4-BE49-F238E27FC236}">
                <a16:creationId xmlns:a16="http://schemas.microsoft.com/office/drawing/2014/main" id="{6981C127-2D13-18B3-7FC8-D44ECC55F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9952" y="2715566"/>
            <a:ext cx="1958425" cy="1925628"/>
          </a:xfrm>
          <a:prstGeom prst="rect">
            <a:avLst/>
          </a:prstGeom>
        </p:spPr>
      </p:pic>
      <p:pic>
        <p:nvPicPr>
          <p:cNvPr id="639" name="Picture 638">
            <a:extLst>
              <a:ext uri="{FF2B5EF4-FFF2-40B4-BE49-F238E27FC236}">
                <a16:creationId xmlns:a16="http://schemas.microsoft.com/office/drawing/2014/main" id="{420EBF63-AE76-383B-B39C-ED78BFE3A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662" y="2761761"/>
            <a:ext cx="1876982" cy="1928088"/>
          </a:xfrm>
          <a:prstGeom prst="rect">
            <a:avLst/>
          </a:prstGeom>
        </p:spPr>
      </p:pic>
      <p:sp>
        <p:nvSpPr>
          <p:cNvPr id="640" name="Speech Bubble: Rectangle with Corners Rounded 639">
            <a:extLst>
              <a:ext uri="{FF2B5EF4-FFF2-40B4-BE49-F238E27FC236}">
                <a16:creationId xmlns:a16="http://schemas.microsoft.com/office/drawing/2014/main" id="{F61AAA65-65DE-FBF3-E2F5-F5AD80029C83}"/>
              </a:ext>
            </a:extLst>
          </p:cNvPr>
          <p:cNvSpPr/>
          <p:nvPr/>
        </p:nvSpPr>
        <p:spPr>
          <a:xfrm>
            <a:off x="6326772" y="5305568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solidFill>
            <a:srgbClr val="A4DB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Hi! My name’s Minh.</a:t>
            </a:r>
          </a:p>
        </p:txBody>
      </p:sp>
      <p:sp>
        <p:nvSpPr>
          <p:cNvPr id="641" name="Speech Bubble: Rectangle with Corners Rounded 640">
            <a:extLst>
              <a:ext uri="{FF2B5EF4-FFF2-40B4-BE49-F238E27FC236}">
                <a16:creationId xmlns:a16="http://schemas.microsoft.com/office/drawing/2014/main" id="{B866FA5C-C564-E94C-9F70-66744FA5B4D8}"/>
              </a:ext>
            </a:extLst>
          </p:cNvPr>
          <p:cNvSpPr/>
          <p:nvPr/>
        </p:nvSpPr>
        <p:spPr>
          <a:xfrm>
            <a:off x="324398" y="1118803"/>
            <a:ext cx="2513835" cy="892767"/>
          </a:xfrm>
          <a:prstGeom prst="wedgeRoundRectCallout">
            <a:avLst>
              <a:gd name="adj1" fmla="val 50267"/>
              <a:gd name="adj2" fmla="val 16576"/>
              <a:gd name="adj3" fmla="val 16667"/>
            </a:avLst>
          </a:prstGeom>
          <a:solidFill>
            <a:srgbClr val="FBCF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Hello! I’m Mai.</a:t>
            </a:r>
          </a:p>
        </p:txBody>
      </p:sp>
      <p:sp>
        <p:nvSpPr>
          <p:cNvPr id="642" name="Speech Bubble: Rectangle with Corners Rounded 641">
            <a:extLst>
              <a:ext uri="{FF2B5EF4-FFF2-40B4-BE49-F238E27FC236}">
                <a16:creationId xmlns:a16="http://schemas.microsoft.com/office/drawing/2014/main" id="{F54FFD4C-4FF7-A78B-D543-F458C7B24442}"/>
              </a:ext>
            </a:extLst>
          </p:cNvPr>
          <p:cNvSpPr/>
          <p:nvPr/>
        </p:nvSpPr>
        <p:spPr>
          <a:xfrm>
            <a:off x="9318701" y="1138056"/>
            <a:ext cx="2513835" cy="892767"/>
          </a:xfrm>
          <a:prstGeom prst="wedgeRoundRectCallout">
            <a:avLst>
              <a:gd name="adj1" fmla="val 50267"/>
              <a:gd name="adj2" fmla="val 16576"/>
              <a:gd name="adj3" fmla="val 16667"/>
            </a:avLst>
          </a:prstGeom>
          <a:solidFill>
            <a:srgbClr val="FBCFE5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Hello! I’m Jenny.</a:t>
            </a:r>
          </a:p>
        </p:txBody>
      </p:sp>
      <p:sp>
        <p:nvSpPr>
          <p:cNvPr id="643" name="Speech Bubble: Rectangle with Corners Rounded 642">
            <a:extLst>
              <a:ext uri="{FF2B5EF4-FFF2-40B4-BE49-F238E27FC236}">
                <a16:creationId xmlns:a16="http://schemas.microsoft.com/office/drawing/2014/main" id="{D2C245E9-7F64-0F34-3E11-376774DEDD35}"/>
              </a:ext>
            </a:extLst>
          </p:cNvPr>
          <p:cNvSpPr/>
          <p:nvPr/>
        </p:nvSpPr>
        <p:spPr>
          <a:xfrm>
            <a:off x="3302572" y="3204790"/>
            <a:ext cx="2528600" cy="892767"/>
          </a:xfrm>
          <a:prstGeom prst="wedgeRoundRectCallout">
            <a:avLst>
              <a:gd name="adj1" fmla="val 48860"/>
              <a:gd name="adj2" fmla="val 19744"/>
              <a:gd name="adj3" fmla="val 16667"/>
            </a:avLst>
          </a:prstGeom>
          <a:solidFill>
            <a:srgbClr val="A4DB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Hi! My name’s Kevin.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6754" y="669621"/>
            <a:ext cx="2606364" cy="1935630"/>
            <a:chOff x="726291" y="433889"/>
            <a:chExt cx="1809938" cy="1344160"/>
          </a:xfrm>
        </p:grpSpPr>
        <p:grpSp>
          <p:nvGrpSpPr>
            <p:cNvPr id="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3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2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2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2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1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1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1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4" name="Group 53"/>
          <p:cNvGrpSpPr/>
          <p:nvPr/>
        </p:nvGrpSpPr>
        <p:grpSpPr>
          <a:xfrm>
            <a:off x="9275076" y="653064"/>
            <a:ext cx="2606364" cy="1935630"/>
            <a:chOff x="726291" y="433889"/>
            <a:chExt cx="1809938" cy="1344160"/>
          </a:xfrm>
        </p:grpSpPr>
        <p:grpSp>
          <p:nvGrpSpPr>
            <p:cNvPr id="5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9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5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8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7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7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7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4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6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6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44" name="Group 143"/>
          <p:cNvGrpSpPr/>
          <p:nvPr/>
        </p:nvGrpSpPr>
        <p:grpSpPr>
          <a:xfrm>
            <a:off x="6276292" y="655807"/>
            <a:ext cx="2606364" cy="1935630"/>
            <a:chOff x="726291" y="433889"/>
            <a:chExt cx="1809938" cy="1344160"/>
          </a:xfrm>
        </p:grpSpPr>
        <p:grpSp>
          <p:nvGrpSpPr>
            <p:cNvPr id="14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18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14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17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16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16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16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3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15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15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89" name="Group 188"/>
          <p:cNvGrpSpPr/>
          <p:nvPr/>
        </p:nvGrpSpPr>
        <p:grpSpPr>
          <a:xfrm>
            <a:off x="271683" y="2764944"/>
            <a:ext cx="2606364" cy="1935630"/>
            <a:chOff x="726291" y="433889"/>
            <a:chExt cx="1809938" cy="1344160"/>
          </a:xfrm>
        </p:grpSpPr>
        <p:grpSp>
          <p:nvGrpSpPr>
            <p:cNvPr id="19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22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1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19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4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220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9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21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20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20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5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20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20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34" name="Group 233"/>
          <p:cNvGrpSpPr/>
          <p:nvPr/>
        </p:nvGrpSpPr>
        <p:grpSpPr>
          <a:xfrm>
            <a:off x="9270005" y="2710957"/>
            <a:ext cx="2606364" cy="1935630"/>
            <a:chOff x="726291" y="433889"/>
            <a:chExt cx="1809938" cy="1344160"/>
          </a:xfrm>
        </p:grpSpPr>
        <p:grpSp>
          <p:nvGrpSpPr>
            <p:cNvPr id="23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27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23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26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25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25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25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8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24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24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79" name="Group 278"/>
          <p:cNvGrpSpPr/>
          <p:nvPr/>
        </p:nvGrpSpPr>
        <p:grpSpPr>
          <a:xfrm>
            <a:off x="3266046" y="2756979"/>
            <a:ext cx="2606364" cy="1935630"/>
            <a:chOff x="726291" y="433889"/>
            <a:chExt cx="1809938" cy="1344160"/>
          </a:xfrm>
        </p:grpSpPr>
        <p:grpSp>
          <p:nvGrpSpPr>
            <p:cNvPr id="28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31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1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28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4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310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30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29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29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6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29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29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59" name="Group 458"/>
          <p:cNvGrpSpPr/>
          <p:nvPr/>
        </p:nvGrpSpPr>
        <p:grpSpPr>
          <a:xfrm>
            <a:off x="3279070" y="4852117"/>
            <a:ext cx="2606364" cy="1935630"/>
            <a:chOff x="726291" y="433889"/>
            <a:chExt cx="1809938" cy="1344160"/>
          </a:xfrm>
        </p:grpSpPr>
        <p:grpSp>
          <p:nvGrpSpPr>
            <p:cNvPr id="46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9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1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46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4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490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48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47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47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10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47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47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04" name="Group 503"/>
          <p:cNvGrpSpPr/>
          <p:nvPr/>
        </p:nvGrpSpPr>
        <p:grpSpPr>
          <a:xfrm>
            <a:off x="6284274" y="4845210"/>
            <a:ext cx="2606364" cy="1935630"/>
            <a:chOff x="726291" y="433889"/>
            <a:chExt cx="1809938" cy="1344160"/>
          </a:xfrm>
        </p:grpSpPr>
        <p:grpSp>
          <p:nvGrpSpPr>
            <p:cNvPr id="50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54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50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0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53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52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52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52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1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11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51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51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5" name="Google Shape;686;p23"/>
          <p:cNvSpPr/>
          <p:nvPr/>
        </p:nvSpPr>
        <p:spPr>
          <a:xfrm rot="3856386" flipH="1">
            <a:off x="2655815" y="243172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Heart 49"/>
          <p:cNvSpPr/>
          <p:nvPr/>
        </p:nvSpPr>
        <p:spPr>
          <a:xfrm rot="18753126">
            <a:off x="2053145" y="1958380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Google Shape;686;p23"/>
          <p:cNvSpPr/>
          <p:nvPr/>
        </p:nvSpPr>
        <p:spPr>
          <a:xfrm rot="5400000" flipH="1">
            <a:off x="2131567" y="225618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Google Shape;686;p23"/>
          <p:cNvSpPr/>
          <p:nvPr/>
        </p:nvSpPr>
        <p:spPr>
          <a:xfrm rot="5400000" flipH="1">
            <a:off x="2452420" y="1994219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688;p23"/>
          <p:cNvSpPr/>
          <p:nvPr/>
        </p:nvSpPr>
        <p:spPr>
          <a:xfrm rot="5400000" flipH="1">
            <a:off x="2514564" y="2289713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686;p23"/>
          <p:cNvSpPr/>
          <p:nvPr/>
        </p:nvSpPr>
        <p:spPr>
          <a:xfrm rot="3856386" flipH="1">
            <a:off x="11654137" y="241422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Heart 94"/>
          <p:cNvSpPr/>
          <p:nvPr/>
        </p:nvSpPr>
        <p:spPr>
          <a:xfrm rot="18753126">
            <a:off x="11036227" y="1940881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686;p23"/>
          <p:cNvSpPr/>
          <p:nvPr/>
        </p:nvSpPr>
        <p:spPr>
          <a:xfrm rot="5400000" flipH="1">
            <a:off x="11129889" y="223868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Google Shape;686;p23"/>
          <p:cNvSpPr/>
          <p:nvPr/>
        </p:nvSpPr>
        <p:spPr>
          <a:xfrm rot="5400000" flipH="1">
            <a:off x="11450742" y="197672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Google Shape;688;p23"/>
          <p:cNvSpPr/>
          <p:nvPr/>
        </p:nvSpPr>
        <p:spPr>
          <a:xfrm rot="5400000" flipH="1">
            <a:off x="11512886" y="2272214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Google Shape;686;p23"/>
          <p:cNvSpPr/>
          <p:nvPr/>
        </p:nvSpPr>
        <p:spPr>
          <a:xfrm rot="3856386" flipH="1">
            <a:off x="5650149" y="2424818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Google Shape;686;p23"/>
          <p:cNvSpPr/>
          <p:nvPr/>
        </p:nvSpPr>
        <p:spPr>
          <a:xfrm rot="5400000" flipH="1">
            <a:off x="5125901" y="224927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Google Shape;686;p23"/>
          <p:cNvSpPr/>
          <p:nvPr/>
        </p:nvSpPr>
        <p:spPr>
          <a:xfrm rot="5400000" flipH="1">
            <a:off x="5446754" y="198731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Google Shape;688;p23"/>
          <p:cNvSpPr/>
          <p:nvPr/>
        </p:nvSpPr>
        <p:spPr>
          <a:xfrm rot="5400000" flipH="1">
            <a:off x="5508898" y="2282806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Google Shape;686;p23"/>
          <p:cNvSpPr/>
          <p:nvPr/>
        </p:nvSpPr>
        <p:spPr>
          <a:xfrm rot="3856386" flipH="1">
            <a:off x="8655353" y="241791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Heart 184"/>
          <p:cNvSpPr/>
          <p:nvPr/>
        </p:nvSpPr>
        <p:spPr>
          <a:xfrm rot="18753126">
            <a:off x="8052683" y="1944566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Google Shape;686;p23"/>
          <p:cNvSpPr/>
          <p:nvPr/>
        </p:nvSpPr>
        <p:spPr>
          <a:xfrm rot="5400000" flipH="1">
            <a:off x="8131105" y="224237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Google Shape;686;p23"/>
          <p:cNvSpPr/>
          <p:nvPr/>
        </p:nvSpPr>
        <p:spPr>
          <a:xfrm rot="5400000" flipH="1">
            <a:off x="8451958" y="198040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Google Shape;688;p23"/>
          <p:cNvSpPr/>
          <p:nvPr/>
        </p:nvSpPr>
        <p:spPr>
          <a:xfrm rot="5400000" flipH="1">
            <a:off x="8514102" y="2275899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Google Shape;686;p23"/>
          <p:cNvSpPr/>
          <p:nvPr/>
        </p:nvSpPr>
        <p:spPr>
          <a:xfrm rot="3856386" flipH="1">
            <a:off x="2632593" y="446577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Heart 229"/>
          <p:cNvSpPr/>
          <p:nvPr/>
        </p:nvSpPr>
        <p:spPr>
          <a:xfrm rot="18753126">
            <a:off x="2029923" y="3992425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Google Shape;686;p23"/>
          <p:cNvSpPr/>
          <p:nvPr/>
        </p:nvSpPr>
        <p:spPr>
          <a:xfrm rot="5400000" flipH="1">
            <a:off x="2108345" y="4290229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Google Shape;686;p23"/>
          <p:cNvSpPr/>
          <p:nvPr/>
        </p:nvSpPr>
        <p:spPr>
          <a:xfrm rot="5400000" flipH="1">
            <a:off x="2429198" y="402826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Google Shape;688;p23"/>
          <p:cNvSpPr/>
          <p:nvPr/>
        </p:nvSpPr>
        <p:spPr>
          <a:xfrm rot="5400000" flipH="1">
            <a:off x="2491342" y="4323758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Google Shape;686;p23"/>
          <p:cNvSpPr/>
          <p:nvPr/>
        </p:nvSpPr>
        <p:spPr>
          <a:xfrm rot="3856386" flipH="1">
            <a:off x="11630915" y="444827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" name="Heart 274"/>
          <p:cNvSpPr/>
          <p:nvPr/>
        </p:nvSpPr>
        <p:spPr>
          <a:xfrm rot="18753126">
            <a:off x="11018342" y="3976569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Google Shape;686;p23"/>
          <p:cNvSpPr/>
          <p:nvPr/>
        </p:nvSpPr>
        <p:spPr>
          <a:xfrm rot="5400000" flipH="1">
            <a:off x="11106667" y="427273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7" name="Google Shape;686;p23"/>
          <p:cNvSpPr/>
          <p:nvPr/>
        </p:nvSpPr>
        <p:spPr>
          <a:xfrm rot="5400000" flipH="1">
            <a:off x="11427520" y="401076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Google Shape;688;p23"/>
          <p:cNvSpPr/>
          <p:nvPr/>
        </p:nvSpPr>
        <p:spPr>
          <a:xfrm rot="5400000" flipH="1">
            <a:off x="11489664" y="4306259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9" name="Google Shape;686;p23"/>
          <p:cNvSpPr/>
          <p:nvPr/>
        </p:nvSpPr>
        <p:spPr>
          <a:xfrm rot="3856386" flipH="1">
            <a:off x="5626927" y="4458863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0" name="Heart 319"/>
          <p:cNvSpPr/>
          <p:nvPr/>
        </p:nvSpPr>
        <p:spPr>
          <a:xfrm rot="18753126">
            <a:off x="5024257" y="3985518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1" name="Google Shape;686;p23"/>
          <p:cNvSpPr/>
          <p:nvPr/>
        </p:nvSpPr>
        <p:spPr>
          <a:xfrm rot="5400000" flipH="1">
            <a:off x="5102679" y="428332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2" name="Google Shape;686;p23"/>
          <p:cNvSpPr/>
          <p:nvPr/>
        </p:nvSpPr>
        <p:spPr>
          <a:xfrm rot="5400000" flipH="1">
            <a:off x="5423532" y="402135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3" name="Google Shape;688;p23"/>
          <p:cNvSpPr/>
          <p:nvPr/>
        </p:nvSpPr>
        <p:spPr>
          <a:xfrm rot="5400000" flipH="1">
            <a:off x="5485676" y="4316851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4" name="Google Shape;686;p23"/>
          <p:cNvSpPr/>
          <p:nvPr/>
        </p:nvSpPr>
        <p:spPr>
          <a:xfrm rot="3856386" flipH="1">
            <a:off x="8632131" y="445195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6" name="Google Shape;686;p23"/>
          <p:cNvSpPr/>
          <p:nvPr/>
        </p:nvSpPr>
        <p:spPr>
          <a:xfrm rot="5400000" flipH="1">
            <a:off x="8107883" y="4276415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7" name="Google Shape;686;p23"/>
          <p:cNvSpPr/>
          <p:nvPr/>
        </p:nvSpPr>
        <p:spPr>
          <a:xfrm rot="5400000" flipH="1">
            <a:off x="8428736" y="401445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8" name="Google Shape;688;p23"/>
          <p:cNvSpPr/>
          <p:nvPr/>
        </p:nvSpPr>
        <p:spPr>
          <a:xfrm rot="5400000" flipH="1">
            <a:off x="8490880" y="4309944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Google Shape;686;p23"/>
          <p:cNvSpPr/>
          <p:nvPr/>
        </p:nvSpPr>
        <p:spPr>
          <a:xfrm rot="3856386" flipH="1">
            <a:off x="2660591" y="654684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" name="Google Shape;686;p23"/>
          <p:cNvSpPr/>
          <p:nvPr/>
        </p:nvSpPr>
        <p:spPr>
          <a:xfrm rot="5400000" flipH="1">
            <a:off x="2136343" y="6371306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" name="Google Shape;686;p23"/>
          <p:cNvSpPr/>
          <p:nvPr/>
        </p:nvSpPr>
        <p:spPr>
          <a:xfrm rot="5400000" flipH="1">
            <a:off x="2457196" y="6109341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" name="Google Shape;688;p23"/>
          <p:cNvSpPr/>
          <p:nvPr/>
        </p:nvSpPr>
        <p:spPr>
          <a:xfrm rot="5400000" flipH="1">
            <a:off x="2519340" y="6404835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4" name="Google Shape;686;p23"/>
          <p:cNvSpPr/>
          <p:nvPr/>
        </p:nvSpPr>
        <p:spPr>
          <a:xfrm rot="3856386" flipH="1">
            <a:off x="11658913" y="6529348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6" name="Google Shape;686;p23"/>
          <p:cNvSpPr/>
          <p:nvPr/>
        </p:nvSpPr>
        <p:spPr>
          <a:xfrm rot="5400000" flipH="1">
            <a:off x="11134665" y="635380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7" name="Google Shape;686;p23"/>
          <p:cNvSpPr/>
          <p:nvPr/>
        </p:nvSpPr>
        <p:spPr>
          <a:xfrm rot="5400000" flipH="1">
            <a:off x="11455518" y="609184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8" name="Google Shape;688;p23"/>
          <p:cNvSpPr/>
          <p:nvPr/>
        </p:nvSpPr>
        <p:spPr>
          <a:xfrm rot="5400000" flipH="1">
            <a:off x="11517662" y="6387336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9" name="Google Shape;686;p23"/>
          <p:cNvSpPr/>
          <p:nvPr/>
        </p:nvSpPr>
        <p:spPr>
          <a:xfrm rot="3856386" flipH="1">
            <a:off x="5654925" y="6539940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0" name="Heart 499"/>
          <p:cNvSpPr/>
          <p:nvPr/>
        </p:nvSpPr>
        <p:spPr>
          <a:xfrm rot="18753126">
            <a:off x="5052255" y="6066595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" name="Google Shape;686;p23"/>
          <p:cNvSpPr/>
          <p:nvPr/>
        </p:nvSpPr>
        <p:spPr>
          <a:xfrm rot="5400000" flipH="1">
            <a:off x="5130677" y="6364399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2" name="Google Shape;686;p23"/>
          <p:cNvSpPr/>
          <p:nvPr/>
        </p:nvSpPr>
        <p:spPr>
          <a:xfrm rot="5400000" flipH="1">
            <a:off x="5451530" y="6102434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3" name="Google Shape;688;p23"/>
          <p:cNvSpPr/>
          <p:nvPr/>
        </p:nvSpPr>
        <p:spPr>
          <a:xfrm rot="5400000" flipH="1">
            <a:off x="5513674" y="6397928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4" name="Google Shape;686;p23"/>
          <p:cNvSpPr/>
          <p:nvPr/>
        </p:nvSpPr>
        <p:spPr>
          <a:xfrm rot="3856386" flipH="1">
            <a:off x="8660129" y="6533033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5" name="Heart 544"/>
          <p:cNvSpPr/>
          <p:nvPr/>
        </p:nvSpPr>
        <p:spPr>
          <a:xfrm rot="18753126">
            <a:off x="8057459" y="6059688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6" name="Google Shape;686;p23"/>
          <p:cNvSpPr/>
          <p:nvPr/>
        </p:nvSpPr>
        <p:spPr>
          <a:xfrm rot="5400000" flipH="1">
            <a:off x="8135881" y="6357492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7" name="Google Shape;686;p23"/>
          <p:cNvSpPr/>
          <p:nvPr/>
        </p:nvSpPr>
        <p:spPr>
          <a:xfrm rot="5400000" flipH="1">
            <a:off x="8456734" y="6095527"/>
            <a:ext cx="231833" cy="135577"/>
          </a:xfrm>
          <a:custGeom>
            <a:avLst/>
            <a:gdLst/>
            <a:ahLst/>
            <a:cxnLst/>
            <a:rect l="l" t="t" r="r" b="b"/>
            <a:pathLst>
              <a:path w="10861" h="6351" extrusionOk="0">
                <a:moveTo>
                  <a:pt x="3380" y="1"/>
                </a:moveTo>
                <a:cubicBezTo>
                  <a:pt x="3339" y="1"/>
                  <a:pt x="3299" y="15"/>
                  <a:pt x="3268" y="46"/>
                </a:cubicBezTo>
                <a:cubicBezTo>
                  <a:pt x="2305" y="776"/>
                  <a:pt x="1196" y="1243"/>
                  <a:pt x="116" y="1739"/>
                </a:cubicBezTo>
                <a:cubicBezTo>
                  <a:pt x="0" y="1832"/>
                  <a:pt x="68" y="2016"/>
                  <a:pt x="159" y="2016"/>
                </a:cubicBezTo>
                <a:cubicBezTo>
                  <a:pt x="183" y="2016"/>
                  <a:pt x="208" y="2003"/>
                  <a:pt x="233" y="1973"/>
                </a:cubicBezTo>
                <a:cubicBezTo>
                  <a:pt x="846" y="1739"/>
                  <a:pt x="1429" y="1622"/>
                  <a:pt x="1925" y="1243"/>
                </a:cubicBezTo>
                <a:cubicBezTo>
                  <a:pt x="2399" y="1047"/>
                  <a:pt x="2608" y="887"/>
                  <a:pt x="2766" y="887"/>
                </a:cubicBezTo>
                <a:cubicBezTo>
                  <a:pt x="2891" y="887"/>
                  <a:pt x="2984" y="986"/>
                  <a:pt x="3151" y="1243"/>
                </a:cubicBezTo>
                <a:cubicBezTo>
                  <a:pt x="3501" y="1973"/>
                  <a:pt x="3034" y="3082"/>
                  <a:pt x="3618" y="3694"/>
                </a:cubicBezTo>
                <a:cubicBezTo>
                  <a:pt x="3851" y="3950"/>
                  <a:pt x="4166" y="4052"/>
                  <a:pt x="4524" y="4052"/>
                </a:cubicBezTo>
                <a:cubicBezTo>
                  <a:pt x="5513" y="4052"/>
                  <a:pt x="6831" y="3277"/>
                  <a:pt x="7646" y="2848"/>
                </a:cubicBezTo>
                <a:cubicBezTo>
                  <a:pt x="7762" y="3928"/>
                  <a:pt x="7762" y="5037"/>
                  <a:pt x="7762" y="6000"/>
                </a:cubicBezTo>
                <a:cubicBezTo>
                  <a:pt x="7762" y="6234"/>
                  <a:pt x="7996" y="6350"/>
                  <a:pt x="8142" y="6350"/>
                </a:cubicBezTo>
                <a:cubicBezTo>
                  <a:pt x="9222" y="6000"/>
                  <a:pt x="9951" y="5504"/>
                  <a:pt x="10681" y="4774"/>
                </a:cubicBezTo>
                <a:cubicBezTo>
                  <a:pt x="10860" y="4506"/>
                  <a:pt x="10696" y="4220"/>
                  <a:pt x="10438" y="4220"/>
                </a:cubicBezTo>
                <a:cubicBezTo>
                  <a:pt x="10360" y="4220"/>
                  <a:pt x="10273" y="4246"/>
                  <a:pt x="10185" y="4307"/>
                </a:cubicBezTo>
                <a:cubicBezTo>
                  <a:pt x="9792" y="4799"/>
                  <a:pt x="9332" y="5343"/>
                  <a:pt x="8923" y="5343"/>
                </a:cubicBezTo>
                <a:cubicBezTo>
                  <a:pt x="8724" y="5343"/>
                  <a:pt x="8537" y="5215"/>
                  <a:pt x="8375" y="4891"/>
                </a:cubicBezTo>
                <a:cubicBezTo>
                  <a:pt x="8142" y="4424"/>
                  <a:pt x="8259" y="3082"/>
                  <a:pt x="8259" y="2352"/>
                </a:cubicBezTo>
                <a:cubicBezTo>
                  <a:pt x="8259" y="2118"/>
                  <a:pt x="7996" y="2118"/>
                  <a:pt x="7879" y="2118"/>
                </a:cubicBezTo>
                <a:cubicBezTo>
                  <a:pt x="7194" y="2447"/>
                  <a:pt x="5660" y="3445"/>
                  <a:pt x="4871" y="3445"/>
                </a:cubicBezTo>
                <a:cubicBezTo>
                  <a:pt x="4820" y="3445"/>
                  <a:pt x="4772" y="3441"/>
                  <a:pt x="4727" y="3432"/>
                </a:cubicBezTo>
                <a:cubicBezTo>
                  <a:pt x="3385" y="3198"/>
                  <a:pt x="3618" y="1243"/>
                  <a:pt x="3618" y="280"/>
                </a:cubicBezTo>
                <a:cubicBezTo>
                  <a:pt x="3618" y="109"/>
                  <a:pt x="3493" y="1"/>
                  <a:pt x="33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8" name="Google Shape;688;p23"/>
          <p:cNvSpPr/>
          <p:nvPr/>
        </p:nvSpPr>
        <p:spPr>
          <a:xfrm rot="5400000" flipH="1">
            <a:off x="8518878" y="6391021"/>
            <a:ext cx="69799" cy="54840"/>
          </a:xfrm>
          <a:custGeom>
            <a:avLst/>
            <a:gdLst/>
            <a:ahLst/>
            <a:cxnLst/>
            <a:rect l="l" t="t" r="r" b="b"/>
            <a:pathLst>
              <a:path w="3270" h="2569" extrusionOk="0">
                <a:moveTo>
                  <a:pt x="1693" y="0"/>
                </a:moveTo>
                <a:cubicBezTo>
                  <a:pt x="1" y="0"/>
                  <a:pt x="1" y="2569"/>
                  <a:pt x="1693" y="2569"/>
                </a:cubicBezTo>
                <a:cubicBezTo>
                  <a:pt x="3269" y="2569"/>
                  <a:pt x="3269" y="0"/>
                  <a:pt x="169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1" name="Oval 560"/>
          <p:cNvSpPr/>
          <p:nvPr/>
        </p:nvSpPr>
        <p:spPr>
          <a:xfrm>
            <a:off x="-750627" y="68580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4" name="Oval 593"/>
          <p:cNvSpPr/>
          <p:nvPr/>
        </p:nvSpPr>
        <p:spPr>
          <a:xfrm>
            <a:off x="-748289" y="687670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5" name="Oval 594"/>
          <p:cNvSpPr/>
          <p:nvPr/>
        </p:nvSpPr>
        <p:spPr>
          <a:xfrm>
            <a:off x="-753680" y="1304302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6" name="Oval 595"/>
          <p:cNvSpPr/>
          <p:nvPr/>
        </p:nvSpPr>
        <p:spPr>
          <a:xfrm>
            <a:off x="-751342" y="1923392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7" name="Oval 596"/>
          <p:cNvSpPr/>
          <p:nvPr/>
        </p:nvSpPr>
        <p:spPr>
          <a:xfrm>
            <a:off x="-753848" y="2512213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8" name="Oval 597"/>
          <p:cNvSpPr/>
          <p:nvPr/>
        </p:nvSpPr>
        <p:spPr>
          <a:xfrm>
            <a:off x="-751510" y="3131303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9" name="Oval 598"/>
          <p:cNvSpPr/>
          <p:nvPr/>
        </p:nvSpPr>
        <p:spPr>
          <a:xfrm>
            <a:off x="-756901" y="3747935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0" name="Oval 599"/>
          <p:cNvSpPr/>
          <p:nvPr/>
        </p:nvSpPr>
        <p:spPr>
          <a:xfrm>
            <a:off x="-754563" y="4367025"/>
            <a:ext cx="450376" cy="450376"/>
          </a:xfrm>
          <a:prstGeom prst="ellipse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Action Button: Forward or Next 43">
            <a:hlinkClick r:id="" action="ppaction://hlinkshowjump?jump=nextslide" highlightClick="1"/>
          </p:cNvPr>
          <p:cNvSpPr/>
          <p:nvPr/>
        </p:nvSpPr>
        <p:spPr>
          <a:xfrm>
            <a:off x="11390499" y="68580"/>
            <a:ext cx="475701" cy="450376"/>
          </a:xfrm>
          <a:prstGeom prst="actionButtonForwardNext">
            <a:avLst/>
          </a:prstGeom>
          <a:solidFill>
            <a:srgbClr val="FAD87F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E9E73AC-9C71-DABC-060C-717F612CC447}"/>
              </a:ext>
            </a:extLst>
          </p:cNvPr>
          <p:cNvGrpSpPr/>
          <p:nvPr/>
        </p:nvGrpSpPr>
        <p:grpSpPr>
          <a:xfrm>
            <a:off x="3584563" y="629335"/>
            <a:ext cx="1978750" cy="1978750"/>
            <a:chOff x="3584563" y="629335"/>
            <a:chExt cx="1978750" cy="1978750"/>
          </a:xfrm>
        </p:grpSpPr>
        <p:pic>
          <p:nvPicPr>
            <p:cNvPr id="644" name="Picture 643">
              <a:extLst>
                <a:ext uri="{FF2B5EF4-FFF2-40B4-BE49-F238E27FC236}">
                  <a16:creationId xmlns:a16="http://schemas.microsoft.com/office/drawing/2014/main" id="{EBC1AE8F-DFFE-8BFB-CB53-8790E2864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563" y="629335"/>
              <a:ext cx="1978750" cy="19787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95A2F46-113C-50A2-5234-0DAF0D155D72}"/>
                </a:ext>
              </a:extLst>
            </p:cNvPr>
            <p:cNvSpPr txBox="1"/>
            <p:nvPr/>
          </p:nvSpPr>
          <p:spPr>
            <a:xfrm>
              <a:off x="4129848" y="1240683"/>
              <a:ext cx="8678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+2</a:t>
              </a:r>
              <a:endParaRPr lang="en-SG" sz="4000" b="1" dirty="0"/>
            </a:p>
          </p:txBody>
        </p:sp>
      </p:grpSp>
      <p:grpSp>
        <p:nvGrpSpPr>
          <p:cNvPr id="647" name="Group 646">
            <a:extLst>
              <a:ext uri="{FF2B5EF4-FFF2-40B4-BE49-F238E27FC236}">
                <a16:creationId xmlns:a16="http://schemas.microsoft.com/office/drawing/2014/main" id="{1DAB2C1A-D11A-B089-1FB5-0BEE374EB6F8}"/>
              </a:ext>
            </a:extLst>
          </p:cNvPr>
          <p:cNvGrpSpPr/>
          <p:nvPr/>
        </p:nvGrpSpPr>
        <p:grpSpPr>
          <a:xfrm>
            <a:off x="9637857" y="4787640"/>
            <a:ext cx="1978750" cy="1978750"/>
            <a:chOff x="3584563" y="629335"/>
            <a:chExt cx="1978750" cy="1978750"/>
          </a:xfrm>
        </p:grpSpPr>
        <p:pic>
          <p:nvPicPr>
            <p:cNvPr id="648" name="Picture 647">
              <a:extLst>
                <a:ext uri="{FF2B5EF4-FFF2-40B4-BE49-F238E27FC236}">
                  <a16:creationId xmlns:a16="http://schemas.microsoft.com/office/drawing/2014/main" id="{7272E607-DDBE-BE7E-020C-6264EF66C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563" y="629335"/>
              <a:ext cx="1978750" cy="1978750"/>
            </a:xfrm>
            <a:prstGeom prst="rect">
              <a:avLst/>
            </a:prstGeom>
          </p:spPr>
        </p:pic>
        <p:sp>
          <p:nvSpPr>
            <p:cNvPr id="649" name="TextBox 648">
              <a:extLst>
                <a:ext uri="{FF2B5EF4-FFF2-40B4-BE49-F238E27FC236}">
                  <a16:creationId xmlns:a16="http://schemas.microsoft.com/office/drawing/2014/main" id="{8FE82507-EB78-356B-0F4E-62DEF6AD1EFD}"/>
                </a:ext>
              </a:extLst>
            </p:cNvPr>
            <p:cNvSpPr txBox="1"/>
            <p:nvPr/>
          </p:nvSpPr>
          <p:spPr>
            <a:xfrm>
              <a:off x="4129848" y="1240683"/>
              <a:ext cx="8678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+3</a:t>
              </a:r>
              <a:endParaRPr lang="en-SG" sz="4000" b="1" dirty="0"/>
            </a:p>
          </p:txBody>
        </p:sp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2EB0E51E-8DCF-009A-04C3-9BACDD5AA89C}"/>
              </a:ext>
            </a:extLst>
          </p:cNvPr>
          <p:cNvGrpSpPr/>
          <p:nvPr/>
        </p:nvGrpSpPr>
        <p:grpSpPr>
          <a:xfrm>
            <a:off x="6990440" y="2874768"/>
            <a:ext cx="1457424" cy="1383664"/>
            <a:chOff x="6990440" y="2874768"/>
            <a:chExt cx="1457424" cy="1383664"/>
          </a:xfrm>
        </p:grpSpPr>
        <p:pic>
          <p:nvPicPr>
            <p:cNvPr id="650" name="Picture 649">
              <a:extLst>
                <a:ext uri="{FF2B5EF4-FFF2-40B4-BE49-F238E27FC236}">
                  <a16:creationId xmlns:a16="http://schemas.microsoft.com/office/drawing/2014/main" id="{C5F3868D-93FF-2B00-D333-A56BB53AE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712" y="2874768"/>
              <a:ext cx="1370152" cy="1383664"/>
            </a:xfrm>
            <a:prstGeom prst="rect">
              <a:avLst/>
            </a:prstGeom>
          </p:spPr>
        </p:pic>
        <p:sp>
          <p:nvSpPr>
            <p:cNvPr id="651" name="TextBox 650">
              <a:extLst>
                <a:ext uri="{FF2B5EF4-FFF2-40B4-BE49-F238E27FC236}">
                  <a16:creationId xmlns:a16="http://schemas.microsoft.com/office/drawing/2014/main" id="{F605DEDE-7B7D-D20C-BB6B-360259BB6DCE}"/>
                </a:ext>
              </a:extLst>
            </p:cNvPr>
            <p:cNvSpPr txBox="1"/>
            <p:nvPr/>
          </p:nvSpPr>
          <p:spPr>
            <a:xfrm>
              <a:off x="6990440" y="3448111"/>
              <a:ext cx="8678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-2</a:t>
              </a:r>
              <a:endParaRPr lang="en-SG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52" name="Group 651">
            <a:extLst>
              <a:ext uri="{FF2B5EF4-FFF2-40B4-BE49-F238E27FC236}">
                <a16:creationId xmlns:a16="http://schemas.microsoft.com/office/drawing/2014/main" id="{955B5C74-5654-67D0-3DD1-A4B7429FCDEC}"/>
              </a:ext>
            </a:extLst>
          </p:cNvPr>
          <p:cNvGrpSpPr/>
          <p:nvPr/>
        </p:nvGrpSpPr>
        <p:grpSpPr>
          <a:xfrm>
            <a:off x="958637" y="4940789"/>
            <a:ext cx="1457424" cy="1383664"/>
            <a:chOff x="6990440" y="2874768"/>
            <a:chExt cx="1457424" cy="1383664"/>
          </a:xfrm>
        </p:grpSpPr>
        <p:pic>
          <p:nvPicPr>
            <p:cNvPr id="653" name="Picture 652">
              <a:extLst>
                <a:ext uri="{FF2B5EF4-FFF2-40B4-BE49-F238E27FC236}">
                  <a16:creationId xmlns:a16="http://schemas.microsoft.com/office/drawing/2014/main" id="{E62602A0-9428-5BE4-C6B1-12B0C88F9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712" y="2874768"/>
              <a:ext cx="1370152" cy="1383664"/>
            </a:xfrm>
            <a:prstGeom prst="rect">
              <a:avLst/>
            </a:prstGeom>
          </p:spPr>
        </p:pic>
        <p:sp>
          <p:nvSpPr>
            <p:cNvPr id="654" name="TextBox 653">
              <a:extLst>
                <a:ext uri="{FF2B5EF4-FFF2-40B4-BE49-F238E27FC236}">
                  <a16:creationId xmlns:a16="http://schemas.microsoft.com/office/drawing/2014/main" id="{0BD8B374-30F3-8C1F-0D10-124F55829401}"/>
                </a:ext>
              </a:extLst>
            </p:cNvPr>
            <p:cNvSpPr txBox="1"/>
            <p:nvPr/>
          </p:nvSpPr>
          <p:spPr>
            <a:xfrm>
              <a:off x="6990440" y="3448111"/>
              <a:ext cx="8678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-1</a:t>
              </a:r>
              <a:endParaRPr lang="en-SG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9283058" y="4824251"/>
            <a:ext cx="2606364" cy="1935630"/>
            <a:chOff x="726291" y="433889"/>
            <a:chExt cx="1809938" cy="1344160"/>
          </a:xfrm>
        </p:grpSpPr>
        <p:grpSp>
          <p:nvGrpSpPr>
            <p:cNvPr id="41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5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41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44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43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43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43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12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42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42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/>
          <p:cNvGrpSpPr/>
          <p:nvPr/>
        </p:nvGrpSpPr>
        <p:grpSpPr>
          <a:xfrm>
            <a:off x="3271088" y="662714"/>
            <a:ext cx="2606364" cy="1935630"/>
            <a:chOff x="726291" y="433889"/>
            <a:chExt cx="1809938" cy="1344160"/>
          </a:xfrm>
        </p:grpSpPr>
        <p:grpSp>
          <p:nvGrpSpPr>
            <p:cNvPr id="10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13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10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4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130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12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11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11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2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11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11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24" name="Group 323"/>
          <p:cNvGrpSpPr/>
          <p:nvPr/>
        </p:nvGrpSpPr>
        <p:grpSpPr>
          <a:xfrm>
            <a:off x="6271221" y="2751130"/>
            <a:ext cx="2606364" cy="1935630"/>
            <a:chOff x="726291" y="433889"/>
            <a:chExt cx="1809938" cy="1344160"/>
          </a:xfrm>
        </p:grpSpPr>
        <p:grpSp>
          <p:nvGrpSpPr>
            <p:cNvPr id="325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362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6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327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9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355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0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2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347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3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342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4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340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5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7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337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338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69" name="Group 368"/>
          <p:cNvGrpSpPr/>
          <p:nvPr/>
        </p:nvGrpSpPr>
        <p:grpSpPr>
          <a:xfrm>
            <a:off x="284736" y="4839173"/>
            <a:ext cx="2606364" cy="1935630"/>
            <a:chOff x="726291" y="433889"/>
            <a:chExt cx="1809938" cy="1344160"/>
          </a:xfrm>
        </p:grpSpPr>
        <p:grpSp>
          <p:nvGrpSpPr>
            <p:cNvPr id="370" name="Google Shape;241;p23"/>
            <p:cNvGrpSpPr/>
            <p:nvPr/>
          </p:nvGrpSpPr>
          <p:grpSpPr>
            <a:xfrm>
              <a:off x="729669" y="433889"/>
              <a:ext cx="1806560" cy="1342526"/>
              <a:chOff x="729669" y="433889"/>
              <a:chExt cx="1806560" cy="1342526"/>
            </a:xfrm>
          </p:grpSpPr>
          <p:sp>
            <p:nvSpPr>
              <p:cNvPr id="407" name="Google Shape;242;p23"/>
              <p:cNvSpPr/>
              <p:nvPr/>
            </p:nvSpPr>
            <p:spPr>
              <a:xfrm rot="5400000">
                <a:off x="961686" y="201872"/>
                <a:ext cx="1342526" cy="1806560"/>
              </a:xfrm>
              <a:custGeom>
                <a:avLst/>
                <a:gdLst/>
                <a:ahLst/>
                <a:cxnLst/>
                <a:rect l="l" t="t" r="r" b="b"/>
                <a:pathLst>
                  <a:path w="67244" h="90475" extrusionOk="0">
                    <a:moveTo>
                      <a:pt x="2452" y="0"/>
                    </a:moveTo>
                    <a:cubicBezTo>
                      <a:pt x="1109" y="0"/>
                      <a:pt x="0" y="1109"/>
                      <a:pt x="0" y="2452"/>
                    </a:cubicBezTo>
                    <a:lnTo>
                      <a:pt x="0" y="88052"/>
                    </a:lnTo>
                    <a:cubicBezTo>
                      <a:pt x="0" y="89395"/>
                      <a:pt x="1109" y="90474"/>
                      <a:pt x="2452" y="90474"/>
                    </a:cubicBezTo>
                    <a:lnTo>
                      <a:pt x="64821" y="90474"/>
                    </a:lnTo>
                    <a:cubicBezTo>
                      <a:pt x="66163" y="90474"/>
                      <a:pt x="67243" y="89395"/>
                      <a:pt x="67243" y="88052"/>
                    </a:cubicBezTo>
                    <a:lnTo>
                      <a:pt x="67243" y="2452"/>
                    </a:lnTo>
                    <a:cubicBezTo>
                      <a:pt x="67243" y="1109"/>
                      <a:pt x="66163" y="0"/>
                      <a:pt x="64821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1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243;p23"/>
              <p:cNvSpPr/>
              <p:nvPr/>
            </p:nvSpPr>
            <p:spPr>
              <a:xfrm>
                <a:off x="1251949" y="724152"/>
                <a:ext cx="762000" cy="762000"/>
              </a:xfrm>
              <a:prstGeom prst="ellipse">
                <a:avLst/>
              </a:pr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1" name="Google Shape;661;p23"/>
            <p:cNvGrpSpPr/>
            <p:nvPr/>
          </p:nvGrpSpPr>
          <p:grpSpPr>
            <a:xfrm>
              <a:off x="726291" y="435581"/>
              <a:ext cx="1806666" cy="1342468"/>
              <a:chOff x="4758085" y="491316"/>
              <a:chExt cx="1668359" cy="1239811"/>
            </a:xfrm>
          </p:grpSpPr>
          <p:sp>
            <p:nvSpPr>
              <p:cNvPr id="372" name="Google Shape;662;p23"/>
              <p:cNvSpPr/>
              <p:nvPr/>
            </p:nvSpPr>
            <p:spPr>
              <a:xfrm rot="5400000">
                <a:off x="6295267" y="592459"/>
                <a:ext cx="75889" cy="71621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3884" extrusionOk="0">
                    <a:moveTo>
                      <a:pt x="2043" y="0"/>
                    </a:moveTo>
                    <a:cubicBezTo>
                      <a:pt x="1555" y="0"/>
                      <a:pt x="1072" y="192"/>
                      <a:pt x="730" y="534"/>
                    </a:cubicBezTo>
                    <a:lnTo>
                      <a:pt x="730" y="680"/>
                    </a:lnTo>
                    <a:cubicBezTo>
                      <a:pt x="1" y="1264"/>
                      <a:pt x="1" y="2606"/>
                      <a:pt x="730" y="3219"/>
                    </a:cubicBezTo>
                    <a:lnTo>
                      <a:pt x="730" y="3336"/>
                    </a:lnTo>
                    <a:cubicBezTo>
                      <a:pt x="1121" y="3669"/>
                      <a:pt x="1643" y="3883"/>
                      <a:pt x="2165" y="3883"/>
                    </a:cubicBezTo>
                    <a:cubicBezTo>
                      <a:pt x="2422" y="3883"/>
                      <a:pt x="2678" y="3831"/>
                      <a:pt x="2919" y="3716"/>
                    </a:cubicBezTo>
                    <a:cubicBezTo>
                      <a:pt x="3503" y="3453"/>
                      <a:pt x="4116" y="2723"/>
                      <a:pt x="3999" y="1877"/>
                    </a:cubicBezTo>
                    <a:cubicBezTo>
                      <a:pt x="3999" y="1264"/>
                      <a:pt x="3649" y="680"/>
                      <a:pt x="3036" y="301"/>
                    </a:cubicBezTo>
                    <a:cubicBezTo>
                      <a:pt x="2734" y="96"/>
                      <a:pt x="2387" y="0"/>
                      <a:pt x="2043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663;p23"/>
              <p:cNvSpPr/>
              <p:nvPr/>
            </p:nvSpPr>
            <p:spPr>
              <a:xfrm rot="5400000">
                <a:off x="6147117" y="553190"/>
                <a:ext cx="35529" cy="29080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1577" extrusionOk="0">
                    <a:moveTo>
                      <a:pt x="964" y="0"/>
                    </a:moveTo>
                    <a:cubicBezTo>
                      <a:pt x="1" y="0"/>
                      <a:pt x="1" y="1576"/>
                      <a:pt x="964" y="1576"/>
                    </a:cubicBezTo>
                    <a:cubicBezTo>
                      <a:pt x="1927" y="1576"/>
                      <a:pt x="1927" y="0"/>
                      <a:pt x="964" y="0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4" name="Google Shape;664;p23"/>
              <p:cNvGrpSpPr/>
              <p:nvPr/>
            </p:nvGrpSpPr>
            <p:grpSpPr>
              <a:xfrm rot="5400000">
                <a:off x="4972359" y="277042"/>
                <a:ext cx="1239811" cy="1668359"/>
                <a:chOff x="1061800" y="1472288"/>
                <a:chExt cx="1681100" cy="2261875"/>
              </a:xfrm>
            </p:grpSpPr>
            <p:sp>
              <p:nvSpPr>
                <p:cNvPr id="400" name="Google Shape;665;p23"/>
                <p:cNvSpPr/>
                <p:nvPr/>
              </p:nvSpPr>
              <p:spPr>
                <a:xfrm>
                  <a:off x="1061800" y="1472288"/>
                  <a:ext cx="1681100" cy="22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44" h="90475" extrusionOk="0">
                      <a:moveTo>
                        <a:pt x="2452" y="0"/>
                      </a:moveTo>
                      <a:cubicBezTo>
                        <a:pt x="1109" y="0"/>
                        <a:pt x="0" y="1109"/>
                        <a:pt x="0" y="2452"/>
                      </a:cubicBezTo>
                      <a:lnTo>
                        <a:pt x="0" y="88052"/>
                      </a:lnTo>
                      <a:cubicBezTo>
                        <a:pt x="0" y="89395"/>
                        <a:pt x="1109" y="90474"/>
                        <a:pt x="2452" y="90474"/>
                      </a:cubicBezTo>
                      <a:lnTo>
                        <a:pt x="64821" y="90474"/>
                      </a:lnTo>
                      <a:cubicBezTo>
                        <a:pt x="66163" y="90474"/>
                        <a:pt x="67243" y="89395"/>
                        <a:pt x="67243" y="88052"/>
                      </a:cubicBezTo>
                      <a:lnTo>
                        <a:pt x="67243" y="2452"/>
                      </a:lnTo>
                      <a:cubicBezTo>
                        <a:pt x="67243" y="1109"/>
                        <a:pt x="66163" y="0"/>
                        <a:pt x="6482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18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Google Shape;666;p23"/>
                <p:cNvSpPr/>
                <p:nvPr/>
              </p:nvSpPr>
              <p:spPr>
                <a:xfrm>
                  <a:off x="1238375" y="1837088"/>
                  <a:ext cx="81725" cy="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9" h="2570" extrusionOk="0">
                      <a:moveTo>
                        <a:pt x="1693" y="1"/>
                      </a:moveTo>
                      <a:cubicBezTo>
                        <a:pt x="0" y="1"/>
                        <a:pt x="0" y="2569"/>
                        <a:pt x="1693" y="2569"/>
                      </a:cubicBezTo>
                      <a:cubicBezTo>
                        <a:pt x="3269" y="2569"/>
                        <a:pt x="3269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Google Shape;667;p23"/>
                <p:cNvSpPr/>
                <p:nvPr/>
              </p:nvSpPr>
              <p:spPr>
                <a:xfrm>
                  <a:off x="2600225" y="2889763"/>
                  <a:ext cx="85025" cy="7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" h="3156" extrusionOk="0">
                      <a:moveTo>
                        <a:pt x="1697" y="1"/>
                      </a:moveTo>
                      <a:cubicBezTo>
                        <a:pt x="847" y="1"/>
                        <a:pt x="0" y="519"/>
                        <a:pt x="132" y="1555"/>
                      </a:cubicBezTo>
                      <a:lnTo>
                        <a:pt x="132" y="1672"/>
                      </a:lnTo>
                      <a:cubicBezTo>
                        <a:pt x="28" y="2654"/>
                        <a:pt x="681" y="3156"/>
                        <a:pt x="1420" y="3156"/>
                      </a:cubicBezTo>
                      <a:cubicBezTo>
                        <a:pt x="1515" y="3156"/>
                        <a:pt x="1611" y="3148"/>
                        <a:pt x="1708" y="3131"/>
                      </a:cubicBezTo>
                      <a:cubicBezTo>
                        <a:pt x="1804" y="3148"/>
                        <a:pt x="1901" y="3156"/>
                        <a:pt x="1996" y="3156"/>
                      </a:cubicBezTo>
                      <a:cubicBezTo>
                        <a:pt x="2734" y="3156"/>
                        <a:pt x="3387" y="2654"/>
                        <a:pt x="3284" y="1672"/>
                      </a:cubicBezTo>
                      <a:lnTo>
                        <a:pt x="3284" y="1555"/>
                      </a:lnTo>
                      <a:cubicBezTo>
                        <a:pt x="3400" y="519"/>
                        <a:pt x="2547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Google Shape;668;p23"/>
                <p:cNvSpPr/>
                <p:nvPr/>
              </p:nvSpPr>
              <p:spPr>
                <a:xfrm>
                  <a:off x="2499900" y="3074013"/>
                  <a:ext cx="36500" cy="3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1248" extrusionOk="0">
                      <a:moveTo>
                        <a:pt x="477" y="0"/>
                      </a:moveTo>
                      <a:cubicBezTo>
                        <a:pt x="179" y="0"/>
                        <a:pt x="0" y="329"/>
                        <a:pt x="0" y="635"/>
                      </a:cubicBezTo>
                      <a:cubicBezTo>
                        <a:pt x="0" y="868"/>
                        <a:pt x="234" y="1248"/>
                        <a:pt x="613" y="1248"/>
                      </a:cubicBezTo>
                      <a:lnTo>
                        <a:pt x="847" y="1248"/>
                      </a:lnTo>
                      <a:cubicBezTo>
                        <a:pt x="1226" y="1131"/>
                        <a:pt x="1460" y="1014"/>
                        <a:pt x="1460" y="635"/>
                      </a:cubicBezTo>
                      <a:cubicBezTo>
                        <a:pt x="1460" y="285"/>
                        <a:pt x="1226" y="22"/>
                        <a:pt x="847" y="22"/>
                      </a:cubicBezTo>
                      <a:lnTo>
                        <a:pt x="613" y="22"/>
                      </a:lnTo>
                      <a:cubicBezTo>
                        <a:pt x="566" y="7"/>
                        <a:pt x="520" y="0"/>
                        <a:pt x="477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Google Shape;669;p23"/>
                <p:cNvSpPr/>
                <p:nvPr/>
              </p:nvSpPr>
              <p:spPr>
                <a:xfrm>
                  <a:off x="2624675" y="3305838"/>
                  <a:ext cx="518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577" extrusionOk="0">
                      <a:moveTo>
                        <a:pt x="963" y="1"/>
                      </a:moveTo>
                      <a:cubicBezTo>
                        <a:pt x="0" y="1"/>
                        <a:pt x="0" y="1577"/>
                        <a:pt x="963" y="1577"/>
                      </a:cubicBezTo>
                      <a:cubicBezTo>
                        <a:pt x="2072" y="1577"/>
                        <a:pt x="2072" y="1"/>
                        <a:pt x="963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Google Shape;670;p23"/>
                <p:cNvSpPr/>
                <p:nvPr/>
              </p:nvSpPr>
              <p:spPr>
                <a:xfrm>
                  <a:off x="2311650" y="3399963"/>
                  <a:ext cx="4817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595" extrusionOk="0">
                      <a:moveTo>
                        <a:pt x="847" y="1"/>
                      </a:moveTo>
                      <a:cubicBezTo>
                        <a:pt x="468" y="1"/>
                        <a:pt x="1" y="380"/>
                        <a:pt x="1" y="847"/>
                      </a:cubicBezTo>
                      <a:cubicBezTo>
                        <a:pt x="117" y="1226"/>
                        <a:pt x="351" y="1577"/>
                        <a:pt x="847" y="1577"/>
                      </a:cubicBezTo>
                      <a:lnTo>
                        <a:pt x="1081" y="1577"/>
                      </a:lnTo>
                      <a:cubicBezTo>
                        <a:pt x="1133" y="1589"/>
                        <a:pt x="1185" y="1595"/>
                        <a:pt x="1234" y="1595"/>
                      </a:cubicBezTo>
                      <a:cubicBezTo>
                        <a:pt x="1647" y="1595"/>
                        <a:pt x="1927" y="1186"/>
                        <a:pt x="1927" y="847"/>
                      </a:cubicBezTo>
                      <a:cubicBezTo>
                        <a:pt x="1927" y="380"/>
                        <a:pt x="157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Google Shape;671;p23"/>
                <p:cNvSpPr/>
                <p:nvPr/>
              </p:nvSpPr>
              <p:spPr>
                <a:xfrm>
                  <a:off x="1165400" y="2737463"/>
                  <a:ext cx="54750" cy="4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" h="1694" extrusionOk="0">
                      <a:moveTo>
                        <a:pt x="1081" y="0"/>
                      </a:moveTo>
                      <a:cubicBezTo>
                        <a:pt x="1" y="0"/>
                        <a:pt x="1" y="1693"/>
                        <a:pt x="1081" y="1693"/>
                      </a:cubicBezTo>
                      <a:cubicBezTo>
                        <a:pt x="2190" y="1693"/>
                        <a:pt x="2190" y="0"/>
                        <a:pt x="1081" y="0"/>
                      </a:cubicBezTo>
                      <a:close/>
                    </a:path>
                  </a:pathLst>
                </a:custGeom>
                <a:solidFill>
                  <a:srgbClr val="87D1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5" name="Google Shape;672;p23"/>
              <p:cNvSpPr/>
              <p:nvPr/>
            </p:nvSpPr>
            <p:spPr>
              <a:xfrm rot="5400000">
                <a:off x="6348667" y="1102332"/>
                <a:ext cx="47384" cy="36069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1956" extrusionOk="0">
                    <a:moveTo>
                      <a:pt x="1227" y="1"/>
                    </a:moveTo>
                    <a:cubicBezTo>
                      <a:pt x="1" y="1"/>
                      <a:pt x="1" y="1956"/>
                      <a:pt x="1227" y="1956"/>
                    </a:cubicBezTo>
                    <a:cubicBezTo>
                      <a:pt x="2569" y="1956"/>
                      <a:pt x="2569" y="1"/>
                      <a:pt x="1227" y="1"/>
                    </a:cubicBezTo>
                    <a:close/>
                  </a:path>
                </a:pathLst>
              </a:custGeom>
              <a:solidFill>
                <a:srgbClr val="87D1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674;p23"/>
              <p:cNvSpPr/>
              <p:nvPr/>
            </p:nvSpPr>
            <p:spPr>
              <a:xfrm rot="-329463">
                <a:off x="4777659" y="1232215"/>
                <a:ext cx="754062" cy="463875"/>
              </a:xfrm>
              <a:custGeom>
                <a:avLst/>
                <a:gdLst/>
                <a:ahLst/>
                <a:cxnLst/>
                <a:rect l="l" t="t" r="r" b="b"/>
                <a:pathLst>
                  <a:path w="49849" h="30661" extrusionOk="0">
                    <a:moveTo>
                      <a:pt x="12725" y="0"/>
                    </a:moveTo>
                    <a:cubicBezTo>
                      <a:pt x="11040" y="0"/>
                      <a:pt x="9311" y="548"/>
                      <a:pt x="7793" y="1452"/>
                    </a:cubicBezTo>
                    <a:cubicBezTo>
                      <a:pt x="4612" y="3408"/>
                      <a:pt x="2686" y="6210"/>
                      <a:pt x="847" y="9362"/>
                    </a:cubicBezTo>
                    <a:cubicBezTo>
                      <a:pt x="117" y="10587"/>
                      <a:pt x="730" y="11901"/>
                      <a:pt x="1693" y="12397"/>
                    </a:cubicBezTo>
                    <a:cubicBezTo>
                      <a:pt x="730" y="14965"/>
                      <a:pt x="234" y="17738"/>
                      <a:pt x="117" y="19927"/>
                    </a:cubicBezTo>
                    <a:cubicBezTo>
                      <a:pt x="1" y="23225"/>
                      <a:pt x="730" y="26873"/>
                      <a:pt x="4145" y="28099"/>
                    </a:cubicBezTo>
                    <a:cubicBezTo>
                      <a:pt x="7297" y="29178"/>
                      <a:pt x="11675" y="28945"/>
                      <a:pt x="15089" y="29062"/>
                    </a:cubicBezTo>
                    <a:cubicBezTo>
                      <a:pt x="22006" y="29558"/>
                      <a:pt x="29069" y="30025"/>
                      <a:pt x="35986" y="30404"/>
                    </a:cubicBezTo>
                    <a:cubicBezTo>
                      <a:pt x="37380" y="30516"/>
                      <a:pt x="38861" y="30661"/>
                      <a:pt x="40332" y="30661"/>
                    </a:cubicBezTo>
                    <a:cubicBezTo>
                      <a:pt x="41942" y="30661"/>
                      <a:pt x="43541" y="30487"/>
                      <a:pt x="45004" y="29908"/>
                    </a:cubicBezTo>
                    <a:cubicBezTo>
                      <a:pt x="47923" y="28828"/>
                      <a:pt x="49849" y="26143"/>
                      <a:pt x="49732" y="22991"/>
                    </a:cubicBezTo>
                    <a:cubicBezTo>
                      <a:pt x="49615" y="20073"/>
                      <a:pt x="47543" y="18000"/>
                      <a:pt x="44742" y="17504"/>
                    </a:cubicBezTo>
                    <a:cubicBezTo>
                      <a:pt x="44226" y="17422"/>
                      <a:pt x="43593" y="17339"/>
                      <a:pt x="42967" y="17339"/>
                    </a:cubicBezTo>
                    <a:cubicBezTo>
                      <a:pt x="42708" y="17339"/>
                      <a:pt x="42450" y="17353"/>
                      <a:pt x="42202" y="17388"/>
                    </a:cubicBezTo>
                    <a:cubicBezTo>
                      <a:pt x="42086" y="17504"/>
                      <a:pt x="41969" y="17504"/>
                      <a:pt x="41823" y="17504"/>
                    </a:cubicBezTo>
                    <a:cubicBezTo>
                      <a:pt x="41356" y="16541"/>
                      <a:pt x="41356" y="15315"/>
                      <a:pt x="40977" y="14236"/>
                    </a:cubicBezTo>
                    <a:cubicBezTo>
                      <a:pt x="40080" y="11164"/>
                      <a:pt x="37386" y="9688"/>
                      <a:pt x="34262" y="9688"/>
                    </a:cubicBezTo>
                    <a:cubicBezTo>
                      <a:pt x="34031" y="9688"/>
                      <a:pt x="33798" y="9696"/>
                      <a:pt x="33564" y="9712"/>
                    </a:cubicBezTo>
                    <a:cubicBezTo>
                      <a:pt x="30528" y="9975"/>
                      <a:pt x="27960" y="11434"/>
                      <a:pt x="25187" y="12397"/>
                    </a:cubicBezTo>
                    <a:cubicBezTo>
                      <a:pt x="24497" y="12661"/>
                      <a:pt x="23468" y="13024"/>
                      <a:pt x="22582" y="13024"/>
                    </a:cubicBezTo>
                    <a:cubicBezTo>
                      <a:pt x="22193" y="13024"/>
                      <a:pt x="21833" y="12954"/>
                      <a:pt x="21539" y="12776"/>
                    </a:cubicBezTo>
                    <a:cubicBezTo>
                      <a:pt x="20664" y="12280"/>
                      <a:pt x="20664" y="10704"/>
                      <a:pt x="20547" y="9858"/>
                    </a:cubicBezTo>
                    <a:cubicBezTo>
                      <a:pt x="20080" y="6939"/>
                      <a:pt x="19701" y="4021"/>
                      <a:pt x="17395" y="1832"/>
                    </a:cubicBezTo>
                    <a:cubicBezTo>
                      <a:pt x="16053" y="548"/>
                      <a:pt x="14411" y="0"/>
                      <a:pt x="12725" y="0"/>
                    </a:cubicBezTo>
                    <a:close/>
                  </a:path>
                </a:pathLst>
              </a:custGeom>
              <a:solidFill>
                <a:srgbClr val="F49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7" name="Google Shape;675;p23"/>
              <p:cNvGrpSpPr/>
              <p:nvPr/>
            </p:nvGrpSpPr>
            <p:grpSpPr>
              <a:xfrm>
                <a:off x="4793932" y="552271"/>
                <a:ext cx="1599965" cy="127297"/>
                <a:chOff x="577993" y="361925"/>
                <a:chExt cx="8113413" cy="645849"/>
              </a:xfrm>
            </p:grpSpPr>
            <p:sp>
              <p:nvSpPr>
                <p:cNvPr id="392" name="Google Shape;676;p23"/>
                <p:cNvSpPr/>
                <p:nvPr/>
              </p:nvSpPr>
              <p:spPr>
                <a:xfrm rot="5400000">
                  <a:off x="627295" y="537738"/>
                  <a:ext cx="337569" cy="20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2949" extrusionOk="0">
                      <a:moveTo>
                        <a:pt x="2540" y="0"/>
                      </a:moveTo>
                      <a:cubicBezTo>
                        <a:pt x="1226" y="0"/>
                        <a:pt x="117" y="1110"/>
                        <a:pt x="1" y="2423"/>
                      </a:cubicBezTo>
                      <a:cubicBezTo>
                        <a:pt x="1" y="2554"/>
                        <a:pt x="88" y="2620"/>
                        <a:pt x="176" y="2620"/>
                      </a:cubicBezTo>
                      <a:cubicBezTo>
                        <a:pt x="263" y="2620"/>
                        <a:pt x="351" y="2554"/>
                        <a:pt x="351" y="2423"/>
                      </a:cubicBezTo>
                      <a:cubicBezTo>
                        <a:pt x="489" y="1513"/>
                        <a:pt x="1251" y="604"/>
                        <a:pt x="2245" y="604"/>
                      </a:cubicBezTo>
                      <a:cubicBezTo>
                        <a:pt x="2304" y="604"/>
                        <a:pt x="2363" y="607"/>
                        <a:pt x="2423" y="613"/>
                      </a:cubicBezTo>
                      <a:cubicBezTo>
                        <a:pt x="3532" y="730"/>
                        <a:pt x="4262" y="1693"/>
                        <a:pt x="4262" y="2686"/>
                      </a:cubicBezTo>
                      <a:cubicBezTo>
                        <a:pt x="4262" y="2861"/>
                        <a:pt x="4415" y="2948"/>
                        <a:pt x="4568" y="2948"/>
                      </a:cubicBezTo>
                      <a:cubicBezTo>
                        <a:pt x="4721" y="2948"/>
                        <a:pt x="4875" y="2861"/>
                        <a:pt x="4875" y="2686"/>
                      </a:cubicBezTo>
                      <a:cubicBezTo>
                        <a:pt x="4875" y="1343"/>
                        <a:pt x="3882" y="117"/>
                        <a:pt x="2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Google Shape;677;p23"/>
                <p:cNvSpPr/>
                <p:nvPr/>
              </p:nvSpPr>
              <p:spPr>
                <a:xfrm rot="5400000">
                  <a:off x="477137" y="723489"/>
                  <a:ext cx="385141" cy="183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2" h="2649" extrusionOk="0">
                      <a:moveTo>
                        <a:pt x="5217" y="1"/>
                      </a:moveTo>
                      <a:cubicBezTo>
                        <a:pt x="5140" y="1"/>
                        <a:pt x="5060" y="29"/>
                        <a:pt x="4991" y="98"/>
                      </a:cubicBezTo>
                      <a:cubicBezTo>
                        <a:pt x="4495" y="944"/>
                        <a:pt x="3882" y="1790"/>
                        <a:pt x="2802" y="2170"/>
                      </a:cubicBezTo>
                      <a:cubicBezTo>
                        <a:pt x="2664" y="2199"/>
                        <a:pt x="2521" y="2213"/>
                        <a:pt x="2379" y="2213"/>
                      </a:cubicBezTo>
                      <a:cubicBezTo>
                        <a:pt x="1379" y="2213"/>
                        <a:pt x="351" y="1520"/>
                        <a:pt x="351" y="448"/>
                      </a:cubicBezTo>
                      <a:cubicBezTo>
                        <a:pt x="424" y="331"/>
                        <a:pt x="365" y="273"/>
                        <a:pt x="289" y="273"/>
                      </a:cubicBezTo>
                      <a:cubicBezTo>
                        <a:pt x="212" y="273"/>
                        <a:pt x="117" y="331"/>
                        <a:pt x="117" y="448"/>
                      </a:cubicBezTo>
                      <a:cubicBezTo>
                        <a:pt x="0" y="1557"/>
                        <a:pt x="964" y="2520"/>
                        <a:pt x="2073" y="2637"/>
                      </a:cubicBezTo>
                      <a:cubicBezTo>
                        <a:pt x="2152" y="2645"/>
                        <a:pt x="2231" y="2649"/>
                        <a:pt x="2310" y="2649"/>
                      </a:cubicBezTo>
                      <a:cubicBezTo>
                        <a:pt x="3661" y="2649"/>
                        <a:pt x="4768" y="1490"/>
                        <a:pt x="5458" y="331"/>
                      </a:cubicBezTo>
                      <a:cubicBezTo>
                        <a:pt x="5561" y="166"/>
                        <a:pt x="5402" y="1"/>
                        <a:pt x="521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Google Shape;678;p23"/>
                <p:cNvSpPr/>
                <p:nvPr/>
              </p:nvSpPr>
              <p:spPr>
                <a:xfrm rot="5400000">
                  <a:off x="8452683" y="434528"/>
                  <a:ext cx="308209" cy="16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" h="2444" extrusionOk="0">
                      <a:moveTo>
                        <a:pt x="4256" y="1"/>
                      </a:moveTo>
                      <a:cubicBezTo>
                        <a:pt x="4193" y="1"/>
                        <a:pt x="4126" y="41"/>
                        <a:pt x="4071" y="141"/>
                      </a:cubicBezTo>
                      <a:cubicBezTo>
                        <a:pt x="3720" y="987"/>
                        <a:pt x="3487" y="1600"/>
                        <a:pt x="2611" y="1833"/>
                      </a:cubicBezTo>
                      <a:cubicBezTo>
                        <a:pt x="2271" y="2010"/>
                        <a:pt x="1905" y="2105"/>
                        <a:pt x="1538" y="2105"/>
                      </a:cubicBezTo>
                      <a:cubicBezTo>
                        <a:pt x="1118" y="2105"/>
                        <a:pt x="695" y="1981"/>
                        <a:pt x="306" y="1717"/>
                      </a:cubicBezTo>
                      <a:cubicBezTo>
                        <a:pt x="284" y="1694"/>
                        <a:pt x="257" y="1685"/>
                        <a:pt x="230" y="1685"/>
                      </a:cubicBezTo>
                      <a:cubicBezTo>
                        <a:pt x="117" y="1685"/>
                        <a:pt x="0" y="1856"/>
                        <a:pt x="189" y="1950"/>
                      </a:cubicBezTo>
                      <a:cubicBezTo>
                        <a:pt x="597" y="2287"/>
                        <a:pt x="1149" y="2443"/>
                        <a:pt x="1721" y="2443"/>
                      </a:cubicBezTo>
                      <a:cubicBezTo>
                        <a:pt x="3034" y="2443"/>
                        <a:pt x="4450" y="1619"/>
                        <a:pt x="4450" y="257"/>
                      </a:cubicBezTo>
                      <a:cubicBezTo>
                        <a:pt x="4450" y="112"/>
                        <a:pt x="4360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Google Shape;679;p23"/>
                <p:cNvSpPr/>
                <p:nvPr/>
              </p:nvSpPr>
              <p:spPr>
                <a:xfrm rot="5400000">
                  <a:off x="8331158" y="520946"/>
                  <a:ext cx="308002" cy="192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" h="2779" extrusionOk="0">
                      <a:moveTo>
                        <a:pt x="4152" y="0"/>
                      </a:moveTo>
                      <a:cubicBezTo>
                        <a:pt x="4069" y="0"/>
                        <a:pt x="3996" y="38"/>
                        <a:pt x="3996" y="128"/>
                      </a:cubicBezTo>
                      <a:cubicBezTo>
                        <a:pt x="3707" y="1525"/>
                        <a:pt x="2405" y="2444"/>
                        <a:pt x="1072" y="2444"/>
                      </a:cubicBezTo>
                      <a:cubicBezTo>
                        <a:pt x="790" y="2444"/>
                        <a:pt x="507" y="2403"/>
                        <a:pt x="231" y="2316"/>
                      </a:cubicBezTo>
                      <a:cubicBezTo>
                        <a:pt x="198" y="2300"/>
                        <a:pt x="169" y="2293"/>
                        <a:pt x="145" y="2293"/>
                      </a:cubicBezTo>
                      <a:cubicBezTo>
                        <a:pt x="0" y="2293"/>
                        <a:pt x="15" y="2550"/>
                        <a:pt x="115" y="2550"/>
                      </a:cubicBezTo>
                      <a:cubicBezTo>
                        <a:pt x="501" y="2706"/>
                        <a:pt x="904" y="2779"/>
                        <a:pt x="1302" y="2779"/>
                      </a:cubicBezTo>
                      <a:cubicBezTo>
                        <a:pt x="2770" y="2779"/>
                        <a:pt x="4169" y="1783"/>
                        <a:pt x="4376" y="244"/>
                      </a:cubicBezTo>
                      <a:cubicBezTo>
                        <a:pt x="4448" y="100"/>
                        <a:pt x="4286" y="0"/>
                        <a:pt x="41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Google Shape;680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Google Shape;681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Google Shape;682;p23"/>
                <p:cNvSpPr/>
                <p:nvPr/>
              </p:nvSpPr>
              <p:spPr>
                <a:xfrm rot="5400000">
                  <a:off x="4598187" y="383633"/>
                  <a:ext cx="269086" cy="29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6" h="4245" extrusionOk="0">
                      <a:moveTo>
                        <a:pt x="1580" y="614"/>
                      </a:moveTo>
                      <a:cubicBezTo>
                        <a:pt x="2047" y="964"/>
                        <a:pt x="2543" y="1226"/>
                        <a:pt x="2893" y="1577"/>
                      </a:cubicBezTo>
                      <a:cubicBezTo>
                        <a:pt x="3623" y="2190"/>
                        <a:pt x="3389" y="2306"/>
                        <a:pt x="2776" y="2802"/>
                      </a:cubicBezTo>
                      <a:cubicBezTo>
                        <a:pt x="2660" y="3036"/>
                        <a:pt x="2426" y="3269"/>
                        <a:pt x="2309" y="3532"/>
                      </a:cubicBezTo>
                      <a:cubicBezTo>
                        <a:pt x="1813" y="3153"/>
                        <a:pt x="1317" y="2686"/>
                        <a:pt x="850" y="2306"/>
                      </a:cubicBezTo>
                      <a:lnTo>
                        <a:pt x="850" y="2190"/>
                      </a:lnTo>
                      <a:cubicBezTo>
                        <a:pt x="1084" y="1693"/>
                        <a:pt x="1317" y="1226"/>
                        <a:pt x="1580" y="614"/>
                      </a:cubicBezTo>
                      <a:close/>
                      <a:moveTo>
                        <a:pt x="1580" y="1"/>
                      </a:moveTo>
                      <a:cubicBezTo>
                        <a:pt x="1580" y="1"/>
                        <a:pt x="1317" y="1"/>
                        <a:pt x="1317" y="117"/>
                      </a:cubicBezTo>
                      <a:cubicBezTo>
                        <a:pt x="967" y="730"/>
                        <a:pt x="704" y="1343"/>
                        <a:pt x="471" y="1956"/>
                      </a:cubicBezTo>
                      <a:cubicBezTo>
                        <a:pt x="354" y="1956"/>
                        <a:pt x="354" y="1956"/>
                        <a:pt x="354" y="1810"/>
                      </a:cubicBezTo>
                      <a:cubicBezTo>
                        <a:pt x="334" y="1790"/>
                        <a:pt x="309" y="1781"/>
                        <a:pt x="282" y="1781"/>
                      </a:cubicBezTo>
                      <a:cubicBezTo>
                        <a:pt x="158" y="1781"/>
                        <a:pt x="0" y="1977"/>
                        <a:pt x="120" y="2073"/>
                      </a:cubicBezTo>
                      <a:cubicBezTo>
                        <a:pt x="850" y="2802"/>
                        <a:pt x="1580" y="3415"/>
                        <a:pt x="2309" y="4145"/>
                      </a:cubicBezTo>
                      <a:cubicBezTo>
                        <a:pt x="2345" y="4216"/>
                        <a:pt x="2402" y="4244"/>
                        <a:pt x="2462" y="4244"/>
                      </a:cubicBezTo>
                      <a:cubicBezTo>
                        <a:pt x="2596" y="4244"/>
                        <a:pt x="2741" y="4100"/>
                        <a:pt x="2660" y="3999"/>
                      </a:cubicBezTo>
                      <a:cubicBezTo>
                        <a:pt x="2543" y="3269"/>
                        <a:pt x="3885" y="2919"/>
                        <a:pt x="3885" y="2190"/>
                      </a:cubicBezTo>
                      <a:cubicBezTo>
                        <a:pt x="3885" y="1810"/>
                        <a:pt x="3623" y="1577"/>
                        <a:pt x="3389" y="1343"/>
                      </a:cubicBezTo>
                      <a:cubicBezTo>
                        <a:pt x="2776" y="847"/>
                        <a:pt x="2163" y="497"/>
                        <a:pt x="158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Google Shape;683;p23"/>
                <p:cNvSpPr/>
                <p:nvPr/>
              </p:nvSpPr>
              <p:spPr>
                <a:xfrm rot="5400000">
                  <a:off x="1832814" y="453848"/>
                  <a:ext cx="260777" cy="194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803" extrusionOk="0">
                      <a:moveTo>
                        <a:pt x="1956" y="1"/>
                      </a:moveTo>
                      <a:cubicBezTo>
                        <a:pt x="1" y="1"/>
                        <a:pt x="1" y="2803"/>
                        <a:pt x="1956" y="2803"/>
                      </a:cubicBezTo>
                      <a:cubicBezTo>
                        <a:pt x="3766" y="2803"/>
                        <a:pt x="3766" y="1"/>
                        <a:pt x="19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8" name="Google Shape;684;p23"/>
              <p:cNvGrpSpPr/>
              <p:nvPr/>
            </p:nvGrpSpPr>
            <p:grpSpPr>
              <a:xfrm rot="10800000" flipH="1">
                <a:off x="4808467" y="1510551"/>
                <a:ext cx="1405845" cy="144058"/>
                <a:chOff x="534139" y="3973345"/>
                <a:chExt cx="7652940" cy="784202"/>
              </a:xfrm>
            </p:grpSpPr>
            <p:sp>
              <p:nvSpPr>
                <p:cNvPr id="387" name="Google Shape;685;p23"/>
                <p:cNvSpPr/>
                <p:nvPr/>
              </p:nvSpPr>
              <p:spPr>
                <a:xfrm rot="5400000">
                  <a:off x="1160342" y="4037538"/>
                  <a:ext cx="337569" cy="110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5" h="15921" extrusionOk="0">
                      <a:moveTo>
                        <a:pt x="2549" y="0"/>
                      </a:moveTo>
                      <a:cubicBezTo>
                        <a:pt x="2291" y="0"/>
                        <a:pt x="2127" y="286"/>
                        <a:pt x="2306" y="555"/>
                      </a:cubicBezTo>
                      <a:cubicBezTo>
                        <a:pt x="2686" y="1051"/>
                        <a:pt x="3882" y="2014"/>
                        <a:pt x="3765" y="2627"/>
                      </a:cubicBezTo>
                      <a:cubicBezTo>
                        <a:pt x="3532" y="3123"/>
                        <a:pt x="1839" y="3619"/>
                        <a:pt x="1226" y="3736"/>
                      </a:cubicBezTo>
                      <a:cubicBezTo>
                        <a:pt x="1110" y="3853"/>
                        <a:pt x="964" y="4086"/>
                        <a:pt x="1110" y="4349"/>
                      </a:cubicBezTo>
                      <a:cubicBezTo>
                        <a:pt x="1576" y="4699"/>
                        <a:pt x="3532" y="6042"/>
                        <a:pt x="3649" y="6655"/>
                      </a:cubicBezTo>
                      <a:cubicBezTo>
                        <a:pt x="3765" y="7618"/>
                        <a:pt x="2306" y="7851"/>
                        <a:pt x="1343" y="8231"/>
                      </a:cubicBezTo>
                      <a:cubicBezTo>
                        <a:pt x="1110" y="8231"/>
                        <a:pt x="1110" y="8581"/>
                        <a:pt x="1226" y="8727"/>
                      </a:cubicBezTo>
                      <a:cubicBezTo>
                        <a:pt x="1693" y="9194"/>
                        <a:pt x="3415" y="10916"/>
                        <a:pt x="3298" y="11499"/>
                      </a:cubicBezTo>
                      <a:cubicBezTo>
                        <a:pt x="3298" y="11996"/>
                        <a:pt x="730" y="12375"/>
                        <a:pt x="234" y="12608"/>
                      </a:cubicBezTo>
                      <a:cubicBezTo>
                        <a:pt x="0" y="12608"/>
                        <a:pt x="0" y="12842"/>
                        <a:pt x="117" y="12959"/>
                      </a:cubicBezTo>
                      <a:cubicBezTo>
                        <a:pt x="847" y="13951"/>
                        <a:pt x="1576" y="14914"/>
                        <a:pt x="2423" y="15877"/>
                      </a:cubicBezTo>
                      <a:cubicBezTo>
                        <a:pt x="2453" y="15908"/>
                        <a:pt x="2487" y="15920"/>
                        <a:pt x="2521" y="15920"/>
                      </a:cubicBezTo>
                      <a:cubicBezTo>
                        <a:pt x="2651" y="15920"/>
                        <a:pt x="2778" y="15736"/>
                        <a:pt x="2686" y="15644"/>
                      </a:cubicBezTo>
                      <a:cubicBezTo>
                        <a:pt x="2306" y="15031"/>
                        <a:pt x="847" y="13572"/>
                        <a:pt x="1226" y="12842"/>
                      </a:cubicBezTo>
                      <a:cubicBezTo>
                        <a:pt x="1343" y="12492"/>
                        <a:pt x="3765" y="12112"/>
                        <a:pt x="4262" y="11996"/>
                      </a:cubicBezTo>
                      <a:cubicBezTo>
                        <a:pt x="4378" y="11996"/>
                        <a:pt x="4495" y="11762"/>
                        <a:pt x="4378" y="11499"/>
                      </a:cubicBezTo>
                      <a:cubicBezTo>
                        <a:pt x="3882" y="11032"/>
                        <a:pt x="1956" y="9311"/>
                        <a:pt x="2189" y="8581"/>
                      </a:cubicBezTo>
                      <a:cubicBezTo>
                        <a:pt x="2189" y="8347"/>
                        <a:pt x="4378" y="7384"/>
                        <a:pt x="4612" y="7268"/>
                      </a:cubicBezTo>
                      <a:cubicBezTo>
                        <a:pt x="4758" y="7122"/>
                        <a:pt x="4874" y="6888"/>
                        <a:pt x="4758" y="6771"/>
                      </a:cubicBezTo>
                      <a:cubicBezTo>
                        <a:pt x="4378" y="6392"/>
                        <a:pt x="2189" y="4816"/>
                        <a:pt x="2189" y="4466"/>
                      </a:cubicBezTo>
                      <a:cubicBezTo>
                        <a:pt x="2306" y="3736"/>
                        <a:pt x="3882" y="3357"/>
                        <a:pt x="4612" y="3123"/>
                      </a:cubicBezTo>
                      <a:cubicBezTo>
                        <a:pt x="4874" y="3007"/>
                        <a:pt x="4874" y="2744"/>
                        <a:pt x="4758" y="2627"/>
                      </a:cubicBezTo>
                      <a:cubicBezTo>
                        <a:pt x="4145" y="1781"/>
                        <a:pt x="3415" y="934"/>
                        <a:pt x="2802" y="88"/>
                      </a:cubicBezTo>
                      <a:cubicBezTo>
                        <a:pt x="2714" y="27"/>
                        <a:pt x="2627" y="0"/>
                        <a:pt x="25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Google Shape;687;p23"/>
                <p:cNvSpPr/>
                <p:nvPr/>
              </p:nvSpPr>
              <p:spPr>
                <a:xfrm rot="5400000">
                  <a:off x="7894692" y="4372164"/>
                  <a:ext cx="301631" cy="283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" h="4089" extrusionOk="0">
                      <a:moveTo>
                        <a:pt x="2096" y="557"/>
                      </a:moveTo>
                      <a:cubicBezTo>
                        <a:pt x="2163" y="557"/>
                        <a:pt x="2226" y="569"/>
                        <a:pt x="2284" y="597"/>
                      </a:cubicBezTo>
                      <a:cubicBezTo>
                        <a:pt x="2517" y="859"/>
                        <a:pt x="2780" y="1326"/>
                        <a:pt x="3013" y="1589"/>
                      </a:cubicBezTo>
                      <a:cubicBezTo>
                        <a:pt x="3247" y="1822"/>
                        <a:pt x="3510" y="2056"/>
                        <a:pt x="3626" y="2319"/>
                      </a:cubicBezTo>
                      <a:cubicBezTo>
                        <a:pt x="3247" y="2669"/>
                        <a:pt x="2780" y="2931"/>
                        <a:pt x="2284" y="3282"/>
                      </a:cubicBezTo>
                      <a:cubicBezTo>
                        <a:pt x="1788" y="2786"/>
                        <a:pt x="1204" y="2202"/>
                        <a:pt x="591" y="1706"/>
                      </a:cubicBezTo>
                      <a:lnTo>
                        <a:pt x="474" y="1706"/>
                      </a:lnTo>
                      <a:cubicBezTo>
                        <a:pt x="886" y="1268"/>
                        <a:pt x="1594" y="557"/>
                        <a:pt x="2096" y="557"/>
                      </a:cubicBezTo>
                      <a:close/>
                      <a:moveTo>
                        <a:pt x="2043" y="1"/>
                      </a:moveTo>
                      <a:cubicBezTo>
                        <a:pt x="1332" y="1"/>
                        <a:pt x="453" y="1120"/>
                        <a:pt x="95" y="1589"/>
                      </a:cubicBezTo>
                      <a:cubicBezTo>
                        <a:pt x="0" y="1683"/>
                        <a:pt x="59" y="1854"/>
                        <a:pt x="208" y="1854"/>
                      </a:cubicBezTo>
                      <a:cubicBezTo>
                        <a:pt x="243" y="1854"/>
                        <a:pt x="284" y="1845"/>
                        <a:pt x="328" y="1822"/>
                      </a:cubicBezTo>
                      <a:lnTo>
                        <a:pt x="328" y="1939"/>
                      </a:lnTo>
                      <a:cubicBezTo>
                        <a:pt x="941" y="2669"/>
                        <a:pt x="1671" y="3398"/>
                        <a:pt x="2284" y="4011"/>
                      </a:cubicBezTo>
                      <a:cubicBezTo>
                        <a:pt x="2338" y="4066"/>
                        <a:pt x="2400" y="4088"/>
                        <a:pt x="2461" y="4088"/>
                      </a:cubicBezTo>
                      <a:cubicBezTo>
                        <a:pt x="2660" y="4088"/>
                        <a:pt x="2842" y="3840"/>
                        <a:pt x="2663" y="3661"/>
                      </a:cubicBezTo>
                      <a:cubicBezTo>
                        <a:pt x="3130" y="3398"/>
                        <a:pt x="3626" y="2931"/>
                        <a:pt x="4239" y="2552"/>
                      </a:cubicBezTo>
                      <a:cubicBezTo>
                        <a:pt x="4356" y="2552"/>
                        <a:pt x="4356" y="2319"/>
                        <a:pt x="4239" y="2202"/>
                      </a:cubicBezTo>
                      <a:cubicBezTo>
                        <a:pt x="3860" y="1706"/>
                        <a:pt x="3393" y="1210"/>
                        <a:pt x="3013" y="743"/>
                      </a:cubicBezTo>
                      <a:cubicBezTo>
                        <a:pt x="2780" y="480"/>
                        <a:pt x="2517" y="13"/>
                        <a:pt x="2167" y="13"/>
                      </a:cubicBezTo>
                      <a:cubicBezTo>
                        <a:pt x="2126" y="5"/>
                        <a:pt x="2085" y="1"/>
                        <a:pt x="204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Google Shape;688;p23"/>
                <p:cNvSpPr/>
                <p:nvPr/>
              </p:nvSpPr>
              <p:spPr>
                <a:xfrm rot="5400000">
                  <a:off x="4255817" y="4478594"/>
                  <a:ext cx="226431" cy="177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0" h="2569" extrusionOk="0">
                      <a:moveTo>
                        <a:pt x="1693" y="0"/>
                      </a:moveTo>
                      <a:cubicBezTo>
                        <a:pt x="1" y="0"/>
                        <a:pt x="1" y="2569"/>
                        <a:pt x="1693" y="2569"/>
                      </a:cubicBezTo>
                      <a:cubicBezTo>
                        <a:pt x="3269" y="2569"/>
                        <a:pt x="3269" y="0"/>
                        <a:pt x="16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Google Shape;689;p23"/>
                <p:cNvSpPr/>
                <p:nvPr/>
              </p:nvSpPr>
              <p:spPr>
                <a:xfrm rot="5400000">
                  <a:off x="3287808" y="4613934"/>
                  <a:ext cx="133435" cy="101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1461" extrusionOk="0">
                      <a:moveTo>
                        <a:pt x="964" y="1"/>
                      </a:moveTo>
                      <a:cubicBezTo>
                        <a:pt x="1" y="1"/>
                        <a:pt x="1" y="1460"/>
                        <a:pt x="964" y="1460"/>
                      </a:cubicBezTo>
                      <a:cubicBezTo>
                        <a:pt x="1927" y="1460"/>
                        <a:pt x="1927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Google Shape;690;p23"/>
                <p:cNvSpPr/>
                <p:nvPr/>
              </p:nvSpPr>
              <p:spPr>
                <a:xfrm rot="5400000">
                  <a:off x="504813" y="4002671"/>
                  <a:ext cx="260777" cy="20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" h="2919" extrusionOk="0">
                      <a:moveTo>
                        <a:pt x="1839" y="0"/>
                      </a:moveTo>
                      <a:cubicBezTo>
                        <a:pt x="1" y="0"/>
                        <a:pt x="1" y="2919"/>
                        <a:pt x="1839" y="2919"/>
                      </a:cubicBezTo>
                      <a:cubicBezTo>
                        <a:pt x="3765" y="2919"/>
                        <a:pt x="3765" y="0"/>
                        <a:pt x="1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9" name="Google Shape;691;p23"/>
              <p:cNvGrpSpPr/>
              <p:nvPr/>
            </p:nvGrpSpPr>
            <p:grpSpPr>
              <a:xfrm flipH="1">
                <a:off x="4779147" y="828857"/>
                <a:ext cx="114781" cy="377451"/>
                <a:chOff x="687752" y="1682917"/>
                <a:chExt cx="274332" cy="902128"/>
              </a:xfrm>
            </p:grpSpPr>
            <p:sp>
              <p:nvSpPr>
                <p:cNvPr id="385" name="Google Shape;692;p23"/>
                <p:cNvSpPr/>
                <p:nvPr/>
              </p:nvSpPr>
              <p:spPr>
                <a:xfrm rot="5400000">
                  <a:off x="668907" y="1701762"/>
                  <a:ext cx="312023" cy="274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9" h="4800" extrusionOk="0">
                      <a:moveTo>
                        <a:pt x="3649" y="690"/>
                      </a:moveTo>
                      <a:cubicBezTo>
                        <a:pt x="3999" y="1157"/>
                        <a:pt x="4378" y="1770"/>
                        <a:pt x="4612" y="2383"/>
                      </a:cubicBezTo>
                      <a:cubicBezTo>
                        <a:pt x="4962" y="3229"/>
                        <a:pt x="4612" y="3842"/>
                        <a:pt x="3765" y="4075"/>
                      </a:cubicBezTo>
                      <a:cubicBezTo>
                        <a:pt x="3460" y="4204"/>
                        <a:pt x="3159" y="4263"/>
                        <a:pt x="2873" y="4263"/>
                      </a:cubicBezTo>
                      <a:cubicBezTo>
                        <a:pt x="1792" y="4263"/>
                        <a:pt x="915" y="3420"/>
                        <a:pt x="730" y="2266"/>
                      </a:cubicBezTo>
                      <a:cubicBezTo>
                        <a:pt x="730" y="2266"/>
                        <a:pt x="730" y="2149"/>
                        <a:pt x="584" y="2149"/>
                      </a:cubicBezTo>
                      <a:cubicBezTo>
                        <a:pt x="1693" y="1653"/>
                        <a:pt x="2656" y="1157"/>
                        <a:pt x="3649" y="690"/>
                      </a:cubicBezTo>
                      <a:close/>
                      <a:moveTo>
                        <a:pt x="3794" y="0"/>
                      </a:moveTo>
                      <a:cubicBezTo>
                        <a:pt x="3745" y="0"/>
                        <a:pt x="3697" y="29"/>
                        <a:pt x="3649" y="77"/>
                      </a:cubicBezTo>
                      <a:cubicBezTo>
                        <a:pt x="2540" y="573"/>
                        <a:pt x="1314" y="1157"/>
                        <a:pt x="234" y="1770"/>
                      </a:cubicBezTo>
                      <a:cubicBezTo>
                        <a:pt x="1" y="1887"/>
                        <a:pt x="117" y="2266"/>
                        <a:pt x="351" y="2266"/>
                      </a:cubicBezTo>
                      <a:cubicBezTo>
                        <a:pt x="549" y="3701"/>
                        <a:pt x="1732" y="4800"/>
                        <a:pt x="3047" y="4800"/>
                      </a:cubicBezTo>
                      <a:cubicBezTo>
                        <a:pt x="3284" y="4800"/>
                        <a:pt x="3525" y="4764"/>
                        <a:pt x="3765" y="4688"/>
                      </a:cubicBezTo>
                      <a:cubicBezTo>
                        <a:pt x="4495" y="4455"/>
                        <a:pt x="5225" y="3842"/>
                        <a:pt x="5458" y="3229"/>
                      </a:cubicBezTo>
                      <a:cubicBezTo>
                        <a:pt x="5458" y="2879"/>
                        <a:pt x="5341" y="2616"/>
                        <a:pt x="5108" y="2266"/>
                      </a:cubicBezTo>
                      <a:cubicBezTo>
                        <a:pt x="4729" y="1536"/>
                        <a:pt x="4378" y="807"/>
                        <a:pt x="3999" y="194"/>
                      </a:cubicBezTo>
                      <a:cubicBezTo>
                        <a:pt x="3931" y="57"/>
                        <a:pt x="3862" y="0"/>
                        <a:pt x="3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Google Shape;693;p23"/>
                <p:cNvSpPr/>
                <p:nvPr/>
              </p:nvSpPr>
              <p:spPr>
                <a:xfrm rot="5400000">
                  <a:off x="682899" y="2462689"/>
                  <a:ext cx="135512" cy="109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577" extrusionOk="0">
                      <a:moveTo>
                        <a:pt x="964" y="1"/>
                      </a:moveTo>
                      <a:cubicBezTo>
                        <a:pt x="1" y="1"/>
                        <a:pt x="1" y="1577"/>
                        <a:pt x="964" y="1577"/>
                      </a:cubicBezTo>
                      <a:cubicBezTo>
                        <a:pt x="1956" y="1577"/>
                        <a:pt x="1956" y="1"/>
                        <a:pt x="9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0" name="Google Shape;694;p23"/>
              <p:cNvSpPr/>
              <p:nvPr/>
            </p:nvSpPr>
            <p:spPr>
              <a:xfrm rot="4917816">
                <a:off x="5312395" y="468657"/>
                <a:ext cx="896401" cy="1090490"/>
              </a:xfrm>
              <a:custGeom>
                <a:avLst/>
                <a:gdLst/>
                <a:ahLst/>
                <a:cxnLst/>
                <a:rect l="l" t="t" r="r" b="b"/>
                <a:pathLst>
                  <a:path w="19467" h="23682" extrusionOk="0">
                    <a:moveTo>
                      <a:pt x="9934" y="1"/>
                    </a:moveTo>
                    <a:cubicBezTo>
                      <a:pt x="9789" y="1"/>
                      <a:pt x="9639" y="10"/>
                      <a:pt x="9486" y="27"/>
                    </a:cubicBezTo>
                    <a:cubicBezTo>
                      <a:pt x="5983" y="524"/>
                      <a:pt x="4991" y="5748"/>
                      <a:pt x="3911" y="8549"/>
                    </a:cubicBezTo>
                    <a:cubicBezTo>
                      <a:pt x="2802" y="11701"/>
                      <a:pt x="1606" y="15116"/>
                      <a:pt x="1226" y="18531"/>
                    </a:cubicBezTo>
                    <a:cubicBezTo>
                      <a:pt x="0" y="20836"/>
                      <a:pt x="1956" y="23638"/>
                      <a:pt x="4524" y="23638"/>
                    </a:cubicBezTo>
                    <a:cubicBezTo>
                      <a:pt x="5422" y="23667"/>
                      <a:pt x="6328" y="23682"/>
                      <a:pt x="7237" y="23682"/>
                    </a:cubicBezTo>
                    <a:cubicBezTo>
                      <a:pt x="10019" y="23682"/>
                      <a:pt x="12835" y="23545"/>
                      <a:pt x="15585" y="23259"/>
                    </a:cubicBezTo>
                    <a:cubicBezTo>
                      <a:pt x="17658" y="23025"/>
                      <a:pt x="19467" y="21333"/>
                      <a:pt x="18737" y="19144"/>
                    </a:cubicBezTo>
                    <a:cubicBezTo>
                      <a:pt x="17658" y="15496"/>
                      <a:pt x="16928" y="11701"/>
                      <a:pt x="15585" y="8053"/>
                    </a:cubicBezTo>
                    <a:cubicBezTo>
                      <a:pt x="14631" y="5499"/>
                      <a:pt x="13595" y="1"/>
                      <a:pt x="9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Google Shape;695;p23"/>
              <p:cNvSpPr txBox="1"/>
              <p:nvPr/>
            </p:nvSpPr>
            <p:spPr>
              <a:xfrm>
                <a:off x="5233947" y="830267"/>
                <a:ext cx="967500" cy="401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492B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bin"/>
                    <a:cs typeface="Calibri" panose="020F0502020204030204" pitchFamily="34" charset="0"/>
                    <a:sym typeface="Cabin"/>
                  </a:rPr>
                  <a:t>9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492BC"/>
                  </a:solidFill>
                  <a:effectLst/>
                  <a:uLnTx/>
                  <a:uFillTx/>
                  <a:latin typeface="Calibri" panose="020F0502020204030204" pitchFamily="34" charset="0"/>
                  <a:ea typeface="Cabin"/>
                  <a:cs typeface="Calibri" panose="020F0502020204030204" pitchFamily="34" charset="0"/>
                  <a:sym typeface="Cabin"/>
                </a:endParaRPr>
              </a:p>
            </p:txBody>
          </p:sp>
          <p:grpSp>
            <p:nvGrpSpPr>
              <p:cNvPr id="382" name="Google Shape;696;p23"/>
              <p:cNvGrpSpPr/>
              <p:nvPr/>
            </p:nvGrpSpPr>
            <p:grpSpPr>
              <a:xfrm flipH="1">
                <a:off x="5923309" y="552271"/>
                <a:ext cx="80483" cy="52382"/>
                <a:chOff x="3129252" y="361925"/>
                <a:chExt cx="408130" cy="265762"/>
              </a:xfrm>
            </p:grpSpPr>
            <p:sp>
              <p:nvSpPr>
                <p:cNvPr id="383" name="Google Shape;697;p23"/>
                <p:cNvSpPr/>
                <p:nvPr/>
              </p:nvSpPr>
              <p:spPr>
                <a:xfrm rot="5400000">
                  <a:off x="3093764" y="397413"/>
                  <a:ext cx="265762" cy="19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8" h="2813" extrusionOk="0">
                      <a:moveTo>
                        <a:pt x="3578" y="1"/>
                      </a:moveTo>
                      <a:cubicBezTo>
                        <a:pt x="3483" y="1"/>
                        <a:pt x="3370" y="39"/>
                        <a:pt x="3269" y="128"/>
                      </a:cubicBezTo>
                      <a:cubicBezTo>
                        <a:pt x="2919" y="974"/>
                        <a:pt x="2423" y="1704"/>
                        <a:pt x="1693" y="2317"/>
                      </a:cubicBezTo>
                      <a:cubicBezTo>
                        <a:pt x="1197" y="1704"/>
                        <a:pt x="730" y="1120"/>
                        <a:pt x="351" y="507"/>
                      </a:cubicBezTo>
                      <a:cubicBezTo>
                        <a:pt x="314" y="425"/>
                        <a:pt x="267" y="394"/>
                        <a:pt x="218" y="394"/>
                      </a:cubicBezTo>
                      <a:cubicBezTo>
                        <a:pt x="111" y="394"/>
                        <a:pt x="1" y="544"/>
                        <a:pt x="1" y="624"/>
                      </a:cubicBezTo>
                      <a:cubicBezTo>
                        <a:pt x="351" y="1470"/>
                        <a:pt x="964" y="2083"/>
                        <a:pt x="1577" y="2696"/>
                      </a:cubicBezTo>
                      <a:cubicBezTo>
                        <a:pt x="1577" y="2813"/>
                        <a:pt x="1693" y="2813"/>
                        <a:pt x="1810" y="2813"/>
                      </a:cubicBezTo>
                      <a:cubicBezTo>
                        <a:pt x="2656" y="2200"/>
                        <a:pt x="3386" y="1354"/>
                        <a:pt x="3765" y="245"/>
                      </a:cubicBezTo>
                      <a:cubicBezTo>
                        <a:pt x="3838" y="100"/>
                        <a:pt x="3731" y="1"/>
                        <a:pt x="357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Google Shape;698;p23"/>
                <p:cNvSpPr/>
                <p:nvPr/>
              </p:nvSpPr>
              <p:spPr>
                <a:xfrm rot="5400000">
                  <a:off x="3331759" y="414240"/>
                  <a:ext cx="221376" cy="189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742" extrusionOk="0">
                      <a:moveTo>
                        <a:pt x="2895" y="0"/>
                      </a:moveTo>
                      <a:cubicBezTo>
                        <a:pt x="2805" y="0"/>
                        <a:pt x="2706" y="52"/>
                        <a:pt x="2625" y="174"/>
                      </a:cubicBezTo>
                      <a:cubicBezTo>
                        <a:pt x="2274" y="787"/>
                        <a:pt x="1778" y="1516"/>
                        <a:pt x="1399" y="2246"/>
                      </a:cubicBezTo>
                      <a:cubicBezTo>
                        <a:pt x="932" y="1866"/>
                        <a:pt x="552" y="1399"/>
                        <a:pt x="202" y="903"/>
                      </a:cubicBezTo>
                      <a:cubicBezTo>
                        <a:pt x="202" y="855"/>
                        <a:pt x="157" y="827"/>
                        <a:pt x="115" y="827"/>
                      </a:cubicBezTo>
                      <a:cubicBezTo>
                        <a:pt x="55" y="827"/>
                        <a:pt x="0" y="883"/>
                        <a:pt x="85" y="1020"/>
                      </a:cubicBezTo>
                      <a:cubicBezTo>
                        <a:pt x="202" y="1750"/>
                        <a:pt x="669" y="2246"/>
                        <a:pt x="1282" y="2742"/>
                      </a:cubicBezTo>
                      <a:cubicBezTo>
                        <a:pt x="1399" y="2742"/>
                        <a:pt x="1545" y="2742"/>
                        <a:pt x="1661" y="2596"/>
                      </a:cubicBezTo>
                      <a:lnTo>
                        <a:pt x="3121" y="407"/>
                      </a:lnTo>
                      <a:cubicBezTo>
                        <a:pt x="3197" y="179"/>
                        <a:pt x="3062" y="0"/>
                        <a:pt x="28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0" name="Heart 139"/>
          <p:cNvSpPr/>
          <p:nvPr/>
        </p:nvSpPr>
        <p:spPr>
          <a:xfrm rot="18753126">
            <a:off x="5047479" y="1951473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5" name="Heart 364"/>
          <p:cNvSpPr/>
          <p:nvPr/>
        </p:nvSpPr>
        <p:spPr>
          <a:xfrm rot="18753126">
            <a:off x="8034798" y="3980254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" name="Heart 409"/>
          <p:cNvSpPr/>
          <p:nvPr/>
        </p:nvSpPr>
        <p:spPr>
          <a:xfrm rot="18753126">
            <a:off x="2153298" y="6046124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5" name="Heart 454"/>
          <p:cNvSpPr/>
          <p:nvPr/>
        </p:nvSpPr>
        <p:spPr>
          <a:xfrm rot="18753126">
            <a:off x="11041003" y="6056003"/>
            <a:ext cx="844097" cy="610124"/>
          </a:xfrm>
          <a:prstGeom prst="heart">
            <a:avLst/>
          </a:prstGeom>
          <a:solidFill>
            <a:srgbClr val="F492BC"/>
          </a:solidFill>
          <a:ln>
            <a:solidFill>
              <a:srgbClr val="F492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</p:childTnLst>
        </p:cTn>
      </p:par>
    </p:tnLst>
    <p:bldLst>
      <p:bldP spid="561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622AA18-1E7E-8583-F3E7-5FCDB6C1D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07" t="45524"/>
          <a:stretch/>
        </p:blipFill>
        <p:spPr>
          <a:xfrm>
            <a:off x="3534910" y="2131875"/>
            <a:ext cx="5608154" cy="241665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FE9EADD-26FF-BDBA-06EA-89A53F99ADBF}"/>
              </a:ext>
            </a:extLst>
          </p:cNvPr>
          <p:cNvSpPr/>
          <p:nvPr/>
        </p:nvSpPr>
        <p:spPr>
          <a:xfrm>
            <a:off x="590284" y="1220652"/>
            <a:ext cx="3108089" cy="806959"/>
          </a:xfrm>
          <a:prstGeom prst="wedgeRoundRectCallout">
            <a:avLst>
              <a:gd name="adj1" fmla="val 51623"/>
              <a:gd name="adj2" fmla="val 105340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Hello!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2D321ED-238C-7900-C7E0-604841AE7C0F}"/>
              </a:ext>
            </a:extLst>
          </p:cNvPr>
          <p:cNvSpPr/>
          <p:nvPr/>
        </p:nvSpPr>
        <p:spPr>
          <a:xfrm>
            <a:off x="507732" y="3605270"/>
            <a:ext cx="2772590" cy="806959"/>
          </a:xfrm>
          <a:prstGeom prst="wedgeRoundRectCallout">
            <a:avLst>
              <a:gd name="adj1" fmla="val 71157"/>
              <a:gd name="adj2" fmla="val 7213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Kevin.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E9ED3C8-3BD4-9D57-6626-CF31650CD73E}"/>
              </a:ext>
            </a:extLst>
          </p:cNvPr>
          <p:cNvSpPr/>
          <p:nvPr/>
        </p:nvSpPr>
        <p:spPr>
          <a:xfrm>
            <a:off x="8506635" y="1455835"/>
            <a:ext cx="3312945" cy="806959"/>
          </a:xfrm>
          <a:prstGeom prst="wedgeRoundRectCallout">
            <a:avLst>
              <a:gd name="adj1" fmla="val -46950"/>
              <a:gd name="adj2" fmla="val 95995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Hi! My name’s Mai.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E2EC54A-D256-EC1E-F79B-5C98CF035B1F}"/>
              </a:ext>
            </a:extLst>
          </p:cNvPr>
          <p:cNvSpPr/>
          <p:nvPr/>
        </p:nvSpPr>
        <p:spPr>
          <a:xfrm>
            <a:off x="372420" y="947274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005896-E8F7-F01F-217D-9DE98AD796CE}"/>
              </a:ext>
            </a:extLst>
          </p:cNvPr>
          <p:cNvSpPr/>
          <p:nvPr/>
        </p:nvSpPr>
        <p:spPr>
          <a:xfrm>
            <a:off x="8219117" y="1182457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E21F30-5B09-D417-1547-4EA1748F7151}"/>
              </a:ext>
            </a:extLst>
          </p:cNvPr>
          <p:cNvSpPr/>
          <p:nvPr/>
        </p:nvSpPr>
        <p:spPr>
          <a:xfrm>
            <a:off x="302766" y="3340200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5B8D700-62F5-FA13-C883-91028E96297C}"/>
              </a:ext>
            </a:extLst>
          </p:cNvPr>
          <p:cNvSpPr/>
          <p:nvPr/>
        </p:nvSpPr>
        <p:spPr>
          <a:xfrm>
            <a:off x="9218358" y="3939816"/>
            <a:ext cx="2772590" cy="806959"/>
          </a:xfrm>
          <a:prstGeom prst="wedgeRoundRectCallout">
            <a:avLst>
              <a:gd name="adj1" fmla="val -84223"/>
              <a:gd name="adj2" fmla="val 203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Nice to meet you!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4E9F84-2987-A97D-F53E-EC10F42F2720}"/>
              </a:ext>
            </a:extLst>
          </p:cNvPr>
          <p:cNvSpPr/>
          <p:nvPr/>
        </p:nvSpPr>
        <p:spPr>
          <a:xfrm>
            <a:off x="8944169" y="3666438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6C53D2-985D-938D-D2C2-5A7C1EFF7209}"/>
              </a:ext>
            </a:extLst>
          </p:cNvPr>
          <p:cNvSpPr/>
          <p:nvPr/>
        </p:nvSpPr>
        <p:spPr>
          <a:xfrm>
            <a:off x="6996458" y="4703213"/>
            <a:ext cx="1404595" cy="563315"/>
          </a:xfrm>
          <a:prstGeom prst="roundRect">
            <a:avLst/>
          </a:prstGeom>
          <a:solidFill>
            <a:srgbClr val="F487BE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b="1" kern="0" noProof="0" dirty="0">
                <a:solidFill>
                  <a:srgbClr val="FFFFFF"/>
                </a:solidFill>
                <a:latin typeface="Arial"/>
                <a:sym typeface="Arial"/>
              </a:rPr>
              <a:t>Mai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EE5E35-001F-D324-4535-E984DB71E0EB}"/>
              </a:ext>
            </a:extLst>
          </p:cNvPr>
          <p:cNvSpPr/>
          <p:nvPr/>
        </p:nvSpPr>
        <p:spPr>
          <a:xfrm>
            <a:off x="3958718" y="4703213"/>
            <a:ext cx="1404595" cy="563315"/>
          </a:xfrm>
          <a:prstGeom prst="roundRect">
            <a:avLst/>
          </a:prstGeom>
          <a:solidFill>
            <a:srgbClr val="00B0F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Kevin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DA0D08-5C5F-DA40-A27B-0EEF4D95256A}"/>
              </a:ext>
            </a:extLst>
          </p:cNvPr>
          <p:cNvSpPr txBox="1"/>
          <p:nvPr/>
        </p:nvSpPr>
        <p:spPr>
          <a:xfrm>
            <a:off x="2624484" y="6092765"/>
            <a:ext cx="6943032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numbers “1, 2, 3, 4” to reveal the speech bubbles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3E497C-AF80-9EF0-29E9-3F21F37C5DAD}"/>
              </a:ext>
            </a:extLst>
          </p:cNvPr>
          <p:cNvSpPr txBox="1">
            <a:spLocks/>
          </p:cNvSpPr>
          <p:nvPr/>
        </p:nvSpPr>
        <p:spPr>
          <a:xfrm>
            <a:off x="372420" y="129475"/>
            <a:ext cx="10515600" cy="38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REVIEW: Grammar</a:t>
            </a:r>
            <a:endParaRPr lang="en-SG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8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D56948-3295-4299-A4B6-7DA680052737}"/>
              </a:ext>
            </a:extLst>
          </p:cNvPr>
          <p:cNvSpPr txBox="1"/>
          <p:nvPr/>
        </p:nvSpPr>
        <p:spPr>
          <a:xfrm>
            <a:off x="1589" y="1397635"/>
            <a:ext cx="12188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Arial"/>
              </a:rPr>
              <a:t>Smart Sea Animals</a:t>
            </a:r>
          </a:p>
        </p:txBody>
      </p:sp>
    </p:spTree>
    <p:extLst>
      <p:ext uri="{BB962C8B-B14F-4D97-AF65-F5344CB8AC3E}">
        <p14:creationId xmlns:p14="http://schemas.microsoft.com/office/powerpoint/2010/main" val="31271666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1021</Words>
  <Application>Microsoft Office PowerPoint</Application>
  <PresentationFormat>Widescreen</PresentationFormat>
  <Paragraphs>228</Paragraphs>
  <Slides>26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Song: Tooty Ta</vt:lpstr>
      <vt:lpstr>REVIEW: Names</vt:lpstr>
      <vt:lpstr>MEMORY GAME</vt:lpstr>
      <vt:lpstr>MEMORY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Thuc Trinh Tran</cp:lastModifiedBy>
  <cp:revision>188</cp:revision>
  <dcterms:created xsi:type="dcterms:W3CDTF">2021-05-20T08:47:48Z</dcterms:created>
  <dcterms:modified xsi:type="dcterms:W3CDTF">2022-06-14T14:15:56Z</dcterms:modified>
</cp:coreProperties>
</file>