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0"/>
  </p:notesMasterIdLst>
  <p:sldIdLst>
    <p:sldId id="352" r:id="rId3"/>
    <p:sldId id="399" r:id="rId4"/>
    <p:sldId id="400" r:id="rId5"/>
    <p:sldId id="401" r:id="rId6"/>
    <p:sldId id="353" r:id="rId7"/>
    <p:sldId id="394" r:id="rId8"/>
    <p:sldId id="355" r:id="rId9"/>
    <p:sldId id="375" r:id="rId10"/>
    <p:sldId id="396" r:id="rId11"/>
    <p:sldId id="359" r:id="rId12"/>
    <p:sldId id="402" r:id="rId13"/>
    <p:sldId id="360" r:id="rId14"/>
    <p:sldId id="397" r:id="rId15"/>
    <p:sldId id="403" r:id="rId16"/>
    <p:sldId id="363" r:id="rId17"/>
    <p:sldId id="398" r:id="rId18"/>
    <p:sldId id="380" r:id="rId19"/>
    <p:sldId id="404" r:id="rId20"/>
    <p:sldId id="405" r:id="rId21"/>
    <p:sldId id="366" r:id="rId22"/>
    <p:sldId id="369" r:id="rId23"/>
    <p:sldId id="370" r:id="rId24"/>
    <p:sldId id="381" r:id="rId25"/>
    <p:sldId id="406" r:id="rId26"/>
    <p:sldId id="407" r:id="rId27"/>
    <p:sldId id="372" r:id="rId28"/>
    <p:sldId id="389" r:id="rId29"/>
  </p:sldIdLst>
  <p:sldSz cx="6858000" cy="5143500"/>
  <p:notesSz cx="6858000" cy="9144000"/>
  <p:embeddedFontLst>
    <p:embeddedFont>
      <p:font typeface="Calibri" pitchFamily="34" charset="0"/>
      <p:regular r:id="rId31"/>
      <p:bold r:id="rId32"/>
      <p:italic r:id="rId33"/>
      <p:boldItalic r:id="rId34"/>
    </p:embeddedFont>
    <p:embeddedFont>
      <p:font typeface="Calibri Light" pitchFamily="34" charset="0"/>
      <p:regular r:id="rId35"/>
      <p:italic r:id="rId36"/>
    </p:embeddedFont>
    <p:embeddedFont>
      <p:font typeface="Kalam" charset="0"/>
      <p:regular r:id="rId37"/>
      <p:bold r:id="rId38"/>
    </p:embeddedFont>
    <p:embeddedFont>
      <p:font typeface="Montserrat" pitchFamily="2" charset="0"/>
      <p:regular r:id="rId39"/>
      <p:bold r:id="rId40"/>
    </p:embeddedFont>
    <p:embeddedFont>
      <p:font typeface="HP001" charset="0"/>
      <p:regular r:id="rId41"/>
      <p:bold r:id="rId42"/>
    </p:embeddedFont>
    <p:embeddedFont>
      <p:font typeface="HP001 4 hàng" charset="0"/>
      <p:regular r:id="rId43"/>
      <p:bold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0050" autoAdjust="0"/>
    <p:restoredTop sz="92818" autoAdjust="0"/>
  </p:normalViewPr>
  <p:slideViewPr>
    <p:cSldViewPr snapToGrid="0">
      <p:cViewPr varScale="1">
        <p:scale>
          <a:sx n="116" d="100"/>
          <a:sy n="116" d="100"/>
        </p:scale>
        <p:origin x="-1358" y="-82"/>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643125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15852645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CCD5C7-CF36-4C1D-B15A-773D0D547641}"/>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5" name="Footer Placeholder 4">
            <a:extLst>
              <a:ext uri="{FF2B5EF4-FFF2-40B4-BE49-F238E27FC236}">
                <a16:creationId xmlns:a16="http://schemas.microsoft.com/office/drawing/2014/main" xmlns=""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33DD18-BA4E-4412-B4A9-7CD7312D84A7}"/>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78BDBA-477A-41FA-8EF6-A128ECA54F38}"/>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5" name="Footer Placeholder 4">
            <a:extLst>
              <a:ext uri="{FF2B5EF4-FFF2-40B4-BE49-F238E27FC236}">
                <a16:creationId xmlns:a16="http://schemas.microsoft.com/office/drawing/2014/main" xmlns=""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DEB934-4014-438D-AD91-B83A5D2C7A80}"/>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1B4A19-EF26-4488-9C6C-F995FC313F64}"/>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5" name="Footer Placeholder 4">
            <a:extLst>
              <a:ext uri="{FF2B5EF4-FFF2-40B4-BE49-F238E27FC236}">
                <a16:creationId xmlns:a16="http://schemas.microsoft.com/office/drawing/2014/main" xmlns=""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A62DD8-99B5-45D4-A3FA-3445B9E3164B}"/>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6763B3-4CE6-45C9-A209-D84FAD88FC3F}"/>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6" name="Footer Placeholder 5">
            <a:extLst>
              <a:ext uri="{FF2B5EF4-FFF2-40B4-BE49-F238E27FC236}">
                <a16:creationId xmlns:a16="http://schemas.microsoft.com/office/drawing/2014/main" xmlns=""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6643E6-B6AC-4355-883E-AC3369A46987}"/>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159021-E7D0-4019-B89A-68E963A14A07}"/>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8" name="Footer Placeholder 7">
            <a:extLst>
              <a:ext uri="{FF2B5EF4-FFF2-40B4-BE49-F238E27FC236}">
                <a16:creationId xmlns:a16="http://schemas.microsoft.com/office/drawing/2014/main" xmlns=""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2F1EC6-5C92-40F8-8024-8AD2BA9960B6}"/>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0F394E-89C4-46E8-ADFA-2D841AE07AC0}"/>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4" name="Footer Placeholder 3">
            <a:extLst>
              <a:ext uri="{FF2B5EF4-FFF2-40B4-BE49-F238E27FC236}">
                <a16:creationId xmlns:a16="http://schemas.microsoft.com/office/drawing/2014/main" xmlns=""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A10FB0A-66A1-42BF-93C7-66D376A569AB}"/>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0A8966-EA34-47B8-BC89-0FAE8FDFE8D0}"/>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3" name="Footer Placeholder 2">
            <a:extLst>
              <a:ext uri="{FF2B5EF4-FFF2-40B4-BE49-F238E27FC236}">
                <a16:creationId xmlns:a16="http://schemas.microsoft.com/office/drawing/2014/main" xmlns=""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A560221-4368-424D-A6B0-F80F7A77D6C2}"/>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0EB1EC-453F-418F-810F-EF3E7FBA6AF6}"/>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6" name="Footer Placeholder 5">
            <a:extLst>
              <a:ext uri="{FF2B5EF4-FFF2-40B4-BE49-F238E27FC236}">
                <a16:creationId xmlns:a16="http://schemas.microsoft.com/office/drawing/2014/main" xmlns=""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DB5018-365E-4621-8B2F-E9B3FF8F7CC3}"/>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E974F8-5759-4D1C-99D7-E6BD5789D10B}"/>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6" name="Footer Placeholder 5">
            <a:extLst>
              <a:ext uri="{FF2B5EF4-FFF2-40B4-BE49-F238E27FC236}">
                <a16:creationId xmlns:a16="http://schemas.microsoft.com/office/drawing/2014/main" xmlns=""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A3715F-30CA-4A93-A265-C594EA26791C}"/>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948F21-8527-45A8-A913-46E7BFF71802}"/>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5" name="Footer Placeholder 4">
            <a:extLst>
              <a:ext uri="{FF2B5EF4-FFF2-40B4-BE49-F238E27FC236}">
                <a16:creationId xmlns:a16="http://schemas.microsoft.com/office/drawing/2014/main" xmlns=""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FDF8D2-E59F-4F5F-90CE-BE7A25B32D4C}"/>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D941A8-77B1-4BFD-81B6-F028F0C834F8}"/>
              </a:ext>
            </a:extLst>
          </p:cNvPr>
          <p:cNvSpPr>
            <a:spLocks noGrp="1"/>
          </p:cNvSpPr>
          <p:nvPr>
            <p:ph type="dt" sz="half" idx="10"/>
          </p:nvPr>
        </p:nvSpPr>
        <p:spPr/>
        <p:txBody>
          <a:bodyPr/>
          <a:lstStyle/>
          <a:p>
            <a:fld id="{83E351EE-8839-4BA5-9433-A3AB790C209C}" type="datetimeFigureOut">
              <a:rPr lang="en-US" smtClean="0"/>
              <a:pPr/>
              <a:t>5/28/2025</a:t>
            </a:fld>
            <a:endParaRPr lang="en-US"/>
          </a:p>
        </p:txBody>
      </p:sp>
      <p:sp>
        <p:nvSpPr>
          <p:cNvPr id="5" name="Footer Placeholder 4">
            <a:extLst>
              <a:ext uri="{FF2B5EF4-FFF2-40B4-BE49-F238E27FC236}">
                <a16:creationId xmlns:a16="http://schemas.microsoft.com/office/drawing/2014/main" xmlns=""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82FF4F-0527-41D5-9BAC-982EDD89AE0E}"/>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222350" y="164307"/>
            <a:ext cx="6532959" cy="4680347"/>
            <a:chOff x="395894" y="219519"/>
            <a:chExt cx="8518865" cy="4788281"/>
          </a:xfrm>
        </p:grpSpPr>
        <p:sp>
          <p:nvSpPr>
            <p:cNvPr id="3" name="Google Shape;993;p14"/>
            <p:cNvSpPr>
              <a:spLocks/>
            </p:cNvSpPr>
            <p:nvPr/>
          </p:nvSpPr>
          <p:spPr bwMode="auto">
            <a:xfrm>
              <a:off x="661185" y="219519"/>
              <a:ext cx="8068819" cy="4788281"/>
            </a:xfrm>
            <a:custGeom>
              <a:avLst/>
              <a:gdLst>
                <a:gd name="T0" fmla="*/ 219652127 w 257584"/>
                <a:gd name="T1" fmla="*/ 35086 h 146846"/>
                <a:gd name="T2" fmla="*/ 30417 w 257584"/>
                <a:gd name="T3" fmla="*/ 247750842 h 146846"/>
                <a:gd name="T4" fmla="*/ 30417 w 257584"/>
                <a:gd name="T5" fmla="*/ 2147483647 h 146846"/>
                <a:gd name="T6" fmla="*/ 219652127 w 257584"/>
                <a:gd name="T7" fmla="*/ 2147483647 h 146846"/>
                <a:gd name="T8" fmla="*/ 2147483647 w 257584"/>
                <a:gd name="T9" fmla="*/ 2147483647 h 146846"/>
                <a:gd name="T10" fmla="*/ 2147483647 w 257584"/>
                <a:gd name="T11" fmla="*/ 2147483647 h 146846"/>
                <a:gd name="T12" fmla="*/ 2147483647 w 257584"/>
                <a:gd name="T13" fmla="*/ 247750842 h 146846"/>
                <a:gd name="T14" fmla="*/ 2147483647 w 257584"/>
                <a:gd name="T15" fmla="*/ 35086 h 146846"/>
                <a:gd name="T16" fmla="*/ 219652127 w 257584"/>
                <a:gd name="T17" fmla="*/ 3508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 name="Google Shape;995;p14"/>
            <p:cNvSpPr>
              <a:spLocks/>
            </p:cNvSpPr>
            <p:nvPr/>
          </p:nvSpPr>
          <p:spPr bwMode="auto">
            <a:xfrm>
              <a:off x="8341543" y="2361783"/>
              <a:ext cx="569676" cy="300837"/>
            </a:xfrm>
            <a:custGeom>
              <a:avLst/>
              <a:gdLst>
                <a:gd name="T0" fmla="*/ 0 w 18186"/>
                <a:gd name="T1" fmla="*/ 35086 h 9226"/>
                <a:gd name="T2" fmla="*/ 0 w 18186"/>
                <a:gd name="T3" fmla="*/ 319865087 h 9226"/>
                <a:gd name="T4" fmla="*/ 558996909 w 18186"/>
                <a:gd name="T5" fmla="*/ 319865087 h 9226"/>
                <a:gd name="T6" fmla="*/ 512490347 w 18186"/>
                <a:gd name="T7" fmla="*/ 154697618 h 9226"/>
                <a:gd name="T8" fmla="*/ 558996909 w 18186"/>
                <a:gd name="T9" fmla="*/ 35086 h 9226"/>
                <a:gd name="T10" fmla="*/ 0 w 18186"/>
                <a:gd name="T11" fmla="*/ 3508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327700382 h 9453"/>
                <a:gd name="T4" fmla="*/ 558996909 w 18186"/>
                <a:gd name="T5" fmla="*/ 327700382 h 9453"/>
                <a:gd name="T6" fmla="*/ 517131706 w 18186"/>
                <a:gd name="T7" fmla="*/ 159933162 h 9453"/>
                <a:gd name="T8" fmla="*/ 558996909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6" name="Google Shape;999;p14"/>
            <p:cNvSpPr>
              <a:spLocks/>
            </p:cNvSpPr>
            <p:nvPr/>
          </p:nvSpPr>
          <p:spPr bwMode="auto">
            <a:xfrm>
              <a:off x="8341543" y="1800869"/>
              <a:ext cx="569676" cy="300837"/>
            </a:xfrm>
            <a:custGeom>
              <a:avLst/>
              <a:gdLst>
                <a:gd name="T0" fmla="*/ 0 w 18186"/>
                <a:gd name="T1" fmla="*/ 0 h 9226"/>
                <a:gd name="T2" fmla="*/ 0 w 18186"/>
                <a:gd name="T3" fmla="*/ 319830001 h 9226"/>
                <a:gd name="T4" fmla="*/ 558996909 w 18186"/>
                <a:gd name="T5" fmla="*/ 319830001 h 9226"/>
                <a:gd name="T6" fmla="*/ 517131706 w 18186"/>
                <a:gd name="T7" fmla="*/ 154697618 h 9226"/>
                <a:gd name="T8" fmla="*/ 558996909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7" name="Google Shape;1002;p14"/>
            <p:cNvSpPr>
              <a:spLocks/>
            </p:cNvSpPr>
            <p:nvPr/>
          </p:nvSpPr>
          <p:spPr bwMode="auto">
            <a:xfrm>
              <a:off x="8346273" y="1263367"/>
              <a:ext cx="568486" cy="308239"/>
            </a:xfrm>
            <a:custGeom>
              <a:avLst/>
              <a:gdLst>
                <a:gd name="T0" fmla="*/ 0 w 18148"/>
                <a:gd name="T1" fmla="*/ 0 h 9453"/>
                <a:gd name="T2" fmla="*/ 0 w 18148"/>
                <a:gd name="T3" fmla="*/ 327700382 h 9453"/>
                <a:gd name="T4" fmla="*/ 557829895 w 18148"/>
                <a:gd name="T5" fmla="*/ 327700382 h 9453"/>
                <a:gd name="T6" fmla="*/ 515996022 w 18148"/>
                <a:gd name="T7" fmla="*/ 162532830 h 9453"/>
                <a:gd name="T8" fmla="*/ 557829895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8" name="Google Shape;1005;p14"/>
            <p:cNvSpPr>
              <a:spLocks/>
            </p:cNvSpPr>
            <p:nvPr/>
          </p:nvSpPr>
          <p:spPr bwMode="auto">
            <a:xfrm>
              <a:off x="8341543" y="686410"/>
              <a:ext cx="569676" cy="308239"/>
            </a:xfrm>
            <a:custGeom>
              <a:avLst/>
              <a:gdLst>
                <a:gd name="T0" fmla="*/ 0 w 18186"/>
                <a:gd name="T1" fmla="*/ 0 h 9453"/>
                <a:gd name="T2" fmla="*/ 0 w 18186"/>
                <a:gd name="T3" fmla="*/ 327700382 h 9453"/>
                <a:gd name="T4" fmla="*/ 558996909 w 18186"/>
                <a:gd name="T5" fmla="*/ 327700382 h 9453"/>
                <a:gd name="T6" fmla="*/ 517131706 w 18186"/>
                <a:gd name="T7" fmla="*/ 159933162 h 9453"/>
                <a:gd name="T8" fmla="*/ 558996909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9" name="Google Shape;1008;p14"/>
            <p:cNvSpPr>
              <a:spLocks/>
            </p:cNvSpPr>
            <p:nvPr/>
          </p:nvSpPr>
          <p:spPr bwMode="auto">
            <a:xfrm>
              <a:off x="8341543" y="2922709"/>
              <a:ext cx="569676" cy="300837"/>
            </a:xfrm>
            <a:custGeom>
              <a:avLst/>
              <a:gdLst>
                <a:gd name="T0" fmla="*/ 0 w 18186"/>
                <a:gd name="T1" fmla="*/ 35086 h 9226"/>
                <a:gd name="T2" fmla="*/ 0 w 18186"/>
                <a:gd name="T3" fmla="*/ 319865087 h 9226"/>
                <a:gd name="T4" fmla="*/ 558996909 w 18186"/>
                <a:gd name="T5" fmla="*/ 319865087 h 9226"/>
                <a:gd name="T6" fmla="*/ 512490347 w 18186"/>
                <a:gd name="T7" fmla="*/ 154697618 h 9226"/>
                <a:gd name="T8" fmla="*/ 558996909 w 18186"/>
                <a:gd name="T9" fmla="*/ 35086 h 9226"/>
                <a:gd name="T10" fmla="*/ 0 w 18186"/>
                <a:gd name="T11" fmla="*/ 3508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0" name="Google Shape;1011;p14"/>
            <p:cNvSpPr>
              <a:spLocks/>
            </p:cNvSpPr>
            <p:nvPr/>
          </p:nvSpPr>
          <p:spPr bwMode="auto">
            <a:xfrm>
              <a:off x="8341543" y="3483633"/>
              <a:ext cx="569676" cy="300837"/>
            </a:xfrm>
            <a:custGeom>
              <a:avLst/>
              <a:gdLst>
                <a:gd name="T0" fmla="*/ 0 w 18186"/>
                <a:gd name="T1" fmla="*/ 35086 h 9226"/>
                <a:gd name="T2" fmla="*/ 0 w 18186"/>
                <a:gd name="T3" fmla="*/ 319865087 h 9226"/>
                <a:gd name="T4" fmla="*/ 558996909 w 18186"/>
                <a:gd name="T5" fmla="*/ 319865087 h 9226"/>
                <a:gd name="T6" fmla="*/ 512490347 w 18186"/>
                <a:gd name="T7" fmla="*/ 154697618 h 9226"/>
                <a:gd name="T8" fmla="*/ 558996909 w 18186"/>
                <a:gd name="T9" fmla="*/ 35086 h 9226"/>
                <a:gd name="T10" fmla="*/ 0 w 18186"/>
                <a:gd name="T11" fmla="*/ 3508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1" name="Google Shape;1014;p14"/>
            <p:cNvSpPr>
              <a:spLocks/>
            </p:cNvSpPr>
            <p:nvPr/>
          </p:nvSpPr>
          <p:spPr bwMode="auto">
            <a:xfrm>
              <a:off x="395894" y="219519"/>
              <a:ext cx="8515326" cy="4788281"/>
            </a:xfrm>
            <a:custGeom>
              <a:avLst/>
              <a:gdLst>
                <a:gd name="T0" fmla="*/ 259654860 w 257093"/>
                <a:gd name="T1" fmla="*/ 35086 h 146846"/>
                <a:gd name="T2" fmla="*/ 36202 w 257093"/>
                <a:gd name="T3" fmla="*/ 247750842 h 146846"/>
                <a:gd name="T4" fmla="*/ 36202 w 257093"/>
                <a:gd name="T5" fmla="*/ 2147483647 h 146846"/>
                <a:gd name="T6" fmla="*/ 259654860 w 257093"/>
                <a:gd name="T7" fmla="*/ 2147483647 h 146846"/>
                <a:gd name="T8" fmla="*/ 2147483647 w 257093"/>
                <a:gd name="T9" fmla="*/ 2147483647 h 146846"/>
                <a:gd name="T10" fmla="*/ 2147483647 w 257093"/>
                <a:gd name="T11" fmla="*/ 2147483647 h 146846"/>
                <a:gd name="T12" fmla="*/ 2147483647 w 257093"/>
                <a:gd name="T13" fmla="*/ 247750842 h 146846"/>
                <a:gd name="T14" fmla="*/ 2147483647 w 257093"/>
                <a:gd name="T15" fmla="*/ 35086 h 146846"/>
                <a:gd name="T16" fmla="*/ 259654860 w 257093"/>
                <a:gd name="T17" fmla="*/ 3508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grpSp>
      <p:sp>
        <p:nvSpPr>
          <p:cNvPr id="12" name="Google Shape;1082;p14"/>
          <p:cNvSpPr>
            <a:spLocks/>
          </p:cNvSpPr>
          <p:nvPr userDrawn="1"/>
        </p:nvSpPr>
        <p:spPr bwMode="auto">
          <a:xfrm>
            <a:off x="261640" y="661988"/>
            <a:ext cx="62508" cy="132160"/>
          </a:xfrm>
          <a:custGeom>
            <a:avLst/>
            <a:gdLst>
              <a:gd name="T0" fmla="*/ 108457254 w 2534"/>
              <a:gd name="T1" fmla="*/ 83426 h 4047"/>
              <a:gd name="T2" fmla="*/ 0 w 2534"/>
              <a:gd name="T3" fmla="*/ 168565957 h 4047"/>
              <a:gd name="T4" fmla="*/ 108457254 w 2534"/>
              <a:gd name="T5" fmla="*/ 333994216 h 4047"/>
              <a:gd name="T6" fmla="*/ 213624042 w 2534"/>
              <a:gd name="T7" fmla="*/ 168565957 h 4047"/>
              <a:gd name="T8" fmla="*/ 108457254 w 2534"/>
              <a:gd name="T9" fmla="*/ 8342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3" name="Google Shape;1083;p14"/>
          <p:cNvSpPr>
            <a:spLocks/>
          </p:cNvSpPr>
          <p:nvPr userDrawn="1"/>
        </p:nvSpPr>
        <p:spPr bwMode="auto">
          <a:xfrm>
            <a:off x="112515" y="679848"/>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4" name="Google Shape;1084;p14"/>
          <p:cNvSpPr>
            <a:spLocks/>
          </p:cNvSpPr>
          <p:nvPr userDrawn="1"/>
        </p:nvSpPr>
        <p:spPr bwMode="auto">
          <a:xfrm>
            <a:off x="125909" y="741760"/>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5" name="Google Shape;1085;p14"/>
          <p:cNvSpPr>
            <a:spLocks/>
          </p:cNvSpPr>
          <p:nvPr userDrawn="1"/>
        </p:nvSpPr>
        <p:spPr bwMode="auto">
          <a:xfrm>
            <a:off x="295573" y="710804"/>
            <a:ext cx="25003" cy="3452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6" name="Google Shape;1086;p14"/>
          <p:cNvSpPr>
            <a:spLocks/>
          </p:cNvSpPr>
          <p:nvPr userDrawn="1"/>
        </p:nvSpPr>
        <p:spPr bwMode="auto">
          <a:xfrm>
            <a:off x="113408" y="688181"/>
            <a:ext cx="251817" cy="72629"/>
          </a:xfrm>
          <a:custGeom>
            <a:avLst/>
            <a:gdLst>
              <a:gd name="T0" fmla="*/ 820475684 w 10322"/>
              <a:gd name="T1" fmla="*/ 0 h 2193"/>
              <a:gd name="T2" fmla="*/ 820475684 w 10322"/>
              <a:gd name="T3" fmla="*/ 0 h 2193"/>
              <a:gd name="T4" fmla="*/ 823575623 w 10322"/>
              <a:gd name="T5" fmla="*/ 29275942 h 2193"/>
              <a:gd name="T6" fmla="*/ 758798282 w 10322"/>
              <a:gd name="T7" fmla="*/ 136733490 h 2193"/>
              <a:gd name="T8" fmla="*/ 43239455 w 10322"/>
              <a:gd name="T9" fmla="*/ 136733490 h 2193"/>
              <a:gd name="T10" fmla="*/ 0 w 10322"/>
              <a:gd name="T11" fmla="*/ 107457547 h 2193"/>
              <a:gd name="T12" fmla="*/ 0 w 10322"/>
              <a:gd name="T13" fmla="*/ 107457547 h 2193"/>
              <a:gd name="T14" fmla="*/ 58658350 w 10322"/>
              <a:gd name="T15" fmla="*/ 188825313 h 2193"/>
              <a:gd name="T16" fmla="*/ 777317116 w 10322"/>
              <a:gd name="T17" fmla="*/ 188825313 h 2193"/>
              <a:gd name="T18" fmla="*/ 842094457 w 10322"/>
              <a:gd name="T19" fmla="*/ 81367765 h 2193"/>
              <a:gd name="T20" fmla="*/ 842094457 w 10322"/>
              <a:gd name="T21" fmla="*/ 78095807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7" name="Google Shape;1082;p14"/>
          <p:cNvSpPr>
            <a:spLocks/>
          </p:cNvSpPr>
          <p:nvPr userDrawn="1"/>
        </p:nvSpPr>
        <p:spPr bwMode="auto">
          <a:xfrm>
            <a:off x="261640" y="1121569"/>
            <a:ext cx="61615" cy="133350"/>
          </a:xfrm>
          <a:custGeom>
            <a:avLst/>
            <a:gdLst>
              <a:gd name="T0" fmla="*/ 103873583 w 2534"/>
              <a:gd name="T1" fmla="*/ 84924 h 4047"/>
              <a:gd name="T2" fmla="*/ 0 w 2534"/>
              <a:gd name="T3" fmla="*/ 173161955 h 4047"/>
              <a:gd name="T4" fmla="*/ 103873583 w 2534"/>
              <a:gd name="T5" fmla="*/ 343100533 h 4047"/>
              <a:gd name="T6" fmla="*/ 204596788 w 2534"/>
              <a:gd name="T7" fmla="*/ 173161955 h 4047"/>
              <a:gd name="T8" fmla="*/ 103873583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8" name="Google Shape;1083;p14"/>
          <p:cNvSpPr>
            <a:spLocks/>
          </p:cNvSpPr>
          <p:nvPr userDrawn="1"/>
        </p:nvSpPr>
        <p:spPr bwMode="auto">
          <a:xfrm>
            <a:off x="111621" y="1140619"/>
            <a:ext cx="253603" cy="83344"/>
          </a:xfrm>
          <a:custGeom>
            <a:avLst/>
            <a:gdLst>
              <a:gd name="T0" fmla="*/ 65439964 w 10360"/>
              <a:gd name="T1" fmla="*/ 84637 h 2534"/>
              <a:gd name="T2" fmla="*/ 0 w 10360"/>
              <a:gd name="T3" fmla="*/ 108457254 h 2534"/>
              <a:gd name="T4" fmla="*/ 65439964 w 10360"/>
              <a:gd name="T5" fmla="*/ 213708636 h 2534"/>
              <a:gd name="T6" fmla="*/ 788400481 w 10360"/>
              <a:gd name="T7" fmla="*/ 213708636 h 2534"/>
              <a:gd name="T8" fmla="*/ 853840401 w 10360"/>
              <a:gd name="T9" fmla="*/ 108457254 h 2534"/>
              <a:gd name="T10" fmla="*/ 788400481 w 10360"/>
              <a:gd name="T11" fmla="*/ 84637 h 2534"/>
              <a:gd name="T12" fmla="*/ 65439964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19" name="Google Shape;1084;p14"/>
          <p:cNvSpPr>
            <a:spLocks/>
          </p:cNvSpPr>
          <p:nvPr userDrawn="1"/>
        </p:nvSpPr>
        <p:spPr bwMode="auto">
          <a:xfrm>
            <a:off x="125016" y="1202531"/>
            <a:ext cx="25896" cy="34529"/>
          </a:xfrm>
          <a:custGeom>
            <a:avLst/>
            <a:gdLst>
              <a:gd name="T0" fmla="*/ 93330333 w 1022"/>
              <a:gd name="T1" fmla="*/ 2147483647 h 1"/>
              <a:gd name="T2" fmla="*/ 3474022 w 1022"/>
              <a:gd name="T3" fmla="*/ 2147483647 h 1"/>
              <a:gd name="T4" fmla="*/ 3474022 w 1022"/>
              <a:gd name="T5" fmla="*/ 2147483647 h 1"/>
              <a:gd name="T6" fmla="*/ 3474022 w 1022"/>
              <a:gd name="T7" fmla="*/ 2147483647 h 1"/>
              <a:gd name="T8" fmla="*/ 93330333 w 1022"/>
              <a:gd name="T9" fmla="*/ 2147483647 h 1"/>
              <a:gd name="T10" fmla="*/ 93330333 w 1022"/>
              <a:gd name="T11" fmla="*/ 2147483647 h 1"/>
              <a:gd name="T12" fmla="*/ 91310 w 1022"/>
              <a:gd name="T13" fmla="*/ 2147483647 h 1"/>
              <a:gd name="T14" fmla="*/ 91310 w 1022"/>
              <a:gd name="T15" fmla="*/ 2147483647 h 1"/>
              <a:gd name="T16" fmla="*/ 91310 w 1022"/>
              <a:gd name="T17" fmla="*/ 2147483647 h 1"/>
              <a:gd name="T18" fmla="*/ 91310 w 1022"/>
              <a:gd name="T19" fmla="*/ 2147483647 h 1"/>
              <a:gd name="T20" fmla="*/ 91310 w 1022"/>
              <a:gd name="T21" fmla="*/ 2147483647 h 1"/>
              <a:gd name="T22" fmla="*/ 91310 w 1022"/>
              <a:gd name="T23" fmla="*/ 2147483647 h 1"/>
              <a:gd name="T24" fmla="*/ 91310 w 1022"/>
              <a:gd name="T25" fmla="*/ 2147483647 h 1"/>
              <a:gd name="T26" fmla="*/ 91310 w 1022"/>
              <a:gd name="T27" fmla="*/ 2147483647 h 1"/>
              <a:gd name="T28" fmla="*/ 91310 w 1022"/>
              <a:gd name="T29" fmla="*/ 2147483647 h 1"/>
              <a:gd name="T30" fmla="*/ 91310 w 1022"/>
              <a:gd name="T31" fmla="*/ 2147483647 h 1"/>
              <a:gd name="T32" fmla="*/ 91310 w 1022"/>
              <a:gd name="T33" fmla="*/ 2147483647 h 1"/>
              <a:gd name="T34" fmla="*/ 91310 w 1022"/>
              <a:gd name="T35" fmla="*/ 2147483647 h 1"/>
              <a:gd name="T36" fmla="*/ 91310 w 1022"/>
              <a:gd name="T37" fmla="*/ 2147483647 h 1"/>
              <a:gd name="T38" fmla="*/ 91310 w 1022"/>
              <a:gd name="T39" fmla="*/ 2147483647 h 1"/>
              <a:gd name="T40" fmla="*/ 91310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0" name="Google Shape;1085;p14"/>
          <p:cNvSpPr>
            <a:spLocks/>
          </p:cNvSpPr>
          <p:nvPr userDrawn="1"/>
        </p:nvSpPr>
        <p:spPr bwMode="auto">
          <a:xfrm>
            <a:off x="294680" y="1171575"/>
            <a:ext cx="25896" cy="3333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1" name="Google Shape;1086;p14"/>
          <p:cNvSpPr>
            <a:spLocks/>
          </p:cNvSpPr>
          <p:nvPr userDrawn="1"/>
        </p:nvSpPr>
        <p:spPr bwMode="auto">
          <a:xfrm>
            <a:off x="112514" y="1148953"/>
            <a:ext cx="251817" cy="71438"/>
          </a:xfrm>
          <a:custGeom>
            <a:avLst/>
            <a:gdLst>
              <a:gd name="T0" fmla="*/ 820475684 w 10322"/>
              <a:gd name="T1" fmla="*/ 0 h 2193"/>
              <a:gd name="T2" fmla="*/ 820475684 w 10322"/>
              <a:gd name="T3" fmla="*/ 0 h 2193"/>
              <a:gd name="T4" fmla="*/ 823575623 w 10322"/>
              <a:gd name="T5" fmla="*/ 27857693 h 2193"/>
              <a:gd name="T6" fmla="*/ 758798282 w 10322"/>
              <a:gd name="T7" fmla="*/ 130116321 h 2193"/>
              <a:gd name="T8" fmla="*/ 43239455 w 10322"/>
              <a:gd name="T9" fmla="*/ 130116321 h 2193"/>
              <a:gd name="T10" fmla="*/ 0 w 10322"/>
              <a:gd name="T11" fmla="*/ 102256760 h 2193"/>
              <a:gd name="T12" fmla="*/ 0 w 10322"/>
              <a:gd name="T13" fmla="*/ 102256760 h 2193"/>
              <a:gd name="T14" fmla="*/ 58658350 w 10322"/>
              <a:gd name="T15" fmla="*/ 179687409 h 2193"/>
              <a:gd name="T16" fmla="*/ 777317116 w 10322"/>
              <a:gd name="T17" fmla="*/ 179687409 h 2193"/>
              <a:gd name="T18" fmla="*/ 842094457 w 10322"/>
              <a:gd name="T19" fmla="*/ 77430649 h 2193"/>
              <a:gd name="T20" fmla="*/ 842094457 w 10322"/>
              <a:gd name="T21" fmla="*/ 7431606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2" name="Google Shape;1082;p14"/>
          <p:cNvSpPr>
            <a:spLocks/>
          </p:cNvSpPr>
          <p:nvPr userDrawn="1"/>
        </p:nvSpPr>
        <p:spPr bwMode="auto">
          <a:xfrm>
            <a:off x="260747" y="1582341"/>
            <a:ext cx="61615" cy="133350"/>
          </a:xfrm>
          <a:custGeom>
            <a:avLst/>
            <a:gdLst>
              <a:gd name="T0" fmla="*/ 103875482 w 2534"/>
              <a:gd name="T1" fmla="*/ 84924 h 4047"/>
              <a:gd name="T2" fmla="*/ 0 w 2534"/>
              <a:gd name="T3" fmla="*/ 173161955 h 4047"/>
              <a:gd name="T4" fmla="*/ 103875482 w 2534"/>
              <a:gd name="T5" fmla="*/ 343100533 h 4047"/>
              <a:gd name="T6" fmla="*/ 204602373 w 2534"/>
              <a:gd name="T7" fmla="*/ 173161955 h 4047"/>
              <a:gd name="T8" fmla="*/ 103875482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3" name="Google Shape;1083;p14"/>
          <p:cNvSpPr>
            <a:spLocks/>
          </p:cNvSpPr>
          <p:nvPr userDrawn="1"/>
        </p:nvSpPr>
        <p:spPr bwMode="auto">
          <a:xfrm>
            <a:off x="111621" y="1601391"/>
            <a:ext cx="252710" cy="83344"/>
          </a:xfrm>
          <a:custGeom>
            <a:avLst/>
            <a:gdLst>
              <a:gd name="T0" fmla="*/ 64750363 w 10360"/>
              <a:gd name="T1" fmla="*/ 84637 h 2534"/>
              <a:gd name="T2" fmla="*/ 0 w 10360"/>
              <a:gd name="T3" fmla="*/ 108457254 h 2534"/>
              <a:gd name="T4" fmla="*/ 64750363 w 10360"/>
              <a:gd name="T5" fmla="*/ 213708636 h 2534"/>
              <a:gd name="T6" fmla="*/ 780099534 w 10360"/>
              <a:gd name="T7" fmla="*/ 213708636 h 2534"/>
              <a:gd name="T8" fmla="*/ 844849897 w 10360"/>
              <a:gd name="T9" fmla="*/ 108457254 h 2534"/>
              <a:gd name="T10" fmla="*/ 780099534 w 10360"/>
              <a:gd name="T11" fmla="*/ 84637 h 2534"/>
              <a:gd name="T12" fmla="*/ 64750363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4" name="Google Shape;1084;p14"/>
          <p:cNvSpPr>
            <a:spLocks/>
          </p:cNvSpPr>
          <p:nvPr userDrawn="1"/>
        </p:nvSpPr>
        <p:spPr bwMode="auto">
          <a:xfrm>
            <a:off x="125016" y="1663303"/>
            <a:ext cx="25003" cy="33338"/>
          </a:xfrm>
          <a:custGeom>
            <a:avLst/>
            <a:gdLst>
              <a:gd name="T0" fmla="*/ 84002671 w 1022"/>
              <a:gd name="T1" fmla="*/ 2147483647 h 1"/>
              <a:gd name="T2" fmla="*/ 3126897 w 1022"/>
              <a:gd name="T3" fmla="*/ 2147483647 h 1"/>
              <a:gd name="T4" fmla="*/ 3126897 w 1022"/>
              <a:gd name="T5" fmla="*/ 2147483647 h 1"/>
              <a:gd name="T6" fmla="*/ 3126897 w 1022"/>
              <a:gd name="T7" fmla="*/ 2147483647 h 1"/>
              <a:gd name="T8" fmla="*/ 84002671 w 1022"/>
              <a:gd name="T9" fmla="*/ 2147483647 h 1"/>
              <a:gd name="T10" fmla="*/ 84002671 w 1022"/>
              <a:gd name="T11" fmla="*/ 2147483647 h 1"/>
              <a:gd name="T12" fmla="*/ 81332 w 1022"/>
              <a:gd name="T13" fmla="*/ 2147483647 h 1"/>
              <a:gd name="T14" fmla="*/ 81332 w 1022"/>
              <a:gd name="T15" fmla="*/ 2147483647 h 1"/>
              <a:gd name="T16" fmla="*/ 81332 w 1022"/>
              <a:gd name="T17" fmla="*/ 2147483647 h 1"/>
              <a:gd name="T18" fmla="*/ 81332 w 1022"/>
              <a:gd name="T19" fmla="*/ 2147483647 h 1"/>
              <a:gd name="T20" fmla="*/ 81332 w 1022"/>
              <a:gd name="T21" fmla="*/ 2147483647 h 1"/>
              <a:gd name="T22" fmla="*/ 81332 w 1022"/>
              <a:gd name="T23" fmla="*/ 2147483647 h 1"/>
              <a:gd name="T24" fmla="*/ 81332 w 1022"/>
              <a:gd name="T25" fmla="*/ 2147483647 h 1"/>
              <a:gd name="T26" fmla="*/ 81332 w 1022"/>
              <a:gd name="T27" fmla="*/ 2147483647 h 1"/>
              <a:gd name="T28" fmla="*/ 81332 w 1022"/>
              <a:gd name="T29" fmla="*/ 2147483647 h 1"/>
              <a:gd name="T30" fmla="*/ 81332 w 1022"/>
              <a:gd name="T31" fmla="*/ 2147483647 h 1"/>
              <a:gd name="T32" fmla="*/ 81332 w 1022"/>
              <a:gd name="T33" fmla="*/ 2147483647 h 1"/>
              <a:gd name="T34" fmla="*/ 81332 w 1022"/>
              <a:gd name="T35" fmla="*/ 2147483647 h 1"/>
              <a:gd name="T36" fmla="*/ 81332 w 1022"/>
              <a:gd name="T37" fmla="*/ 2147483647 h 1"/>
              <a:gd name="T38" fmla="*/ 81332 w 1022"/>
              <a:gd name="T39" fmla="*/ 2147483647 h 1"/>
              <a:gd name="T40" fmla="*/ 81332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5" name="Google Shape;1085;p14"/>
          <p:cNvSpPr>
            <a:spLocks/>
          </p:cNvSpPr>
          <p:nvPr userDrawn="1"/>
        </p:nvSpPr>
        <p:spPr bwMode="auto">
          <a:xfrm>
            <a:off x="293787" y="1631156"/>
            <a:ext cx="25896"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6" name="Google Shape;1086;p14"/>
          <p:cNvSpPr>
            <a:spLocks/>
          </p:cNvSpPr>
          <p:nvPr userDrawn="1"/>
        </p:nvSpPr>
        <p:spPr bwMode="auto">
          <a:xfrm>
            <a:off x="111621" y="1609725"/>
            <a:ext cx="252710" cy="71438"/>
          </a:xfrm>
          <a:custGeom>
            <a:avLst/>
            <a:gdLst>
              <a:gd name="T0" fmla="*/ 829231887 w 10322"/>
              <a:gd name="T1" fmla="*/ 0 h 2193"/>
              <a:gd name="T2" fmla="*/ 829231887 w 10322"/>
              <a:gd name="T3" fmla="*/ 0 h 2193"/>
              <a:gd name="T4" fmla="*/ 832365230 w 10322"/>
              <a:gd name="T5" fmla="*/ 27857693 h 2193"/>
              <a:gd name="T6" fmla="*/ 766896632 w 10322"/>
              <a:gd name="T7" fmla="*/ 130116321 h 2193"/>
              <a:gd name="T8" fmla="*/ 43700022 w 10322"/>
              <a:gd name="T9" fmla="*/ 130116321 h 2193"/>
              <a:gd name="T10" fmla="*/ 0 w 10322"/>
              <a:gd name="T11" fmla="*/ 102256760 h 2193"/>
              <a:gd name="T12" fmla="*/ 0 w 10322"/>
              <a:gd name="T13" fmla="*/ 102256760 h 2193"/>
              <a:gd name="T14" fmla="*/ 59283346 w 10322"/>
              <a:gd name="T15" fmla="*/ 179687409 h 2193"/>
              <a:gd name="T16" fmla="*/ 785613343 w 10322"/>
              <a:gd name="T17" fmla="*/ 179687409 h 2193"/>
              <a:gd name="T18" fmla="*/ 851081898 w 10322"/>
              <a:gd name="T19" fmla="*/ 77430649 h 2193"/>
              <a:gd name="T20" fmla="*/ 851081898 w 10322"/>
              <a:gd name="T21" fmla="*/ 74316065 h 2193"/>
              <a:gd name="T22" fmla="*/ 829231887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7" name="Google Shape;1082;p14"/>
          <p:cNvSpPr>
            <a:spLocks/>
          </p:cNvSpPr>
          <p:nvPr userDrawn="1"/>
        </p:nvSpPr>
        <p:spPr bwMode="auto">
          <a:xfrm>
            <a:off x="259854" y="2043113"/>
            <a:ext cx="61615" cy="132160"/>
          </a:xfrm>
          <a:custGeom>
            <a:avLst/>
            <a:gdLst>
              <a:gd name="T0" fmla="*/ 103873583 w 2534"/>
              <a:gd name="T1" fmla="*/ 83426 h 4047"/>
              <a:gd name="T2" fmla="*/ 0 w 2534"/>
              <a:gd name="T3" fmla="*/ 168565957 h 4047"/>
              <a:gd name="T4" fmla="*/ 103873583 w 2534"/>
              <a:gd name="T5" fmla="*/ 333994216 h 4047"/>
              <a:gd name="T6" fmla="*/ 204596788 w 2534"/>
              <a:gd name="T7" fmla="*/ 168565957 h 4047"/>
              <a:gd name="T8" fmla="*/ 103873583 w 2534"/>
              <a:gd name="T9" fmla="*/ 8342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8" name="Google Shape;1083;p14"/>
          <p:cNvSpPr>
            <a:spLocks/>
          </p:cNvSpPr>
          <p:nvPr userDrawn="1"/>
        </p:nvSpPr>
        <p:spPr bwMode="auto">
          <a:xfrm>
            <a:off x="110729" y="2060973"/>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29" name="Google Shape;1084;p14"/>
          <p:cNvSpPr>
            <a:spLocks/>
          </p:cNvSpPr>
          <p:nvPr userDrawn="1"/>
        </p:nvSpPr>
        <p:spPr bwMode="auto">
          <a:xfrm>
            <a:off x="124123" y="2122885"/>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0" name="Google Shape;1085;p14"/>
          <p:cNvSpPr>
            <a:spLocks/>
          </p:cNvSpPr>
          <p:nvPr userDrawn="1"/>
        </p:nvSpPr>
        <p:spPr bwMode="auto">
          <a:xfrm>
            <a:off x="292894" y="2091929"/>
            <a:ext cx="25896" cy="3452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1" name="Google Shape;1086;p14"/>
          <p:cNvSpPr>
            <a:spLocks/>
          </p:cNvSpPr>
          <p:nvPr userDrawn="1"/>
        </p:nvSpPr>
        <p:spPr bwMode="auto">
          <a:xfrm>
            <a:off x="111622" y="2069306"/>
            <a:ext cx="251817" cy="72629"/>
          </a:xfrm>
          <a:custGeom>
            <a:avLst/>
            <a:gdLst>
              <a:gd name="T0" fmla="*/ 820475684 w 10322"/>
              <a:gd name="T1" fmla="*/ 0 h 2193"/>
              <a:gd name="T2" fmla="*/ 820475684 w 10322"/>
              <a:gd name="T3" fmla="*/ 0 h 2193"/>
              <a:gd name="T4" fmla="*/ 823575623 w 10322"/>
              <a:gd name="T5" fmla="*/ 29275942 h 2193"/>
              <a:gd name="T6" fmla="*/ 758798282 w 10322"/>
              <a:gd name="T7" fmla="*/ 136733490 h 2193"/>
              <a:gd name="T8" fmla="*/ 43239455 w 10322"/>
              <a:gd name="T9" fmla="*/ 136733490 h 2193"/>
              <a:gd name="T10" fmla="*/ 0 w 10322"/>
              <a:gd name="T11" fmla="*/ 107457547 h 2193"/>
              <a:gd name="T12" fmla="*/ 0 w 10322"/>
              <a:gd name="T13" fmla="*/ 107457547 h 2193"/>
              <a:gd name="T14" fmla="*/ 58658350 w 10322"/>
              <a:gd name="T15" fmla="*/ 188825313 h 2193"/>
              <a:gd name="T16" fmla="*/ 777317116 w 10322"/>
              <a:gd name="T17" fmla="*/ 188825313 h 2193"/>
              <a:gd name="T18" fmla="*/ 842094457 w 10322"/>
              <a:gd name="T19" fmla="*/ 81367765 h 2193"/>
              <a:gd name="T20" fmla="*/ 842094457 w 10322"/>
              <a:gd name="T21" fmla="*/ 78095807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2" name="Google Shape;1082;p14"/>
          <p:cNvSpPr>
            <a:spLocks/>
          </p:cNvSpPr>
          <p:nvPr userDrawn="1"/>
        </p:nvSpPr>
        <p:spPr bwMode="auto">
          <a:xfrm>
            <a:off x="258961" y="2502694"/>
            <a:ext cx="62508" cy="133350"/>
          </a:xfrm>
          <a:custGeom>
            <a:avLst/>
            <a:gdLst>
              <a:gd name="T0" fmla="*/ 108457254 w 2534"/>
              <a:gd name="T1" fmla="*/ 84924 h 4047"/>
              <a:gd name="T2" fmla="*/ 0 w 2534"/>
              <a:gd name="T3" fmla="*/ 173161955 h 4047"/>
              <a:gd name="T4" fmla="*/ 108457254 w 2534"/>
              <a:gd name="T5" fmla="*/ 343100533 h 4047"/>
              <a:gd name="T6" fmla="*/ 213624042 w 2534"/>
              <a:gd name="T7" fmla="*/ 173161955 h 4047"/>
              <a:gd name="T8" fmla="*/ 108457254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3" name="Google Shape;1083;p14"/>
          <p:cNvSpPr>
            <a:spLocks/>
          </p:cNvSpPr>
          <p:nvPr userDrawn="1"/>
        </p:nvSpPr>
        <p:spPr bwMode="auto">
          <a:xfrm>
            <a:off x="109835" y="2521744"/>
            <a:ext cx="252710" cy="83344"/>
          </a:xfrm>
          <a:custGeom>
            <a:avLst/>
            <a:gdLst>
              <a:gd name="T0" fmla="*/ 64750363 w 10360"/>
              <a:gd name="T1" fmla="*/ 84637 h 2534"/>
              <a:gd name="T2" fmla="*/ 0 w 10360"/>
              <a:gd name="T3" fmla="*/ 108457254 h 2534"/>
              <a:gd name="T4" fmla="*/ 64750363 w 10360"/>
              <a:gd name="T5" fmla="*/ 213708636 h 2534"/>
              <a:gd name="T6" fmla="*/ 780099534 w 10360"/>
              <a:gd name="T7" fmla="*/ 213708636 h 2534"/>
              <a:gd name="T8" fmla="*/ 844849897 w 10360"/>
              <a:gd name="T9" fmla="*/ 108457254 h 2534"/>
              <a:gd name="T10" fmla="*/ 780099534 w 10360"/>
              <a:gd name="T11" fmla="*/ 84637 h 2534"/>
              <a:gd name="T12" fmla="*/ 64750363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4" name="Google Shape;1084;p14"/>
          <p:cNvSpPr>
            <a:spLocks/>
          </p:cNvSpPr>
          <p:nvPr userDrawn="1"/>
        </p:nvSpPr>
        <p:spPr bwMode="auto">
          <a:xfrm>
            <a:off x="123230" y="2583656"/>
            <a:ext cx="25896" cy="34529"/>
          </a:xfrm>
          <a:custGeom>
            <a:avLst/>
            <a:gdLst>
              <a:gd name="T0" fmla="*/ 93330333 w 1022"/>
              <a:gd name="T1" fmla="*/ 2147483647 h 1"/>
              <a:gd name="T2" fmla="*/ 3474022 w 1022"/>
              <a:gd name="T3" fmla="*/ 2147483647 h 1"/>
              <a:gd name="T4" fmla="*/ 3474022 w 1022"/>
              <a:gd name="T5" fmla="*/ 2147483647 h 1"/>
              <a:gd name="T6" fmla="*/ 3474022 w 1022"/>
              <a:gd name="T7" fmla="*/ 2147483647 h 1"/>
              <a:gd name="T8" fmla="*/ 93330333 w 1022"/>
              <a:gd name="T9" fmla="*/ 2147483647 h 1"/>
              <a:gd name="T10" fmla="*/ 93330333 w 1022"/>
              <a:gd name="T11" fmla="*/ 2147483647 h 1"/>
              <a:gd name="T12" fmla="*/ 91310 w 1022"/>
              <a:gd name="T13" fmla="*/ 2147483647 h 1"/>
              <a:gd name="T14" fmla="*/ 91310 w 1022"/>
              <a:gd name="T15" fmla="*/ 2147483647 h 1"/>
              <a:gd name="T16" fmla="*/ 91310 w 1022"/>
              <a:gd name="T17" fmla="*/ 2147483647 h 1"/>
              <a:gd name="T18" fmla="*/ 91310 w 1022"/>
              <a:gd name="T19" fmla="*/ 2147483647 h 1"/>
              <a:gd name="T20" fmla="*/ 91310 w 1022"/>
              <a:gd name="T21" fmla="*/ 2147483647 h 1"/>
              <a:gd name="T22" fmla="*/ 91310 w 1022"/>
              <a:gd name="T23" fmla="*/ 2147483647 h 1"/>
              <a:gd name="T24" fmla="*/ 91310 w 1022"/>
              <a:gd name="T25" fmla="*/ 2147483647 h 1"/>
              <a:gd name="T26" fmla="*/ 91310 w 1022"/>
              <a:gd name="T27" fmla="*/ 2147483647 h 1"/>
              <a:gd name="T28" fmla="*/ 91310 w 1022"/>
              <a:gd name="T29" fmla="*/ 2147483647 h 1"/>
              <a:gd name="T30" fmla="*/ 91310 w 1022"/>
              <a:gd name="T31" fmla="*/ 2147483647 h 1"/>
              <a:gd name="T32" fmla="*/ 91310 w 1022"/>
              <a:gd name="T33" fmla="*/ 2147483647 h 1"/>
              <a:gd name="T34" fmla="*/ 91310 w 1022"/>
              <a:gd name="T35" fmla="*/ 2147483647 h 1"/>
              <a:gd name="T36" fmla="*/ 91310 w 1022"/>
              <a:gd name="T37" fmla="*/ 2147483647 h 1"/>
              <a:gd name="T38" fmla="*/ 91310 w 1022"/>
              <a:gd name="T39" fmla="*/ 2147483647 h 1"/>
              <a:gd name="T40" fmla="*/ 91310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5" name="Google Shape;1085;p14"/>
          <p:cNvSpPr>
            <a:spLocks/>
          </p:cNvSpPr>
          <p:nvPr userDrawn="1"/>
        </p:nvSpPr>
        <p:spPr bwMode="auto">
          <a:xfrm>
            <a:off x="292894" y="2552700"/>
            <a:ext cx="25003" cy="3333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6" name="Google Shape;1086;p14"/>
          <p:cNvSpPr>
            <a:spLocks/>
          </p:cNvSpPr>
          <p:nvPr userDrawn="1"/>
        </p:nvSpPr>
        <p:spPr bwMode="auto">
          <a:xfrm>
            <a:off x="110729" y="2530079"/>
            <a:ext cx="251817" cy="72628"/>
          </a:xfrm>
          <a:custGeom>
            <a:avLst/>
            <a:gdLst>
              <a:gd name="T0" fmla="*/ 820475684 w 10322"/>
              <a:gd name="T1" fmla="*/ 0 h 2193"/>
              <a:gd name="T2" fmla="*/ 820475684 w 10322"/>
              <a:gd name="T3" fmla="*/ 0 h 2193"/>
              <a:gd name="T4" fmla="*/ 823575623 w 10322"/>
              <a:gd name="T5" fmla="*/ 29273388 h 2193"/>
              <a:gd name="T6" fmla="*/ 758798282 w 10322"/>
              <a:gd name="T7" fmla="*/ 136728722 h 2193"/>
              <a:gd name="T8" fmla="*/ 43239455 w 10322"/>
              <a:gd name="T9" fmla="*/ 136728722 h 2193"/>
              <a:gd name="T10" fmla="*/ 0 w 10322"/>
              <a:gd name="T11" fmla="*/ 107453391 h 2193"/>
              <a:gd name="T12" fmla="*/ 0 w 10322"/>
              <a:gd name="T13" fmla="*/ 107453391 h 2193"/>
              <a:gd name="T14" fmla="*/ 58658350 w 10322"/>
              <a:gd name="T15" fmla="*/ 188819433 h 2193"/>
              <a:gd name="T16" fmla="*/ 777317116 w 10322"/>
              <a:gd name="T17" fmla="*/ 188819433 h 2193"/>
              <a:gd name="T18" fmla="*/ 842094457 w 10322"/>
              <a:gd name="T19" fmla="*/ 81366086 h 2193"/>
              <a:gd name="T20" fmla="*/ 842094457 w 10322"/>
              <a:gd name="T21" fmla="*/ 7809420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7" name="Google Shape;1082;p14"/>
          <p:cNvSpPr>
            <a:spLocks/>
          </p:cNvSpPr>
          <p:nvPr userDrawn="1"/>
        </p:nvSpPr>
        <p:spPr bwMode="auto">
          <a:xfrm>
            <a:off x="258961" y="2963466"/>
            <a:ext cx="61615" cy="133350"/>
          </a:xfrm>
          <a:custGeom>
            <a:avLst/>
            <a:gdLst>
              <a:gd name="T0" fmla="*/ 103875482 w 2534"/>
              <a:gd name="T1" fmla="*/ 84924 h 4047"/>
              <a:gd name="T2" fmla="*/ 0 w 2534"/>
              <a:gd name="T3" fmla="*/ 173161955 h 4047"/>
              <a:gd name="T4" fmla="*/ 103875482 w 2534"/>
              <a:gd name="T5" fmla="*/ 343100533 h 4047"/>
              <a:gd name="T6" fmla="*/ 204602373 w 2534"/>
              <a:gd name="T7" fmla="*/ 173161955 h 4047"/>
              <a:gd name="T8" fmla="*/ 103875482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8" name="Google Shape;1083;p14"/>
          <p:cNvSpPr>
            <a:spLocks/>
          </p:cNvSpPr>
          <p:nvPr userDrawn="1"/>
        </p:nvSpPr>
        <p:spPr bwMode="auto">
          <a:xfrm>
            <a:off x="108942" y="2982516"/>
            <a:ext cx="253603" cy="83344"/>
          </a:xfrm>
          <a:custGeom>
            <a:avLst/>
            <a:gdLst>
              <a:gd name="T0" fmla="*/ 65439964 w 10360"/>
              <a:gd name="T1" fmla="*/ 84637 h 2534"/>
              <a:gd name="T2" fmla="*/ 0 w 10360"/>
              <a:gd name="T3" fmla="*/ 108457254 h 2534"/>
              <a:gd name="T4" fmla="*/ 65439964 w 10360"/>
              <a:gd name="T5" fmla="*/ 213708636 h 2534"/>
              <a:gd name="T6" fmla="*/ 788400481 w 10360"/>
              <a:gd name="T7" fmla="*/ 213708636 h 2534"/>
              <a:gd name="T8" fmla="*/ 853840401 w 10360"/>
              <a:gd name="T9" fmla="*/ 108457254 h 2534"/>
              <a:gd name="T10" fmla="*/ 788400481 w 10360"/>
              <a:gd name="T11" fmla="*/ 84637 h 2534"/>
              <a:gd name="T12" fmla="*/ 65439964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39" name="Google Shape;1084;p14"/>
          <p:cNvSpPr>
            <a:spLocks/>
          </p:cNvSpPr>
          <p:nvPr userDrawn="1"/>
        </p:nvSpPr>
        <p:spPr bwMode="auto">
          <a:xfrm>
            <a:off x="122337" y="3044429"/>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0" name="Google Shape;1085;p14"/>
          <p:cNvSpPr>
            <a:spLocks/>
          </p:cNvSpPr>
          <p:nvPr userDrawn="1"/>
        </p:nvSpPr>
        <p:spPr bwMode="auto">
          <a:xfrm>
            <a:off x="292001" y="3012281"/>
            <a:ext cx="25896"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1" name="Google Shape;1086;p14"/>
          <p:cNvSpPr>
            <a:spLocks/>
          </p:cNvSpPr>
          <p:nvPr userDrawn="1"/>
        </p:nvSpPr>
        <p:spPr bwMode="auto">
          <a:xfrm>
            <a:off x="109836" y="2990850"/>
            <a:ext cx="251817" cy="71438"/>
          </a:xfrm>
          <a:custGeom>
            <a:avLst/>
            <a:gdLst>
              <a:gd name="T0" fmla="*/ 820475684 w 10322"/>
              <a:gd name="T1" fmla="*/ 0 h 2193"/>
              <a:gd name="T2" fmla="*/ 820475684 w 10322"/>
              <a:gd name="T3" fmla="*/ 0 h 2193"/>
              <a:gd name="T4" fmla="*/ 823575623 w 10322"/>
              <a:gd name="T5" fmla="*/ 27857693 h 2193"/>
              <a:gd name="T6" fmla="*/ 758798282 w 10322"/>
              <a:gd name="T7" fmla="*/ 130116321 h 2193"/>
              <a:gd name="T8" fmla="*/ 43239455 w 10322"/>
              <a:gd name="T9" fmla="*/ 130116321 h 2193"/>
              <a:gd name="T10" fmla="*/ 0 w 10322"/>
              <a:gd name="T11" fmla="*/ 102256760 h 2193"/>
              <a:gd name="T12" fmla="*/ 0 w 10322"/>
              <a:gd name="T13" fmla="*/ 102256760 h 2193"/>
              <a:gd name="T14" fmla="*/ 58658350 w 10322"/>
              <a:gd name="T15" fmla="*/ 179687409 h 2193"/>
              <a:gd name="T16" fmla="*/ 777317116 w 10322"/>
              <a:gd name="T17" fmla="*/ 179687409 h 2193"/>
              <a:gd name="T18" fmla="*/ 842094457 w 10322"/>
              <a:gd name="T19" fmla="*/ 77430649 h 2193"/>
              <a:gd name="T20" fmla="*/ 842094457 w 10322"/>
              <a:gd name="T21" fmla="*/ 7431606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2" name="Google Shape;1082;p14"/>
          <p:cNvSpPr>
            <a:spLocks/>
          </p:cNvSpPr>
          <p:nvPr userDrawn="1"/>
        </p:nvSpPr>
        <p:spPr bwMode="auto">
          <a:xfrm>
            <a:off x="258068" y="3424238"/>
            <a:ext cx="61615" cy="133350"/>
          </a:xfrm>
          <a:custGeom>
            <a:avLst/>
            <a:gdLst>
              <a:gd name="T0" fmla="*/ 103873583 w 2534"/>
              <a:gd name="T1" fmla="*/ 84924 h 4047"/>
              <a:gd name="T2" fmla="*/ 0 w 2534"/>
              <a:gd name="T3" fmla="*/ 173161955 h 4047"/>
              <a:gd name="T4" fmla="*/ 103873583 w 2534"/>
              <a:gd name="T5" fmla="*/ 343100533 h 4047"/>
              <a:gd name="T6" fmla="*/ 204596788 w 2534"/>
              <a:gd name="T7" fmla="*/ 173161955 h 4047"/>
              <a:gd name="T8" fmla="*/ 103873583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3" name="Google Shape;1083;p14"/>
          <p:cNvSpPr>
            <a:spLocks/>
          </p:cNvSpPr>
          <p:nvPr userDrawn="1"/>
        </p:nvSpPr>
        <p:spPr bwMode="auto">
          <a:xfrm>
            <a:off x="108943" y="3442098"/>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4" name="Google Shape;1084;p14"/>
          <p:cNvSpPr>
            <a:spLocks/>
          </p:cNvSpPr>
          <p:nvPr userDrawn="1"/>
        </p:nvSpPr>
        <p:spPr bwMode="auto">
          <a:xfrm>
            <a:off x="122337" y="3504010"/>
            <a:ext cx="25003" cy="34528"/>
          </a:xfrm>
          <a:custGeom>
            <a:avLst/>
            <a:gdLst>
              <a:gd name="T0" fmla="*/ 84002671 w 1022"/>
              <a:gd name="T1" fmla="*/ 2147483647 h 1"/>
              <a:gd name="T2" fmla="*/ 3126897 w 1022"/>
              <a:gd name="T3" fmla="*/ 2147483647 h 1"/>
              <a:gd name="T4" fmla="*/ 3126897 w 1022"/>
              <a:gd name="T5" fmla="*/ 2147483647 h 1"/>
              <a:gd name="T6" fmla="*/ 3126897 w 1022"/>
              <a:gd name="T7" fmla="*/ 2147483647 h 1"/>
              <a:gd name="T8" fmla="*/ 84002671 w 1022"/>
              <a:gd name="T9" fmla="*/ 2147483647 h 1"/>
              <a:gd name="T10" fmla="*/ 84002671 w 1022"/>
              <a:gd name="T11" fmla="*/ 2147483647 h 1"/>
              <a:gd name="T12" fmla="*/ 81332 w 1022"/>
              <a:gd name="T13" fmla="*/ 2147483647 h 1"/>
              <a:gd name="T14" fmla="*/ 81332 w 1022"/>
              <a:gd name="T15" fmla="*/ 2147483647 h 1"/>
              <a:gd name="T16" fmla="*/ 81332 w 1022"/>
              <a:gd name="T17" fmla="*/ 2147483647 h 1"/>
              <a:gd name="T18" fmla="*/ 81332 w 1022"/>
              <a:gd name="T19" fmla="*/ 2147483647 h 1"/>
              <a:gd name="T20" fmla="*/ 81332 w 1022"/>
              <a:gd name="T21" fmla="*/ 2147483647 h 1"/>
              <a:gd name="T22" fmla="*/ 81332 w 1022"/>
              <a:gd name="T23" fmla="*/ 2147483647 h 1"/>
              <a:gd name="T24" fmla="*/ 81332 w 1022"/>
              <a:gd name="T25" fmla="*/ 2147483647 h 1"/>
              <a:gd name="T26" fmla="*/ 81332 w 1022"/>
              <a:gd name="T27" fmla="*/ 2147483647 h 1"/>
              <a:gd name="T28" fmla="*/ 81332 w 1022"/>
              <a:gd name="T29" fmla="*/ 2147483647 h 1"/>
              <a:gd name="T30" fmla="*/ 81332 w 1022"/>
              <a:gd name="T31" fmla="*/ 2147483647 h 1"/>
              <a:gd name="T32" fmla="*/ 81332 w 1022"/>
              <a:gd name="T33" fmla="*/ 2147483647 h 1"/>
              <a:gd name="T34" fmla="*/ 81332 w 1022"/>
              <a:gd name="T35" fmla="*/ 2147483647 h 1"/>
              <a:gd name="T36" fmla="*/ 81332 w 1022"/>
              <a:gd name="T37" fmla="*/ 2147483647 h 1"/>
              <a:gd name="T38" fmla="*/ 81332 w 1022"/>
              <a:gd name="T39" fmla="*/ 2147483647 h 1"/>
              <a:gd name="T40" fmla="*/ 81332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5" name="Google Shape;1085;p14"/>
          <p:cNvSpPr>
            <a:spLocks/>
          </p:cNvSpPr>
          <p:nvPr userDrawn="1"/>
        </p:nvSpPr>
        <p:spPr bwMode="auto">
          <a:xfrm>
            <a:off x="291108" y="3473054"/>
            <a:ext cx="25896" cy="3452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6" name="Google Shape;1086;p14"/>
          <p:cNvSpPr>
            <a:spLocks/>
          </p:cNvSpPr>
          <p:nvPr userDrawn="1"/>
        </p:nvSpPr>
        <p:spPr bwMode="auto">
          <a:xfrm>
            <a:off x="108943" y="3450431"/>
            <a:ext cx="252710" cy="72629"/>
          </a:xfrm>
          <a:custGeom>
            <a:avLst/>
            <a:gdLst>
              <a:gd name="T0" fmla="*/ 829237476 w 10322"/>
              <a:gd name="T1" fmla="*/ 0 h 2193"/>
              <a:gd name="T2" fmla="*/ 829237476 w 10322"/>
              <a:gd name="T3" fmla="*/ 0 h 2193"/>
              <a:gd name="T4" fmla="*/ 832370826 w 10322"/>
              <a:gd name="T5" fmla="*/ 29275942 h 2193"/>
              <a:gd name="T6" fmla="*/ 766901952 w 10322"/>
              <a:gd name="T7" fmla="*/ 136733490 h 2193"/>
              <a:gd name="T8" fmla="*/ 43700206 w 10322"/>
              <a:gd name="T9" fmla="*/ 136733490 h 2193"/>
              <a:gd name="T10" fmla="*/ 0 w 10322"/>
              <a:gd name="T11" fmla="*/ 107457547 h 2193"/>
              <a:gd name="T12" fmla="*/ 0 w 10322"/>
              <a:gd name="T13" fmla="*/ 107457547 h 2193"/>
              <a:gd name="T14" fmla="*/ 59283609 w 10322"/>
              <a:gd name="T15" fmla="*/ 188825313 h 2193"/>
              <a:gd name="T16" fmla="*/ 785618704 w 10322"/>
              <a:gd name="T17" fmla="*/ 188825313 h 2193"/>
              <a:gd name="T18" fmla="*/ 851087579 w 10322"/>
              <a:gd name="T19" fmla="*/ 81367765 h 2193"/>
              <a:gd name="T20" fmla="*/ 851087579 w 10322"/>
              <a:gd name="T21" fmla="*/ 78095807 h 2193"/>
              <a:gd name="T22" fmla="*/ 82923747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7" name="Google Shape;1082;p14"/>
          <p:cNvSpPr>
            <a:spLocks/>
          </p:cNvSpPr>
          <p:nvPr userDrawn="1"/>
        </p:nvSpPr>
        <p:spPr bwMode="auto">
          <a:xfrm>
            <a:off x="257175" y="3885010"/>
            <a:ext cx="61615" cy="132159"/>
          </a:xfrm>
          <a:custGeom>
            <a:avLst/>
            <a:gdLst>
              <a:gd name="T0" fmla="*/ 103875482 w 2534"/>
              <a:gd name="T1" fmla="*/ 83425 h 4047"/>
              <a:gd name="T2" fmla="*/ 0 w 2534"/>
              <a:gd name="T3" fmla="*/ 168564042 h 4047"/>
              <a:gd name="T4" fmla="*/ 103875482 w 2534"/>
              <a:gd name="T5" fmla="*/ 333988532 h 4047"/>
              <a:gd name="T6" fmla="*/ 204602373 w 2534"/>
              <a:gd name="T7" fmla="*/ 168564042 h 4047"/>
              <a:gd name="T8" fmla="*/ 103875482 w 2534"/>
              <a:gd name="T9" fmla="*/ 83425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8" name="Google Shape;1083;p14"/>
          <p:cNvSpPr>
            <a:spLocks/>
          </p:cNvSpPr>
          <p:nvPr userDrawn="1"/>
        </p:nvSpPr>
        <p:spPr bwMode="auto">
          <a:xfrm>
            <a:off x="108049" y="3902869"/>
            <a:ext cx="252710" cy="83344"/>
          </a:xfrm>
          <a:custGeom>
            <a:avLst/>
            <a:gdLst>
              <a:gd name="T0" fmla="*/ 64750363 w 10360"/>
              <a:gd name="T1" fmla="*/ 84637 h 2534"/>
              <a:gd name="T2" fmla="*/ 0 w 10360"/>
              <a:gd name="T3" fmla="*/ 108457254 h 2534"/>
              <a:gd name="T4" fmla="*/ 64750363 w 10360"/>
              <a:gd name="T5" fmla="*/ 213708636 h 2534"/>
              <a:gd name="T6" fmla="*/ 780099534 w 10360"/>
              <a:gd name="T7" fmla="*/ 213708636 h 2534"/>
              <a:gd name="T8" fmla="*/ 844849897 w 10360"/>
              <a:gd name="T9" fmla="*/ 108457254 h 2534"/>
              <a:gd name="T10" fmla="*/ 780099534 w 10360"/>
              <a:gd name="T11" fmla="*/ 84637 h 2534"/>
              <a:gd name="T12" fmla="*/ 64750363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49" name="Google Shape;1084;p14"/>
          <p:cNvSpPr>
            <a:spLocks/>
          </p:cNvSpPr>
          <p:nvPr userDrawn="1"/>
        </p:nvSpPr>
        <p:spPr bwMode="auto">
          <a:xfrm>
            <a:off x="121444" y="3964781"/>
            <a:ext cx="25896" cy="34529"/>
          </a:xfrm>
          <a:custGeom>
            <a:avLst/>
            <a:gdLst>
              <a:gd name="T0" fmla="*/ 93330333 w 1022"/>
              <a:gd name="T1" fmla="*/ 2147483647 h 1"/>
              <a:gd name="T2" fmla="*/ 3474022 w 1022"/>
              <a:gd name="T3" fmla="*/ 2147483647 h 1"/>
              <a:gd name="T4" fmla="*/ 3474022 w 1022"/>
              <a:gd name="T5" fmla="*/ 2147483647 h 1"/>
              <a:gd name="T6" fmla="*/ 3474022 w 1022"/>
              <a:gd name="T7" fmla="*/ 2147483647 h 1"/>
              <a:gd name="T8" fmla="*/ 93330333 w 1022"/>
              <a:gd name="T9" fmla="*/ 2147483647 h 1"/>
              <a:gd name="T10" fmla="*/ 93330333 w 1022"/>
              <a:gd name="T11" fmla="*/ 2147483647 h 1"/>
              <a:gd name="T12" fmla="*/ 91310 w 1022"/>
              <a:gd name="T13" fmla="*/ 2147483647 h 1"/>
              <a:gd name="T14" fmla="*/ 91310 w 1022"/>
              <a:gd name="T15" fmla="*/ 2147483647 h 1"/>
              <a:gd name="T16" fmla="*/ 91310 w 1022"/>
              <a:gd name="T17" fmla="*/ 2147483647 h 1"/>
              <a:gd name="T18" fmla="*/ 91310 w 1022"/>
              <a:gd name="T19" fmla="*/ 2147483647 h 1"/>
              <a:gd name="T20" fmla="*/ 91310 w 1022"/>
              <a:gd name="T21" fmla="*/ 2147483647 h 1"/>
              <a:gd name="T22" fmla="*/ 91310 w 1022"/>
              <a:gd name="T23" fmla="*/ 2147483647 h 1"/>
              <a:gd name="T24" fmla="*/ 91310 w 1022"/>
              <a:gd name="T25" fmla="*/ 2147483647 h 1"/>
              <a:gd name="T26" fmla="*/ 91310 w 1022"/>
              <a:gd name="T27" fmla="*/ 2147483647 h 1"/>
              <a:gd name="T28" fmla="*/ 91310 w 1022"/>
              <a:gd name="T29" fmla="*/ 2147483647 h 1"/>
              <a:gd name="T30" fmla="*/ 91310 w 1022"/>
              <a:gd name="T31" fmla="*/ 2147483647 h 1"/>
              <a:gd name="T32" fmla="*/ 91310 w 1022"/>
              <a:gd name="T33" fmla="*/ 2147483647 h 1"/>
              <a:gd name="T34" fmla="*/ 91310 w 1022"/>
              <a:gd name="T35" fmla="*/ 2147483647 h 1"/>
              <a:gd name="T36" fmla="*/ 91310 w 1022"/>
              <a:gd name="T37" fmla="*/ 2147483647 h 1"/>
              <a:gd name="T38" fmla="*/ 91310 w 1022"/>
              <a:gd name="T39" fmla="*/ 2147483647 h 1"/>
              <a:gd name="T40" fmla="*/ 91310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0" name="Google Shape;1085;p14"/>
          <p:cNvSpPr>
            <a:spLocks/>
          </p:cNvSpPr>
          <p:nvPr userDrawn="1"/>
        </p:nvSpPr>
        <p:spPr bwMode="auto">
          <a:xfrm>
            <a:off x="290215" y="3933825"/>
            <a:ext cx="25896"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1" name="Google Shape;1086;p14"/>
          <p:cNvSpPr>
            <a:spLocks/>
          </p:cNvSpPr>
          <p:nvPr userDrawn="1"/>
        </p:nvSpPr>
        <p:spPr bwMode="auto">
          <a:xfrm>
            <a:off x="108943" y="3911204"/>
            <a:ext cx="251817" cy="72628"/>
          </a:xfrm>
          <a:custGeom>
            <a:avLst/>
            <a:gdLst>
              <a:gd name="T0" fmla="*/ 820475684 w 10322"/>
              <a:gd name="T1" fmla="*/ 0 h 2193"/>
              <a:gd name="T2" fmla="*/ 820475684 w 10322"/>
              <a:gd name="T3" fmla="*/ 0 h 2193"/>
              <a:gd name="T4" fmla="*/ 823575623 w 10322"/>
              <a:gd name="T5" fmla="*/ 29273388 h 2193"/>
              <a:gd name="T6" fmla="*/ 758798282 w 10322"/>
              <a:gd name="T7" fmla="*/ 136728722 h 2193"/>
              <a:gd name="T8" fmla="*/ 43239455 w 10322"/>
              <a:gd name="T9" fmla="*/ 136728722 h 2193"/>
              <a:gd name="T10" fmla="*/ 0 w 10322"/>
              <a:gd name="T11" fmla="*/ 107453391 h 2193"/>
              <a:gd name="T12" fmla="*/ 0 w 10322"/>
              <a:gd name="T13" fmla="*/ 107453391 h 2193"/>
              <a:gd name="T14" fmla="*/ 58658350 w 10322"/>
              <a:gd name="T15" fmla="*/ 188819433 h 2193"/>
              <a:gd name="T16" fmla="*/ 777317116 w 10322"/>
              <a:gd name="T17" fmla="*/ 188819433 h 2193"/>
              <a:gd name="T18" fmla="*/ 842094457 w 10322"/>
              <a:gd name="T19" fmla="*/ 81366086 h 2193"/>
              <a:gd name="T20" fmla="*/ 842094457 w 10322"/>
              <a:gd name="T21" fmla="*/ 7809420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2" name="Google Shape;1082;p14"/>
          <p:cNvSpPr>
            <a:spLocks/>
          </p:cNvSpPr>
          <p:nvPr userDrawn="1"/>
        </p:nvSpPr>
        <p:spPr bwMode="auto">
          <a:xfrm>
            <a:off x="256283" y="4344591"/>
            <a:ext cx="62508" cy="133350"/>
          </a:xfrm>
          <a:custGeom>
            <a:avLst/>
            <a:gdLst>
              <a:gd name="T0" fmla="*/ 108457254 w 2534"/>
              <a:gd name="T1" fmla="*/ 84924 h 4047"/>
              <a:gd name="T2" fmla="*/ 0 w 2534"/>
              <a:gd name="T3" fmla="*/ 173161955 h 4047"/>
              <a:gd name="T4" fmla="*/ 108457254 w 2534"/>
              <a:gd name="T5" fmla="*/ 343100533 h 4047"/>
              <a:gd name="T6" fmla="*/ 213624042 w 2534"/>
              <a:gd name="T7" fmla="*/ 173161955 h 4047"/>
              <a:gd name="T8" fmla="*/ 108457254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3" name="Google Shape;1083;p14"/>
          <p:cNvSpPr>
            <a:spLocks/>
          </p:cNvSpPr>
          <p:nvPr userDrawn="1"/>
        </p:nvSpPr>
        <p:spPr bwMode="auto">
          <a:xfrm>
            <a:off x="107157" y="4363641"/>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4" name="Google Shape;1084;p14"/>
          <p:cNvSpPr>
            <a:spLocks/>
          </p:cNvSpPr>
          <p:nvPr userDrawn="1"/>
        </p:nvSpPr>
        <p:spPr bwMode="auto">
          <a:xfrm>
            <a:off x="120551" y="4425554"/>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5" name="Google Shape;1085;p14"/>
          <p:cNvSpPr>
            <a:spLocks/>
          </p:cNvSpPr>
          <p:nvPr userDrawn="1"/>
        </p:nvSpPr>
        <p:spPr bwMode="auto">
          <a:xfrm>
            <a:off x="290215" y="4393406"/>
            <a:ext cx="25003"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
        <p:nvSpPr>
          <p:cNvPr id="56" name="Google Shape;1086;p14"/>
          <p:cNvSpPr>
            <a:spLocks/>
          </p:cNvSpPr>
          <p:nvPr userDrawn="1"/>
        </p:nvSpPr>
        <p:spPr bwMode="auto">
          <a:xfrm>
            <a:off x="108050" y="4371975"/>
            <a:ext cx="251817" cy="71438"/>
          </a:xfrm>
          <a:custGeom>
            <a:avLst/>
            <a:gdLst>
              <a:gd name="T0" fmla="*/ 820475684 w 10322"/>
              <a:gd name="T1" fmla="*/ 0 h 2193"/>
              <a:gd name="T2" fmla="*/ 820475684 w 10322"/>
              <a:gd name="T3" fmla="*/ 0 h 2193"/>
              <a:gd name="T4" fmla="*/ 823575623 w 10322"/>
              <a:gd name="T5" fmla="*/ 27857693 h 2193"/>
              <a:gd name="T6" fmla="*/ 758798282 w 10322"/>
              <a:gd name="T7" fmla="*/ 130116321 h 2193"/>
              <a:gd name="T8" fmla="*/ 43239455 w 10322"/>
              <a:gd name="T9" fmla="*/ 130116321 h 2193"/>
              <a:gd name="T10" fmla="*/ 0 w 10322"/>
              <a:gd name="T11" fmla="*/ 102256760 h 2193"/>
              <a:gd name="T12" fmla="*/ 0 w 10322"/>
              <a:gd name="T13" fmla="*/ 102256760 h 2193"/>
              <a:gd name="T14" fmla="*/ 58658350 w 10322"/>
              <a:gd name="T15" fmla="*/ 179687409 h 2193"/>
              <a:gd name="T16" fmla="*/ 777317116 w 10322"/>
              <a:gd name="T17" fmla="*/ 179687409 h 2193"/>
              <a:gd name="T18" fmla="*/ 842094457 w 10322"/>
              <a:gd name="T19" fmla="*/ 77430649 h 2193"/>
              <a:gd name="T20" fmla="*/ 842094457 w 10322"/>
              <a:gd name="T21" fmla="*/ 7431606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40203204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xmlns=""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pPr/>
              <a:t>5/28/2025</a:t>
            </a:fld>
            <a:endParaRPr lang="en-US"/>
          </a:p>
        </p:txBody>
      </p:sp>
      <p:sp>
        <p:nvSpPr>
          <p:cNvPr id="5" name="Footer Placeholder 4">
            <a:extLst>
              <a:ext uri="{FF2B5EF4-FFF2-40B4-BE49-F238E27FC236}">
                <a16:creationId xmlns:a16="http://schemas.microsoft.com/office/drawing/2014/main" xmlns=""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pPr/>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8.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19.xml"/><Relationship Id="rId6" Type="http://schemas.microsoft.com/office/2007/relationships/hdphoto" Target="../media/hdphoto10.wdp"/><Relationship Id="rId5" Type="http://schemas.openxmlformats.org/officeDocument/2006/relationships/image" Target="../media/image39.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94C9B-5CD1-40B8-98B3-5E560F377FA0}"/>
              </a:ext>
            </a:extLst>
          </p:cNvPr>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Times New Roman" pitchFamily="18" charset="0"/>
                <a:cs typeface="Times New Roman" pitchFamily="18" charset="0"/>
              </a:rPr>
              <a:t>ĐỌC</a:t>
            </a:r>
            <a:endParaRPr lang="en-US" sz="1800" b="1" dirty="0">
              <a:solidFill>
                <a:srgbClr val="17479D"/>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379D234F-530A-44B0-8C0B-D7E30AC1FB5D}"/>
              </a:ext>
            </a:extLst>
          </p:cNvPr>
          <p:cNvSpPr txBox="1"/>
          <p:nvPr/>
        </p:nvSpPr>
        <p:spPr>
          <a:xfrm>
            <a:off x="746084" y="794410"/>
            <a:ext cx="5365827" cy="507831"/>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Times New Roman" pitchFamily="18" charset="0"/>
                <a:cs typeface="Times New Roman" pitchFamily="18" charset="0"/>
              </a:rPr>
              <a:t>Từ ngữ</a:t>
            </a:r>
            <a:endParaRPr lang="en-US" sz="1800" b="1" dirty="0">
              <a:solidFill>
                <a:schemeClr val="accent6">
                  <a:lumMod val="50000"/>
                </a:schemeClr>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B74CAE37-C031-447C-A0D4-4B3695F007FD}"/>
              </a:ext>
            </a:extLst>
          </p:cNvPr>
          <p:cNvSpPr/>
          <p:nvPr/>
        </p:nvSpPr>
        <p:spPr>
          <a:xfrm>
            <a:off x="460224" y="1266212"/>
            <a:ext cx="5996762" cy="507831"/>
          </a:xfrm>
          <a:prstGeom prst="rect">
            <a:avLst/>
          </a:prstGeom>
        </p:spPr>
        <p:txBody>
          <a:bodyPr wrap="square">
            <a:spAutoFit/>
          </a:bodyPr>
          <a:lstStyle/>
          <a:p>
            <a:pPr algn="just">
              <a:lnSpc>
                <a:spcPct val="150000"/>
              </a:lnSpc>
            </a:pPr>
            <a:r>
              <a:rPr lang="vi-VN" sz="1800" dirty="0">
                <a:latin typeface="Times New Roman" pitchFamily="18" charset="0"/>
                <a:cs typeface="Times New Roman" pitchFamily="18" charset="0"/>
              </a:rPr>
              <a:t>     Hồ Gươm</a:t>
            </a:r>
          </a:p>
        </p:txBody>
      </p:sp>
      <p:sp>
        <p:nvSpPr>
          <p:cNvPr id="6" name="Oval 5">
            <a:extLst>
              <a:ext uri="{FF2B5EF4-FFF2-40B4-BE49-F238E27FC236}">
                <a16:creationId xmlns:a16="http://schemas.microsoft.com/office/drawing/2014/main" xmlns=""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21F1432A-BE85-4E86-9EFF-105953948C84}"/>
              </a:ext>
            </a:extLst>
          </p:cNvPr>
          <p:cNvSpPr txBox="1"/>
          <p:nvPr/>
        </p:nvSpPr>
        <p:spPr>
          <a:xfrm>
            <a:off x="1893790" y="1346205"/>
            <a:ext cx="4503986" cy="369332"/>
          </a:xfrm>
          <a:prstGeom prst="rect">
            <a:avLst/>
          </a:prstGeom>
          <a:noFill/>
        </p:spPr>
        <p:txBody>
          <a:bodyPr wrap="square" rtlCol="0">
            <a:spAutoFit/>
          </a:bodyPr>
          <a:lstStyle/>
          <a:p>
            <a:pPr algn="just"/>
            <a:r>
              <a:rPr lang="vi-VN" sz="1800" dirty="0">
                <a:solidFill>
                  <a:schemeClr val="accent6">
                    <a:lumMod val="50000"/>
                  </a:schemeClr>
                </a:solidFill>
                <a:latin typeface="Times New Roman" pitchFamily="18" charset="0"/>
                <a:cs typeface="Times New Roman" pitchFamily="18" charset="0"/>
              </a:rPr>
              <a:t>: còn gọi là hồ Hoàn Kiếm, ở Thủ đô Hà Nội.</a:t>
            </a:r>
            <a:endParaRPr lang="en-US" sz="1800" dirty="0">
              <a:solidFill>
                <a:schemeClr val="accent6">
                  <a:lumMod val="50000"/>
                </a:schemeClr>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xmlns="" id="{6231AED4-BF10-4993-B1C5-5377C3209A2C}"/>
              </a:ext>
            </a:extLst>
          </p:cNvPr>
          <p:cNvSpPr/>
          <p:nvPr/>
        </p:nvSpPr>
        <p:spPr>
          <a:xfrm>
            <a:off x="635794" y="3917455"/>
            <a:ext cx="5996762" cy="507831"/>
          </a:xfrm>
          <a:prstGeom prst="rect">
            <a:avLst/>
          </a:prstGeom>
        </p:spPr>
        <p:txBody>
          <a:bodyPr wrap="square">
            <a:spAutoFit/>
          </a:bodyPr>
          <a:lstStyle/>
          <a:p>
            <a:pPr algn="just">
              <a:lnSpc>
                <a:spcPct val="150000"/>
              </a:lnSpc>
            </a:pPr>
            <a:r>
              <a:rPr lang="vi-VN" sz="1800" dirty="0">
                <a:latin typeface="Times New Roman" pitchFamily="18" charset="0"/>
                <a:cs typeface="Times New Roman" pitchFamily="18" charset="0"/>
              </a:rPr>
              <a:t>     Cổ kính</a:t>
            </a:r>
          </a:p>
        </p:txBody>
      </p:sp>
      <p:sp>
        <p:nvSpPr>
          <p:cNvPr id="15" name="Oval 14">
            <a:extLst>
              <a:ext uri="{FF2B5EF4-FFF2-40B4-BE49-F238E27FC236}">
                <a16:creationId xmlns:a16="http://schemas.microsoft.com/office/drawing/2014/main" xmlns="" id="{275D6F96-67B9-4FB5-8B92-2BC2A3F22885}"/>
              </a:ext>
            </a:extLst>
          </p:cNvPr>
          <p:cNvSpPr/>
          <p:nvPr/>
        </p:nvSpPr>
        <p:spPr>
          <a:xfrm>
            <a:off x="726175" y="4054884"/>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5B42D5D3-88EA-4F35-886E-E862639836F5}"/>
              </a:ext>
            </a:extLst>
          </p:cNvPr>
          <p:cNvSpPr txBox="1"/>
          <p:nvPr/>
        </p:nvSpPr>
        <p:spPr>
          <a:xfrm>
            <a:off x="1842577" y="3997200"/>
            <a:ext cx="4785148" cy="369332"/>
          </a:xfrm>
          <a:prstGeom prst="rect">
            <a:avLst/>
          </a:prstGeom>
          <a:noFill/>
        </p:spPr>
        <p:txBody>
          <a:bodyPr wrap="square" rtlCol="0">
            <a:spAutoFit/>
          </a:bodyPr>
          <a:lstStyle/>
          <a:p>
            <a:pPr algn="just"/>
            <a:r>
              <a:rPr lang="vi-VN" sz="1800" dirty="0">
                <a:solidFill>
                  <a:schemeClr val="accent6">
                    <a:lumMod val="50000"/>
                  </a:schemeClr>
                </a:solidFill>
                <a:latin typeface="Times New Roman" pitchFamily="18" charset="0"/>
                <a:cs typeface="Times New Roman" pitchFamily="18" charset="0"/>
              </a:rPr>
              <a:t>: cổ và trang nghiêm.</a:t>
            </a:r>
            <a:endParaRPr lang="en-US" sz="1800" dirty="0">
              <a:solidFill>
                <a:schemeClr val="accent6">
                  <a:lumMod val="50000"/>
                </a:schemeClr>
              </a:solidFill>
              <a:latin typeface="Times New Roman" pitchFamily="18" charset="0"/>
              <a:cs typeface="Times New Roman" pitchFamily="18" charset="0"/>
            </a:endParaRPr>
          </a:p>
        </p:txBody>
      </p:sp>
      <p:pic>
        <p:nvPicPr>
          <p:cNvPr id="2050" name="Picture 2" descr="Vẻ đẹp Hồ Gươm những ngày hoa gạo nở">
            <a:extLst>
              <a:ext uri="{FF2B5EF4-FFF2-40B4-BE49-F238E27FC236}">
                <a16:creationId xmlns:a16="http://schemas.microsoft.com/office/drawing/2014/main" xmlns=""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2" y="1971839"/>
            <a:ext cx="2878395" cy="1922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xmlns=""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3677696" y="1971839"/>
            <a:ext cx="2629701" cy="1922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Nhà </a:t>
            </a:r>
            <a:r>
              <a:rPr lang="vi-VN" sz="1600" dirty="0">
                <a:latin typeface="Times New Roman" pitchFamily="18" charset="0"/>
                <a:cs typeface="Times New Roman" pitchFamily="18" charset="0"/>
              </a:rPr>
              <a:t>tôi ở Hà Nội, cách Hồ Gươm không xa. Từ trên cao nhìn xuống, mặt hồ như một chiếc gương bầu dục lớn, sáng long lanh.</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Cầu </a:t>
            </a:r>
            <a:r>
              <a:rPr lang="vi-VN" sz="1600" dirty="0">
                <a:latin typeface="Times New Roman" pitchFamily="18" charset="0"/>
                <a:cs typeface="Times New Roman" pitchFamily="18" charset="0"/>
              </a:rPr>
              <a:t>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Có </a:t>
            </a:r>
            <a:r>
              <a:rPr lang="vi-VN" sz="1600" dirty="0">
                <a:latin typeface="Times New Roman" pitchFamily="18" charset="0"/>
                <a:cs typeface="Times New Roman" pitchFamily="18" charset="0"/>
              </a:rPr>
              <a:t>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xmlns=""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smtClean="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itchFamily="18" charset="0"/>
                <a:cs typeface="Times New Roman" pitchFamily="18" charset="0"/>
              </a:rPr>
              <a:t>TRẢ LỜI CÂU HỎI</a:t>
            </a:r>
            <a:endParaRPr lang="en-US" sz="36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C33E36AB-714E-4BC3-850C-E6AC6384CFB5}"/>
              </a:ext>
            </a:extLst>
          </p:cNvPr>
          <p:cNvSpPr txBox="1"/>
          <p:nvPr/>
        </p:nvSpPr>
        <p:spPr>
          <a:xfrm>
            <a:off x="1666396" y="1366970"/>
            <a:ext cx="4812513"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itchFamily="18" charset="0"/>
                <a:cs typeface="Times New Roman" pitchFamily="18" charset="0"/>
              </a:rPr>
              <a:t>1</a:t>
            </a:r>
            <a:r>
              <a:rPr lang="vi-VN" sz="1500" b="1" dirty="0">
                <a:solidFill>
                  <a:schemeClr val="accent6">
                    <a:lumMod val="75000"/>
                  </a:schemeClr>
                </a:solidFill>
                <a:latin typeface="Times New Roman" pitchFamily="18" charset="0"/>
                <a:cs typeface="Times New Roman" pitchFamily="18" charset="0"/>
              </a:rPr>
              <a:t>. </a:t>
            </a:r>
            <a:r>
              <a:rPr lang="vi-VN" sz="1500" dirty="0">
                <a:latin typeface="Times New Roman" pitchFamily="18" charset="0"/>
                <a:cs typeface="Times New Roman" pitchFamily="18" charset="0"/>
              </a:rPr>
              <a:t>Bài văn tả những cảnh đẹp nào ở Hồ Gươm?</a:t>
            </a:r>
          </a:p>
        </p:txBody>
      </p:sp>
      <p:sp>
        <p:nvSpPr>
          <p:cNvPr id="39" name="TextBox 38">
            <a:extLst>
              <a:ext uri="{FF2B5EF4-FFF2-40B4-BE49-F238E27FC236}">
                <a16:creationId xmlns:a16="http://schemas.microsoft.com/office/drawing/2014/main" xmlns="" id="{2B3AFC8E-C57A-43EE-8979-915DE9407EC4}"/>
              </a:ext>
            </a:extLst>
          </p:cNvPr>
          <p:cNvSpPr txBox="1"/>
          <p:nvPr/>
        </p:nvSpPr>
        <p:spPr>
          <a:xfrm>
            <a:off x="249415" y="1707011"/>
            <a:ext cx="6422691" cy="417422"/>
          </a:xfrm>
          <a:prstGeom prst="rect">
            <a:avLst/>
          </a:prstGeom>
          <a:noFill/>
        </p:spPr>
        <p:txBody>
          <a:bodyPr wrap="square" rtlCol="0">
            <a:spAutoFit/>
          </a:bodyPr>
          <a:lstStyle/>
          <a:p>
            <a:pPr algn="just">
              <a:lnSpc>
                <a:spcPct val="150000"/>
              </a:lnSpc>
            </a:pPr>
            <a:r>
              <a:rPr lang="vi-VN" sz="1500" dirty="0">
                <a:solidFill>
                  <a:srgbClr val="FF0000"/>
                </a:solidFill>
                <a:latin typeface="Times New Roman" pitchFamily="18" charset="0"/>
                <a:cs typeface="Times New Roman" pitchFamily="18" charset="0"/>
                <a:sym typeface="Wingdings" panose="05000000000000000000" pitchFamily="2" charset="2"/>
              </a:rPr>
              <a:t> </a:t>
            </a:r>
            <a:r>
              <a:rPr lang="vi-VN" sz="1600" dirty="0">
                <a:solidFill>
                  <a:srgbClr val="FF0000"/>
                </a:solidFill>
                <a:latin typeface="Times New Roman" pitchFamily="18" charset="0"/>
                <a:cs typeface="Times New Roman" pitchFamily="18" charset="0"/>
              </a:rPr>
              <a:t>Bài văn tả Hồ Gươm, đền Ngọc Sơn, cầu Thê Húc, Tháp Rùa.</a:t>
            </a:r>
          </a:p>
        </p:txBody>
      </p:sp>
      <p:sp>
        <p:nvSpPr>
          <p:cNvPr id="41" name="TextBox 40">
            <a:extLst>
              <a:ext uri="{FF2B5EF4-FFF2-40B4-BE49-F238E27FC236}">
                <a16:creationId xmlns:a16="http://schemas.microsoft.com/office/drawing/2014/main" xmlns="" id="{65DB8623-FACE-4087-9DF3-725BA15FE9F7}"/>
              </a:ext>
            </a:extLst>
          </p:cNvPr>
          <p:cNvSpPr txBox="1"/>
          <p:nvPr/>
        </p:nvSpPr>
        <p:spPr>
          <a:xfrm>
            <a:off x="492369" y="3562711"/>
            <a:ext cx="4812513"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itchFamily="18" charset="0"/>
                <a:cs typeface="Times New Roman" pitchFamily="18" charset="0"/>
              </a:rPr>
              <a:t>2. </a:t>
            </a:r>
            <a:r>
              <a:rPr lang="vi-VN" sz="1500" dirty="0">
                <a:latin typeface="Times New Roman" pitchFamily="18" charset="0"/>
                <a:cs typeface="Times New Roman" pitchFamily="18" charset="0"/>
              </a:rPr>
              <a:t>Cầu Thê Húc được miêu tả như thế nào?</a:t>
            </a:r>
          </a:p>
        </p:txBody>
      </p:sp>
      <p:sp>
        <p:nvSpPr>
          <p:cNvPr id="42" name="TextBox 41">
            <a:extLst>
              <a:ext uri="{FF2B5EF4-FFF2-40B4-BE49-F238E27FC236}">
                <a16:creationId xmlns:a16="http://schemas.microsoft.com/office/drawing/2014/main" xmlns="" id="{415218F8-96B8-4DE9-93EE-7BCE81EB426F}"/>
              </a:ext>
            </a:extLst>
          </p:cNvPr>
          <p:cNvSpPr txBox="1"/>
          <p:nvPr/>
        </p:nvSpPr>
        <p:spPr>
          <a:xfrm>
            <a:off x="555888" y="3920583"/>
            <a:ext cx="5809743" cy="784830"/>
          </a:xfrm>
          <a:prstGeom prst="rect">
            <a:avLst/>
          </a:prstGeom>
          <a:noFill/>
        </p:spPr>
        <p:txBody>
          <a:bodyPr wrap="square" rtlCol="0">
            <a:spAutoFit/>
          </a:bodyPr>
          <a:lstStyle/>
          <a:p>
            <a:pPr algn="just">
              <a:lnSpc>
                <a:spcPct val="150000"/>
              </a:lnSpc>
            </a:pPr>
            <a:r>
              <a:rPr lang="vi-VN" sz="1500" dirty="0">
                <a:solidFill>
                  <a:srgbClr val="FF0000"/>
                </a:solidFill>
                <a:latin typeface="Times New Roman" pitchFamily="18" charset="0"/>
                <a:cs typeface="Times New Roman" pitchFamily="18" charset="0"/>
                <a:sym typeface="Wingdings" panose="05000000000000000000" pitchFamily="2" charset="2"/>
              </a:rPr>
              <a:t> Cầu Thê Húc có màu son, cong cong như con tôm, dẫn vào đền Ngọc Sơn.</a:t>
            </a:r>
            <a:endParaRPr lang="vi-VN" sz="16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xmlns=""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401935" y="2117367"/>
            <a:ext cx="2682910" cy="1483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xmlns=""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753" y="2119496"/>
            <a:ext cx="3315601" cy="1476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1985C3-9D5B-4D5A-A62A-49D5302C9A5D}"/>
              </a:ext>
            </a:extLst>
          </p:cNvPr>
          <p:cNvSpPr txBox="1"/>
          <p:nvPr/>
        </p:nvSpPr>
        <p:spPr>
          <a:xfrm>
            <a:off x="540981" y="442522"/>
            <a:ext cx="4812513" cy="45807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Times New Roman" pitchFamily="18" charset="0"/>
                <a:cs typeface="Times New Roman" pitchFamily="18" charset="0"/>
              </a:rPr>
              <a:t>3. </a:t>
            </a:r>
            <a:r>
              <a:rPr lang="vi-VN" sz="1800" dirty="0">
                <a:latin typeface="Times New Roman" pitchFamily="18" charset="0"/>
                <a:cs typeface="Times New Roman" pitchFamily="18" charset="0"/>
              </a:rPr>
              <a:t>Nói 1 – 2 câu giới thiệu về Tháp Rùa.</a:t>
            </a:r>
          </a:p>
        </p:txBody>
      </p:sp>
      <p:sp>
        <p:nvSpPr>
          <p:cNvPr id="4" name="TextBox 3">
            <a:extLst>
              <a:ext uri="{FF2B5EF4-FFF2-40B4-BE49-F238E27FC236}">
                <a16:creationId xmlns:a16="http://schemas.microsoft.com/office/drawing/2014/main" xmlns="" id="{907D6A3A-38EF-42B0-9AFE-1350491282F6}"/>
              </a:ext>
            </a:extLst>
          </p:cNvPr>
          <p:cNvSpPr txBox="1"/>
          <p:nvPr/>
        </p:nvSpPr>
        <p:spPr>
          <a:xfrm>
            <a:off x="329803" y="810554"/>
            <a:ext cx="2656231" cy="1704569"/>
          </a:xfrm>
          <a:prstGeom prst="rect">
            <a:avLst/>
          </a:prstGeom>
          <a:noFill/>
        </p:spPr>
        <p:txBody>
          <a:bodyPr wrap="square" rtlCol="0">
            <a:spAutoFit/>
          </a:bodyPr>
          <a:lstStyle/>
          <a:p>
            <a:pPr algn="just">
              <a:lnSpc>
                <a:spcPct val="150000"/>
              </a:lnSpc>
            </a:pPr>
            <a:r>
              <a:rPr lang="vi-VN" sz="1800" dirty="0">
                <a:solidFill>
                  <a:srgbClr val="FF0000"/>
                </a:solidFill>
                <a:latin typeface="Times New Roman" pitchFamily="18" charset="0"/>
                <a:cs typeface="Times New Roman" pitchFamily="18" charset="0"/>
                <a:sym typeface="Wingdings" panose="05000000000000000000" pitchFamily="2" charset="2"/>
              </a:rPr>
              <a:t> </a:t>
            </a:r>
            <a:r>
              <a:rPr lang="vi-VN" sz="1800" dirty="0">
                <a:solidFill>
                  <a:srgbClr val="FF0000"/>
                </a:solidFill>
                <a:latin typeface="Times New Roman" pitchFamily="18" charset="0"/>
                <a:cs typeface="Times New Roman"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xmlns=""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3076469" y="886604"/>
            <a:ext cx="2961752" cy="1637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CB7F797-DA84-40F8-8E2D-C8087B1652BA}"/>
              </a:ext>
            </a:extLst>
          </p:cNvPr>
          <p:cNvSpPr txBox="1"/>
          <p:nvPr/>
        </p:nvSpPr>
        <p:spPr>
          <a:xfrm>
            <a:off x="443824" y="2524251"/>
            <a:ext cx="5970352" cy="45807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Times New Roman" pitchFamily="18" charset="0"/>
                <a:cs typeface="Times New Roman" pitchFamily="18" charset="0"/>
              </a:rPr>
              <a:t>4. </a:t>
            </a:r>
            <a:r>
              <a:rPr lang="vi-VN" sz="1800" dirty="0">
                <a:latin typeface="Times New Roman" pitchFamily="18" charset="0"/>
                <a:cs typeface="Times New Roman"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xmlns="" id="{F7C8C8D2-FCFD-4AEE-9106-2509EC147856}"/>
              </a:ext>
            </a:extLst>
          </p:cNvPr>
          <p:cNvSpPr txBox="1"/>
          <p:nvPr/>
        </p:nvSpPr>
        <p:spPr>
          <a:xfrm>
            <a:off x="460688" y="2917179"/>
            <a:ext cx="3058202" cy="2120068"/>
          </a:xfrm>
          <a:prstGeom prst="rect">
            <a:avLst/>
          </a:prstGeom>
          <a:noFill/>
        </p:spPr>
        <p:txBody>
          <a:bodyPr wrap="square" rtlCol="0">
            <a:spAutoFit/>
          </a:bodyPr>
          <a:lstStyle/>
          <a:p>
            <a:pPr algn="just">
              <a:lnSpc>
                <a:spcPct val="150000"/>
              </a:lnSpc>
            </a:pPr>
            <a:r>
              <a:rPr lang="vi-VN" sz="1800" dirty="0">
                <a:solidFill>
                  <a:srgbClr val="FF0000"/>
                </a:solidFill>
                <a:latin typeface="Times New Roman" pitchFamily="18" charset="0"/>
                <a:cs typeface="Times New Roman" pitchFamily="18" charset="0"/>
                <a:sym typeface="Wingdings" panose="05000000000000000000" pitchFamily="2" charset="2"/>
              </a:rPr>
              <a:t> Khi thấy rùa hiện lên trên mặt hồ, tác giả đã nghĩ </a:t>
            </a:r>
            <a:r>
              <a:rPr lang="vi-VN" sz="1800" dirty="0">
                <a:solidFill>
                  <a:srgbClr val="FF0000"/>
                </a:solidFill>
                <a:latin typeface="Times New Roman" pitchFamily="18" charset="0"/>
                <a:cs typeface="Times New Roman"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xmlns=""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375" y="2923414"/>
            <a:ext cx="2266217" cy="177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Nhà </a:t>
            </a:r>
            <a:r>
              <a:rPr lang="vi-VN" sz="1600" dirty="0">
                <a:latin typeface="Times New Roman" pitchFamily="18" charset="0"/>
                <a:cs typeface="Times New Roman" pitchFamily="18" charset="0"/>
              </a:rPr>
              <a:t>tôi ở Hà Nội, cách Hồ Gươm không xa. Từ trên cao nhìn xuống, mặt hồ như một chiếc gương bầu dục lớn, sáng long lanh.</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Cầu </a:t>
            </a:r>
            <a:r>
              <a:rPr lang="vi-VN" sz="1600" dirty="0">
                <a:latin typeface="Times New Roman" pitchFamily="18" charset="0"/>
                <a:cs typeface="Times New Roman" pitchFamily="18" charset="0"/>
              </a:rPr>
              <a:t>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Có </a:t>
            </a:r>
            <a:r>
              <a:rPr lang="vi-VN" sz="1600" dirty="0">
                <a:latin typeface="Times New Roman" pitchFamily="18" charset="0"/>
                <a:cs typeface="Times New Roman" pitchFamily="18" charset="0"/>
              </a:rPr>
              <a:t>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xmlns=""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smtClean="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33E36AB-714E-4BC3-850C-E6AC6384CFB5}"/>
              </a:ext>
            </a:extLst>
          </p:cNvPr>
          <p:cNvSpPr txBox="1"/>
          <p:nvPr/>
        </p:nvSpPr>
        <p:spPr>
          <a:xfrm>
            <a:off x="1630309" y="1302075"/>
            <a:ext cx="4887843"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itchFamily="18" charset="0"/>
                <a:cs typeface="Times New Roman" pitchFamily="18" charset="0"/>
              </a:rPr>
              <a:t>1</a:t>
            </a:r>
            <a:r>
              <a:rPr lang="vi-VN" sz="1500" b="1" dirty="0">
                <a:solidFill>
                  <a:schemeClr val="accent6">
                    <a:lumMod val="75000"/>
                  </a:schemeClr>
                </a:solidFill>
                <a:latin typeface="Times New Roman" pitchFamily="18" charset="0"/>
                <a:cs typeface="Times New Roman" pitchFamily="18" charset="0"/>
              </a:rPr>
              <a:t>. </a:t>
            </a:r>
            <a:r>
              <a:rPr lang="vi-VN" sz="1500" dirty="0">
                <a:latin typeface="Times New Roman" pitchFamily="18" charset="0"/>
                <a:cs typeface="Times New Roman" pitchFamily="18" charset="0"/>
              </a:rPr>
              <a:t>Xếp các từ ngữ dưới đây vào nhóm thích hợp.</a:t>
            </a:r>
          </a:p>
        </p:txBody>
      </p:sp>
      <p:sp>
        <p:nvSpPr>
          <p:cNvPr id="6" name="TextBox 5">
            <a:extLst>
              <a:ext uri="{FF2B5EF4-FFF2-40B4-BE49-F238E27FC236}">
                <a16:creationId xmlns:a16="http://schemas.microsoft.com/office/drawing/2014/main" xmlns=""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itchFamily="18" charset="0"/>
                <a:cs typeface="Times New Roman" pitchFamily="18" charset="0"/>
              </a:rPr>
              <a:t>LUYỆN TẬP</a:t>
            </a:r>
            <a:endParaRPr lang="en-US" sz="3600" dirty="0">
              <a:solidFill>
                <a:schemeClr val="accent2"/>
              </a:solidFill>
              <a:latin typeface="Times New Roman" pitchFamily="18" charset="0"/>
              <a:cs typeface="Times New Roman" pitchFamily="18" charset="0"/>
            </a:endParaRPr>
          </a:p>
        </p:txBody>
      </p:sp>
      <p:pic>
        <p:nvPicPr>
          <p:cNvPr id="27" name="Picture 26">
            <a:extLst>
              <a:ext uri="{FF2B5EF4-FFF2-40B4-BE49-F238E27FC236}">
                <a16:creationId xmlns:a16="http://schemas.microsoft.com/office/drawing/2014/main" xmlns="" id="{BB774EB6-E2F1-40C0-992A-F8D87333244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grpSp>
        <p:nvGrpSpPr>
          <p:cNvPr id="5" name="Group 4">
            <a:extLst>
              <a:ext uri="{FF2B5EF4-FFF2-40B4-BE49-F238E27FC236}">
                <a16:creationId xmlns:a16="http://schemas.microsoft.com/office/drawing/2014/main" xmlns="" id="{F467ABF7-0F5B-4101-A932-244BA0424A9E}"/>
              </a:ext>
            </a:extLst>
          </p:cNvPr>
          <p:cNvGrpSpPr/>
          <p:nvPr/>
        </p:nvGrpSpPr>
        <p:grpSpPr>
          <a:xfrm>
            <a:off x="494881" y="3175132"/>
            <a:ext cx="5951852" cy="1826837"/>
            <a:chOff x="512466" y="3110367"/>
            <a:chExt cx="6194809" cy="1877039"/>
          </a:xfrm>
        </p:grpSpPr>
        <p:pic>
          <p:nvPicPr>
            <p:cNvPr id="28" name="Picture 27">
              <a:extLst>
                <a:ext uri="{FF2B5EF4-FFF2-40B4-BE49-F238E27FC236}">
                  <a16:creationId xmlns:a16="http://schemas.microsoft.com/office/drawing/2014/main" xmlns=""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xmlns="" id="{A23EF5B7-B6C8-48A8-97FB-63FFC8647C94}"/>
                </a:ext>
              </a:extLst>
            </p:cNvPr>
            <p:cNvSpPr txBox="1"/>
            <p:nvPr/>
          </p:nvSpPr>
          <p:spPr>
            <a:xfrm>
              <a:off x="1467059" y="3775952"/>
              <a:ext cx="1702141" cy="347858"/>
            </a:xfrm>
            <a:prstGeom prst="rect">
              <a:avLst/>
            </a:prstGeom>
            <a:noFill/>
          </p:spPr>
          <p:txBody>
            <a:bodyPr wrap="none" rtlCol="0">
              <a:spAutoFit/>
            </a:bodyPr>
            <a:lstStyle/>
            <a:p>
              <a:r>
                <a:rPr lang="vi-VN" sz="1600" dirty="0">
                  <a:latin typeface="Times New Roman" pitchFamily="18" charset="0"/>
                  <a:cs typeface="Times New Roman" pitchFamily="18" charset="0"/>
                </a:rPr>
                <a:t>Từ ngữ chỉ sự vật</a:t>
              </a:r>
            </a:p>
          </p:txBody>
        </p:sp>
        <p:sp>
          <p:nvSpPr>
            <p:cNvPr id="30" name="TextBox 29">
              <a:extLst>
                <a:ext uri="{FF2B5EF4-FFF2-40B4-BE49-F238E27FC236}">
                  <a16:creationId xmlns:a16="http://schemas.microsoft.com/office/drawing/2014/main" xmlns="" id="{B3C6B111-17B5-45AA-840E-0F7D27CEA878}"/>
                </a:ext>
              </a:extLst>
            </p:cNvPr>
            <p:cNvSpPr txBox="1"/>
            <p:nvPr/>
          </p:nvSpPr>
          <p:spPr>
            <a:xfrm>
              <a:off x="4021938" y="3775952"/>
              <a:ext cx="1967422" cy="347858"/>
            </a:xfrm>
            <a:prstGeom prst="rect">
              <a:avLst/>
            </a:prstGeom>
            <a:noFill/>
          </p:spPr>
          <p:txBody>
            <a:bodyPr wrap="none" rtlCol="0">
              <a:spAutoFit/>
            </a:bodyPr>
            <a:lstStyle/>
            <a:p>
              <a:r>
                <a:rPr lang="vi-VN" sz="1600" dirty="0">
                  <a:latin typeface="Times New Roman" pitchFamily="18" charset="0"/>
                  <a:cs typeface="Times New Roman" pitchFamily="18" charset="0"/>
                </a:rPr>
                <a:t>Từ ngữ chỉ đặc điểm</a:t>
              </a:r>
            </a:p>
          </p:txBody>
        </p:sp>
      </p:grpSp>
      <p:pic>
        <p:nvPicPr>
          <p:cNvPr id="32" name="Picture 31">
            <a:extLst>
              <a:ext uri="{FF2B5EF4-FFF2-40B4-BE49-F238E27FC236}">
                <a16:creationId xmlns:a16="http://schemas.microsoft.com/office/drawing/2014/main" xmlns=""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494881" y="1868106"/>
            <a:ext cx="1916723" cy="563595"/>
          </a:xfrm>
          <a:prstGeom prst="rect">
            <a:avLst/>
          </a:prstGeom>
        </p:spPr>
      </p:pic>
      <p:pic>
        <p:nvPicPr>
          <p:cNvPr id="38" name="Picture 37">
            <a:extLst>
              <a:ext uri="{FF2B5EF4-FFF2-40B4-BE49-F238E27FC236}">
                <a16:creationId xmlns:a16="http://schemas.microsoft.com/office/drawing/2014/main" xmlns=""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512466" y="2438434"/>
            <a:ext cx="1916723" cy="563595"/>
          </a:xfrm>
          <a:prstGeom prst="rect">
            <a:avLst/>
          </a:prstGeom>
        </p:spPr>
      </p:pic>
      <p:pic>
        <p:nvPicPr>
          <p:cNvPr id="48" name="Picture 47">
            <a:extLst>
              <a:ext uri="{FF2B5EF4-FFF2-40B4-BE49-F238E27FC236}">
                <a16:creationId xmlns:a16="http://schemas.microsoft.com/office/drawing/2014/main" xmlns=""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2470638" y="1868106"/>
            <a:ext cx="1916723" cy="563595"/>
          </a:xfrm>
          <a:prstGeom prst="rect">
            <a:avLst/>
          </a:prstGeom>
        </p:spPr>
      </p:pic>
      <p:pic>
        <p:nvPicPr>
          <p:cNvPr id="49" name="Picture 48">
            <a:extLst>
              <a:ext uri="{FF2B5EF4-FFF2-40B4-BE49-F238E27FC236}">
                <a16:creationId xmlns:a16="http://schemas.microsoft.com/office/drawing/2014/main" xmlns=""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2488223" y="2438434"/>
            <a:ext cx="1916723" cy="563595"/>
          </a:xfrm>
          <a:prstGeom prst="rect">
            <a:avLst/>
          </a:prstGeom>
        </p:spPr>
      </p:pic>
      <p:pic>
        <p:nvPicPr>
          <p:cNvPr id="50" name="Picture 49">
            <a:extLst>
              <a:ext uri="{FF2B5EF4-FFF2-40B4-BE49-F238E27FC236}">
                <a16:creationId xmlns:a16="http://schemas.microsoft.com/office/drawing/2014/main" xmlns=""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4446398" y="1868106"/>
            <a:ext cx="1916723" cy="563595"/>
          </a:xfrm>
          <a:prstGeom prst="rect">
            <a:avLst/>
          </a:prstGeom>
        </p:spPr>
      </p:pic>
      <p:pic>
        <p:nvPicPr>
          <p:cNvPr id="51" name="Picture 50">
            <a:extLst>
              <a:ext uri="{FF2B5EF4-FFF2-40B4-BE49-F238E27FC236}">
                <a16:creationId xmlns:a16="http://schemas.microsoft.com/office/drawing/2014/main" xmlns=""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4463983" y="2438434"/>
            <a:ext cx="1916723" cy="563595"/>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9DCF1-CC14-4713-BDC6-4FDAF336321B}"/>
              </a:ext>
            </a:extLst>
          </p:cNvPr>
          <p:cNvGrpSpPr/>
          <p:nvPr/>
        </p:nvGrpSpPr>
        <p:grpSpPr>
          <a:xfrm>
            <a:off x="336620" y="1612049"/>
            <a:ext cx="6184760" cy="2063653"/>
            <a:chOff x="336620" y="1612049"/>
            <a:chExt cx="6184760" cy="2063653"/>
          </a:xfrm>
        </p:grpSpPr>
        <p:pic>
          <p:nvPicPr>
            <p:cNvPr id="2" name="Picture 1">
              <a:extLst>
                <a:ext uri="{FF2B5EF4-FFF2-40B4-BE49-F238E27FC236}">
                  <a16:creationId xmlns:a16="http://schemas.microsoft.com/office/drawing/2014/main" xmlns=""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xmlns="" id="{639CC407-68A2-4771-B63A-C733D549E9E1}"/>
                </a:ext>
              </a:extLst>
            </p:cNvPr>
            <p:cNvSpPr txBox="1"/>
            <p:nvPr/>
          </p:nvSpPr>
          <p:spPr>
            <a:xfrm>
              <a:off x="1507253" y="1662289"/>
              <a:ext cx="331596" cy="400110"/>
            </a:xfrm>
            <a:prstGeom prst="rect">
              <a:avLst/>
            </a:prstGeom>
            <a:noFill/>
          </p:spPr>
          <p:txBody>
            <a:bodyPr wrap="square" rtlCol="0">
              <a:spAutoFit/>
            </a:bodyPr>
            <a:lstStyle/>
            <a:p>
              <a:r>
                <a:rPr lang="vi-VN" sz="2000">
                  <a:latin typeface="+mn-lt"/>
                </a:rPr>
                <a:t>A</a:t>
              </a:r>
              <a:endParaRPr lang="vi-VN" sz="2000" dirty="0">
                <a:latin typeface="+mn-lt"/>
              </a:endParaRPr>
            </a:p>
          </p:txBody>
        </p:sp>
        <p:sp>
          <p:nvSpPr>
            <p:cNvPr id="4" name="TextBox 3">
              <a:extLst>
                <a:ext uri="{FF2B5EF4-FFF2-40B4-BE49-F238E27FC236}">
                  <a16:creationId xmlns:a16="http://schemas.microsoft.com/office/drawing/2014/main" xmlns="" id="{B0BD5395-1D3D-4237-91E3-4DFE2DED8988}"/>
                </a:ext>
              </a:extLst>
            </p:cNvPr>
            <p:cNvSpPr txBox="1"/>
            <p:nvPr/>
          </p:nvSpPr>
          <p:spPr>
            <a:xfrm>
              <a:off x="4687557" y="1662289"/>
              <a:ext cx="331596" cy="400110"/>
            </a:xfrm>
            <a:prstGeom prst="rect">
              <a:avLst/>
            </a:prstGeom>
            <a:noFill/>
          </p:spPr>
          <p:txBody>
            <a:bodyPr wrap="square" rtlCol="0">
              <a:spAutoFit/>
            </a:bodyPr>
            <a:lstStyle/>
            <a:p>
              <a:r>
                <a:rPr lang="vi-VN" sz="2000" dirty="0">
                  <a:latin typeface="+mn-lt"/>
                </a:rPr>
                <a:t>B</a:t>
              </a:r>
            </a:p>
          </p:txBody>
        </p:sp>
      </p:grpSp>
      <p:sp>
        <p:nvSpPr>
          <p:cNvPr id="6" name="TextBox 5">
            <a:extLst>
              <a:ext uri="{FF2B5EF4-FFF2-40B4-BE49-F238E27FC236}">
                <a16:creationId xmlns:a16="http://schemas.microsoft.com/office/drawing/2014/main" xmlns="" id="{8185FB34-D233-4001-AB73-D7A2B3FF7AC7}"/>
              </a:ext>
            </a:extLst>
          </p:cNvPr>
          <p:cNvSpPr txBox="1"/>
          <p:nvPr/>
        </p:nvSpPr>
        <p:spPr>
          <a:xfrm>
            <a:off x="571482" y="997537"/>
            <a:ext cx="571503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xmlns="" id="{83EF851C-71D2-4EC2-A270-9A5DCB4E8CC9}"/>
              </a:ext>
            </a:extLst>
          </p:cNvPr>
          <p:cNvCxnSpPr/>
          <p:nvPr/>
        </p:nvCxnSpPr>
        <p:spPr>
          <a:xfrm>
            <a:off x="3064747" y="2421653"/>
            <a:ext cx="364253" cy="1034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52A08BA-1D7F-467C-B196-42AB7076DDA8}"/>
              </a:ext>
            </a:extLst>
          </p:cNvPr>
          <p:cNvCxnSpPr>
            <a:cxnSpLocks/>
          </p:cNvCxnSpPr>
          <p:nvPr/>
        </p:nvCxnSpPr>
        <p:spPr>
          <a:xfrm flipV="1">
            <a:off x="3087356" y="235131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B9EC644-D335-4D52-9693-765462BD3F66}"/>
              </a:ext>
            </a:extLst>
          </p:cNvPr>
          <p:cNvCxnSpPr>
            <a:cxnSpLocks/>
          </p:cNvCxnSpPr>
          <p:nvPr/>
        </p:nvCxnSpPr>
        <p:spPr>
          <a:xfrm flipV="1">
            <a:off x="3087356" y="286880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xmlns=""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xmlns=""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xmlns=""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xmlns=""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xmlns=""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xmlns=""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xmlns=""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xmlns=""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60797" y="608410"/>
            <a:ext cx="6518672" cy="42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592" tIns="28794" rIns="57592" bIns="2879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smtClean="0">
                <a:solidFill>
                  <a:srgbClr val="000000"/>
                </a:solidFill>
                <a:latin typeface="HP001 4 hàng" pitchFamily="34" charset="0"/>
                <a:ea typeface="HP001 4 hàng" pitchFamily="34" charset="0"/>
                <a:cs typeface="HP001 4 hàng" pitchFamily="34" charset="0"/>
              </a:rPr>
              <a:t> </a:t>
            </a: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2634"/>
            <a:ext cx="6858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125334" y="896542"/>
            <a:ext cx="3508406" cy="42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92" tIns="28794" rIns="57592" bIns="2879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smtClean="0">
                <a:solidFill>
                  <a:srgbClr val="FFC000"/>
                </a:solidFill>
                <a:latin typeface="HP001 4 hàng" pitchFamily="34" charset="0"/>
                <a:ea typeface="HP001 4 hàng" pitchFamily="34" charset="0"/>
                <a:cs typeface="HP001 4 hàng" pitchFamily="34" charset="0"/>
              </a:rPr>
              <a:t>T</a:t>
            </a:r>
            <a:r>
              <a:rPr lang="en-US" altLang="en-US" sz="2400" b="1" dirty="0" err="1" smtClean="0">
                <a:solidFill>
                  <a:srgbClr val="FFC000"/>
                </a:solidFill>
                <a:latin typeface="HP001 4 hàng" pitchFamily="34" charset="0"/>
                <a:ea typeface="HP001 4 hàng" pitchFamily="34" charset="0"/>
                <a:cs typeface="HP001 4 hàng" pitchFamily="34" charset="0"/>
              </a:rPr>
              <a:t>iếng</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việt</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cxnSp>
        <p:nvCxnSpPr>
          <p:cNvPr id="8" name="Straight Connector 7"/>
          <p:cNvCxnSpPr/>
          <p:nvPr/>
        </p:nvCxnSpPr>
        <p:spPr>
          <a:xfrm flipV="1">
            <a:off x="2274392" y="1235869"/>
            <a:ext cx="926008" cy="357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925470" y="1763990"/>
            <a:ext cx="609897" cy="0"/>
          </a:xfrm>
          <a:prstGeom prst="line">
            <a:avLst/>
          </a:prstGeom>
        </p:spPr>
        <p:style>
          <a:lnRef idx="3">
            <a:schemeClr val="dk1"/>
          </a:lnRef>
          <a:fillRef idx="0">
            <a:schemeClr val="dk1"/>
          </a:fillRef>
          <a:effectRef idx="2">
            <a:schemeClr val="dk1"/>
          </a:effectRef>
          <a:fontRef idx="minor">
            <a:schemeClr val="tx1"/>
          </a:fontRef>
        </p:style>
      </p:cxnSp>
      <p:sp>
        <p:nvSpPr>
          <p:cNvPr id="11" name="Text Box 9"/>
          <p:cNvSpPr txBox="1">
            <a:spLocks noChangeArrowheads="1"/>
          </p:cNvSpPr>
          <p:nvPr/>
        </p:nvSpPr>
        <p:spPr bwMode="auto">
          <a:xfrm>
            <a:off x="468585" y="1316642"/>
            <a:ext cx="6857999" cy="42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92" tIns="28794" rIns="57592" bIns="2879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Tiết</a:t>
            </a:r>
            <a:r>
              <a:rPr lang="en-US" altLang="en-US" sz="2400" b="1" dirty="0" smtClean="0">
                <a:solidFill>
                  <a:srgbClr val="FFC000"/>
                </a:solidFill>
                <a:latin typeface="HP001 4 hàng" pitchFamily="34" charset="0"/>
                <a:ea typeface="HP001 4 hàng" pitchFamily="34" charset="0"/>
                <a:cs typeface="HP001 4 hàng" pitchFamily="34" charset="0"/>
              </a:rPr>
              <a:t> 3: </a:t>
            </a:r>
            <a:r>
              <a:rPr lang="en-US" altLang="en-US" sz="2400" b="1" dirty="0" err="1" smtClean="0">
                <a:solidFill>
                  <a:srgbClr val="FFC000"/>
                </a:solidFill>
                <a:latin typeface="HP001 4 hàng" pitchFamily="34" charset="0"/>
                <a:ea typeface="HP001 4 hàng" pitchFamily="34" charset="0"/>
                <a:cs typeface="HP001 4 hàng" pitchFamily="34" charset="0"/>
              </a:rPr>
              <a:t>Ôn</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các</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chữ</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hoa</a:t>
            </a:r>
            <a:r>
              <a:rPr lang="en-US" altLang="en-US" sz="2400" b="1" dirty="0" smtClean="0">
                <a:solidFill>
                  <a:srgbClr val="FFC000"/>
                </a:solidFill>
                <a:latin typeface="HP001 4 hàng" pitchFamily="34" charset="0"/>
                <a:ea typeface="HP001 4 hàng" pitchFamily="34" charset="0"/>
                <a:cs typeface="HP001 4 hàng" pitchFamily="34" charset="0"/>
              </a:rPr>
              <a:t> Q, V(</a:t>
            </a:r>
            <a:r>
              <a:rPr lang="en-US" altLang="en-US" sz="2400" b="1" dirty="0" err="1" smtClean="0">
                <a:solidFill>
                  <a:srgbClr val="FFC000"/>
                </a:solidFill>
                <a:latin typeface="HP001 4 hàng" panose="020B0603050302020204" pitchFamily="34" charset="0"/>
                <a:ea typeface="HP001 4 hàng" pitchFamily="34" charset="0"/>
                <a:cs typeface="HP001 4 hàng" pitchFamily="34" charset="0"/>
              </a:rPr>
              <a:t>kiểu</a:t>
            </a:r>
            <a:r>
              <a:rPr lang="en-US" altLang="en-US" sz="2400" b="1" dirty="0" smtClean="0">
                <a:solidFill>
                  <a:srgbClr val="FFC000"/>
                </a:solidFill>
                <a:latin typeface="HP001 4 hàng" panose="020B0603050302020204" pitchFamily="34" charset="0"/>
                <a:ea typeface="HP001 4 hàng" pitchFamily="34" charset="0"/>
                <a:cs typeface="HP001 4 hàng" pitchFamily="34" charset="0"/>
              </a:rPr>
              <a:t> 2)</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spTree>
    <p:extLst>
      <p:ext uri="{BB962C8B-B14F-4D97-AF65-F5344CB8AC3E}">
        <p14:creationId xmlns:p14="http://schemas.microsoft.com/office/powerpoint/2010/main" val="762892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3" name="Rectangle 2"/>
          <p:cNvSpPr/>
          <p:nvPr/>
        </p:nvSpPr>
        <p:spPr>
          <a:xfrm>
            <a:off x="225921" y="3264807"/>
            <a:ext cx="3429000" cy="1166154"/>
          </a:xfrm>
          <a:prstGeom prst="rect">
            <a:avLst/>
          </a:prstGeom>
        </p:spPr>
        <p:txBody>
          <a:bodyPr lIns="57598" tIns="28798" rIns="57598" bIns="28798">
            <a:spAutoFit/>
          </a:bodyPr>
          <a:lstStyle/>
          <a:p>
            <a:r>
              <a:rPr lang="vi-VN" altLang="en-US" sz="2400" b="1" dirty="0">
                <a:solidFill>
                  <a:schemeClr val="accent3">
                    <a:lumMod val="50000"/>
                  </a:schemeClr>
                </a:solidFill>
                <a:latin typeface="Times New Roman" pitchFamily="18" charset="0"/>
                <a:cs typeface="Times New Roman" pitchFamily="18" charset="0"/>
              </a:rPr>
              <a:t>II. Đồ dùng dạy học:</a:t>
            </a:r>
          </a:p>
          <a:p>
            <a:r>
              <a:rPr lang="vi-VN" altLang="en-US" sz="2400" dirty="0">
                <a:solidFill>
                  <a:schemeClr val="accent3">
                    <a:lumMod val="50000"/>
                  </a:schemeClr>
                </a:solidFill>
                <a:latin typeface="Times New Roman" pitchFamily="18" charset="0"/>
                <a:cs typeface="Times New Roman" pitchFamily="18" charset="0"/>
                <a:sym typeface="+mn-ea"/>
              </a:rPr>
              <a:t>- GV: Bài giảng powpoil</a:t>
            </a:r>
            <a:endParaRPr lang="vi-VN" altLang="en-US" sz="2400" dirty="0">
              <a:solidFill>
                <a:schemeClr val="accent3">
                  <a:lumMod val="50000"/>
                </a:schemeClr>
              </a:solidFill>
              <a:latin typeface="Times New Roman" pitchFamily="18" charset="0"/>
              <a:cs typeface="Times New Roman" pitchFamily="18" charset="0"/>
            </a:endParaRPr>
          </a:p>
          <a:p>
            <a:r>
              <a:rPr lang="vi-VN" altLang="en-US" sz="2400" dirty="0">
                <a:solidFill>
                  <a:schemeClr val="accent3">
                    <a:lumMod val="50000"/>
                  </a:schemeClr>
                </a:solidFill>
                <a:latin typeface="Times New Roman" pitchFamily="18" charset="0"/>
                <a:cs typeface="Times New Roman" pitchFamily="18" charset="0"/>
                <a:sym typeface="+mn-ea"/>
              </a:rPr>
              <a:t>- HS: SGK, vở.</a:t>
            </a:r>
            <a:endParaRPr lang="vi-VN" altLang="en-US" sz="2400" dirty="0">
              <a:solidFill>
                <a:schemeClr val="accent3">
                  <a:lumMod val="50000"/>
                </a:schemeClr>
              </a:solidFill>
              <a:latin typeface="Times New Roman" pitchFamily="18" charset="0"/>
              <a:cs typeface="Times New Roman" pitchFamily="18" charset="0"/>
            </a:endParaRPr>
          </a:p>
        </p:txBody>
      </p:sp>
      <p:sp>
        <p:nvSpPr>
          <p:cNvPr id="4" name="Rectangle 3"/>
          <p:cNvSpPr/>
          <p:nvPr/>
        </p:nvSpPr>
        <p:spPr>
          <a:xfrm>
            <a:off x="267757" y="4315374"/>
            <a:ext cx="3461789" cy="427490"/>
          </a:xfrm>
          <a:prstGeom prst="rect">
            <a:avLst/>
          </a:prstGeom>
        </p:spPr>
        <p:txBody>
          <a:bodyPr wrap="none" lIns="57598" tIns="28798" rIns="57598" bIns="28798">
            <a:spAutoFit/>
          </a:bodyPr>
          <a:lstStyle/>
          <a:p>
            <a:r>
              <a:rPr lang="vi-VN" altLang="en-US" sz="2400" b="1" dirty="0">
                <a:solidFill>
                  <a:schemeClr val="accent3">
                    <a:lumMod val="50000"/>
                  </a:schemeClr>
                </a:solidFill>
                <a:latin typeface="Times New Roman" pitchFamily="18" charset="0"/>
                <a:cs typeface="Times New Roman" pitchFamily="18" charset="0"/>
              </a:rPr>
              <a:t>III. Hoạt động dạy - học: </a:t>
            </a:r>
          </a:p>
        </p:txBody>
      </p:sp>
      <p:sp>
        <p:nvSpPr>
          <p:cNvPr id="5" name="Rectangle 4"/>
          <p:cNvSpPr/>
          <p:nvPr/>
        </p:nvSpPr>
        <p:spPr>
          <a:xfrm>
            <a:off x="251946" y="296696"/>
            <a:ext cx="6347637" cy="3012813"/>
          </a:xfrm>
          <a:prstGeom prst="rect">
            <a:avLst/>
          </a:prstGeom>
        </p:spPr>
        <p:txBody>
          <a:bodyPr wrap="square" lIns="57598" tIns="28798" rIns="57598" bIns="28798">
            <a:spAutoFit/>
          </a:bodyPr>
          <a:lstStyle/>
          <a:p>
            <a:r>
              <a:rPr lang="vi-VN" altLang="en-US" sz="2400" b="1" dirty="0" smtClean="0">
                <a:solidFill>
                  <a:schemeClr val="accent3">
                    <a:lumMod val="50000"/>
                  </a:schemeClr>
                </a:solidFill>
                <a:latin typeface="Times New Roman" pitchFamily="18" charset="0"/>
                <a:cs typeface="Times New Roman" pitchFamily="18" charset="0"/>
              </a:rPr>
              <a:t>I. </a:t>
            </a:r>
            <a:r>
              <a:rPr lang="vi-VN" altLang="en-US" sz="2400" b="1" dirty="0">
                <a:solidFill>
                  <a:schemeClr val="accent3">
                    <a:lumMod val="50000"/>
                  </a:schemeClr>
                </a:solidFill>
                <a:latin typeface="Times New Roman" pitchFamily="18" charset="0"/>
                <a:cs typeface="Times New Roman" pitchFamily="18" charset="0"/>
              </a:rPr>
              <a:t>Yêu cầu cần đạt:</a:t>
            </a:r>
          </a:p>
          <a:p>
            <a:r>
              <a:rPr lang="vi-VN" sz="2400" dirty="0" smtClean="0">
                <a:solidFill>
                  <a:schemeClr val="accent3">
                    <a:lumMod val="50000"/>
                  </a:schemeClr>
                </a:solidFill>
                <a:latin typeface="Times New Roman" pitchFamily="18" charset="0"/>
                <a:cs typeface="Times New Roman" pitchFamily="18" charset="0"/>
              </a:rPr>
              <a:t>*Kiến thức, kĩ năng:</a:t>
            </a:r>
          </a:p>
          <a:p>
            <a:r>
              <a:rPr lang="vi-VN" sz="2400" dirty="0" smtClean="0">
                <a:solidFill>
                  <a:schemeClr val="accent3">
                    <a:lumMod val="50000"/>
                  </a:schemeClr>
                </a:solidFill>
                <a:latin typeface="Times New Roman" pitchFamily="18" charset="0"/>
                <a:cs typeface="Times New Roman" pitchFamily="18" charset="0"/>
              </a:rPr>
              <a:t>- Ôn lại các chữ viết hoa </a:t>
            </a:r>
            <a:r>
              <a:rPr lang="vi-VN" sz="2400" b="1" dirty="0" smtClean="0">
                <a:solidFill>
                  <a:schemeClr val="accent3">
                    <a:lumMod val="50000"/>
                  </a:schemeClr>
                </a:solidFill>
                <a:latin typeface="HP001 4 hàng" pitchFamily="34" charset="0"/>
                <a:cs typeface="Times New Roman" pitchFamily="18" charset="0"/>
              </a:rPr>
              <a:t>Q, V </a:t>
            </a:r>
            <a:r>
              <a:rPr lang="vi-VN" sz="2400" dirty="0" smtClean="0">
                <a:solidFill>
                  <a:schemeClr val="accent3">
                    <a:lumMod val="50000"/>
                  </a:schemeClr>
                </a:solidFill>
                <a:latin typeface="Times New Roman" pitchFamily="18" charset="0"/>
                <a:cs typeface="Times New Roman" pitchFamily="18" charset="0"/>
              </a:rPr>
              <a:t>(kiểu 2).</a:t>
            </a:r>
          </a:p>
          <a:p>
            <a:r>
              <a:rPr lang="vi-VN" sz="2400" dirty="0" smtClean="0">
                <a:solidFill>
                  <a:schemeClr val="accent3">
                    <a:lumMod val="50000"/>
                  </a:schemeClr>
                </a:solidFill>
                <a:latin typeface="Times New Roman" pitchFamily="18" charset="0"/>
                <a:cs typeface="Times New Roman" pitchFamily="18" charset="0"/>
              </a:rPr>
              <a:t>- Viết đúng câu ứng dựng: Quê em có dòng song uốn quanh.</a:t>
            </a:r>
          </a:p>
          <a:p>
            <a:r>
              <a:rPr lang="vi-VN" sz="2400" dirty="0" smtClean="0">
                <a:solidFill>
                  <a:schemeClr val="accent3">
                    <a:lumMod val="50000"/>
                  </a:schemeClr>
                </a:solidFill>
                <a:latin typeface="Times New Roman" pitchFamily="18" charset="0"/>
                <a:cs typeface="Times New Roman" pitchFamily="18" charset="0"/>
              </a:rPr>
              <a:t>*Phát triển năng lực và phẩm chất:</a:t>
            </a:r>
          </a:p>
          <a:p>
            <a:r>
              <a:rPr lang="vi-VN" sz="2400" dirty="0" smtClean="0">
                <a:solidFill>
                  <a:schemeClr val="accent3">
                    <a:lumMod val="50000"/>
                  </a:schemeClr>
                </a:solidFill>
                <a:latin typeface="Times New Roman" pitchFamily="18" charset="0"/>
                <a:cs typeface="Times New Roman" pitchFamily="18" charset="0"/>
              </a:rPr>
              <a:t>- Rèn cho HS tính kiên nhẫn, cẩn thận.</a:t>
            </a:r>
          </a:p>
          <a:p>
            <a:r>
              <a:rPr lang="vi-VN" sz="2400" dirty="0" smtClean="0">
                <a:solidFill>
                  <a:schemeClr val="accent3">
                    <a:lumMod val="50000"/>
                  </a:schemeClr>
                </a:solidFill>
                <a:latin typeface="Times New Roman" pitchFamily="18" charset="0"/>
                <a:cs typeface="Times New Roman" pitchFamily="18" charset="0"/>
              </a:rPr>
              <a:t>- Có ý thức thẩm mỹ khi viết chữ.</a:t>
            </a:r>
            <a:endParaRPr lang="vi-VN" sz="24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9008406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đẹp"/>
          <p:cNvPicPr>
            <a:picLocks noChangeAspect="1" noChangeArrowheads="1"/>
          </p:cNvPicPr>
          <p:nvPr/>
        </p:nvPicPr>
        <p:blipFill>
          <a:blip r:embed="rId2"/>
          <a:srcRect/>
          <a:stretch>
            <a:fillRect/>
          </a:stretch>
        </p:blipFill>
        <p:spPr bwMode="auto">
          <a:xfrm>
            <a:off x="0" y="3042"/>
            <a:ext cx="6858000" cy="5140459"/>
          </a:xfrm>
          <a:prstGeom prst="rect">
            <a:avLst/>
          </a:prstGeom>
          <a:noFill/>
        </p:spPr>
      </p:pic>
      <p:sp>
        <p:nvSpPr>
          <p:cNvPr id="4" name="Cloud 3"/>
          <p:cNvSpPr/>
          <p:nvPr/>
        </p:nvSpPr>
        <p:spPr>
          <a:xfrm>
            <a:off x="2190307" y="400049"/>
            <a:ext cx="4096193" cy="2258091"/>
          </a:xfrm>
          <a:prstGeom prst="cloud">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sz="3000" dirty="0" smtClean="0"/>
              <a:t>1. </a:t>
            </a:r>
            <a:r>
              <a:rPr lang="en-US" sz="3000" dirty="0" err="1" smtClean="0"/>
              <a:t>Đọc</a:t>
            </a:r>
            <a:r>
              <a:rPr lang="en-US" sz="3000" dirty="0" smtClean="0"/>
              <a:t> </a:t>
            </a:r>
            <a:r>
              <a:rPr lang="en-US" sz="3000" dirty="0" err="1" smtClean="0"/>
              <a:t>bài</a:t>
            </a:r>
            <a:r>
              <a:rPr lang="en-US" sz="3000" dirty="0" smtClean="0"/>
              <a:t> </a:t>
            </a:r>
            <a:r>
              <a:rPr lang="en-US" sz="3000" dirty="0" err="1" smtClean="0"/>
              <a:t>tập</a:t>
            </a:r>
            <a:r>
              <a:rPr lang="en-US" sz="3000" dirty="0" smtClean="0"/>
              <a:t> </a:t>
            </a:r>
            <a:r>
              <a:rPr lang="en-US" sz="3000" dirty="0" err="1" smtClean="0"/>
              <a:t>đọc</a:t>
            </a:r>
            <a:r>
              <a:rPr lang="en-US" sz="3000" dirty="0" smtClean="0"/>
              <a:t> “ </a:t>
            </a:r>
            <a:r>
              <a:rPr lang="en-US" sz="3000" dirty="0" err="1" smtClean="0"/>
              <a:t>Khám</a:t>
            </a:r>
            <a:r>
              <a:rPr lang="en-US" sz="3000" dirty="0" smtClean="0"/>
              <a:t> </a:t>
            </a:r>
            <a:r>
              <a:rPr lang="en-US" sz="3000" dirty="0" err="1" smtClean="0"/>
              <a:t>phá</a:t>
            </a:r>
            <a:r>
              <a:rPr lang="en-US" sz="3000" dirty="0" smtClean="0"/>
              <a:t> </a:t>
            </a:r>
            <a:r>
              <a:rPr lang="en-US" sz="3000" dirty="0" err="1" smtClean="0"/>
              <a:t>đáy</a:t>
            </a:r>
            <a:r>
              <a:rPr lang="en-US" sz="3000" dirty="0" smtClean="0"/>
              <a:t> </a:t>
            </a:r>
            <a:r>
              <a:rPr lang="en-US" sz="3000" dirty="0" err="1" smtClean="0"/>
              <a:t>biển</a:t>
            </a:r>
            <a:r>
              <a:rPr lang="en-US" sz="3000" dirty="0" smtClean="0"/>
              <a:t> ở </a:t>
            </a:r>
            <a:r>
              <a:rPr lang="en-US" sz="3000" dirty="0" err="1" smtClean="0"/>
              <a:t>Trường</a:t>
            </a:r>
            <a:r>
              <a:rPr lang="en-US" sz="3000" dirty="0" smtClean="0"/>
              <a:t> Sa”.</a:t>
            </a:r>
            <a:endParaRPr lang="en-US" sz="3000" dirty="0"/>
          </a:p>
        </p:txBody>
      </p:sp>
      <p:sp>
        <p:nvSpPr>
          <p:cNvPr id="5" name="Cloud 4"/>
          <p:cNvSpPr/>
          <p:nvPr/>
        </p:nvSpPr>
        <p:spPr>
          <a:xfrm>
            <a:off x="-1" y="2765793"/>
            <a:ext cx="5168349" cy="2134197"/>
          </a:xfrm>
          <a:prstGeom prst="cloud">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lvl="0" algn="ctr"/>
            <a:r>
              <a:rPr lang="en-US" sz="3000" dirty="0" smtClean="0">
                <a:solidFill>
                  <a:srgbClr val="002060"/>
                </a:solidFill>
                <a:latin typeface="Times New Roman" pitchFamily="18" charset="0"/>
                <a:cs typeface="Times New Roman" pitchFamily="18" charset="0"/>
              </a:rPr>
              <a:t>2. </a:t>
            </a:r>
            <a:r>
              <a:rPr lang="vi-VN" altLang="zh-CN" sz="3200" kern="1200" dirty="0" smtClean="0">
                <a:solidFill>
                  <a:srgbClr val="002060"/>
                </a:solidFill>
                <a:latin typeface="Times New Roman" pitchFamily="18" charset="0"/>
                <a:ea typeface="Arial-Rounded" panose="020B0500000000000000" pitchFamily="34" charset="0"/>
                <a:cs typeface="Times New Roman" pitchFamily="18" charset="0"/>
                <a:sym typeface="+mn-lt"/>
              </a:rPr>
              <a:t>Sau bài đọc, em biết thêm điều gì về biển ở Trường Sa?</a:t>
            </a:r>
            <a:r>
              <a:rPr lang="en-US" altLang="zh-CN" sz="3200" kern="1200" dirty="0" smtClean="0">
                <a:solidFill>
                  <a:srgbClr val="002060"/>
                </a:solidFill>
                <a:latin typeface="Times New Roman" pitchFamily="18" charset="0"/>
                <a:ea typeface="Arial-Rounded" panose="020B0500000000000000" pitchFamily="34" charset="0"/>
                <a:cs typeface="Times New Roman" pitchFamily="18" charset="0"/>
                <a:sym typeface="+mn-lt"/>
              </a:rPr>
              <a:t> </a:t>
            </a:r>
          </a:p>
        </p:txBody>
      </p:sp>
      <p:sp>
        <p:nvSpPr>
          <p:cNvPr id="7" name="16-Point Star 6"/>
          <p:cNvSpPr/>
          <p:nvPr/>
        </p:nvSpPr>
        <p:spPr>
          <a:xfrm>
            <a:off x="228600" y="0"/>
            <a:ext cx="1943100" cy="1771650"/>
          </a:xfrm>
          <a:prstGeom prst="star16">
            <a:avLst/>
          </a:prstGeom>
          <a:solidFill>
            <a:srgbClr val="FFFF00"/>
          </a:solidFill>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600" b="1" dirty="0" err="1" smtClean="0">
                <a:solidFill>
                  <a:srgbClr val="FF0000"/>
                </a:solidFill>
                <a:latin typeface="Times New Roman" pitchFamily="18" charset="0"/>
                <a:cs typeface="Times New Roman" pitchFamily="18" charset="0"/>
              </a:rPr>
              <a:t>Khởi</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động</a:t>
            </a:r>
            <a:endParaRPr lang="en-US"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xmlns=""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xmlns=""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xmlns=""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xmlns=""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xmlns=""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xmlns=""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xmlns=""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xmlns=""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xmlns=""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xmlns=""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xmlns=""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Times New Roman" pitchFamily="18" charset="0"/>
                <a:cs typeface="Times New Roman" pitchFamily="18" charset="0"/>
              </a:rPr>
              <a:t>a. </a:t>
            </a:r>
            <a:r>
              <a:rPr lang="en-US" sz="1500" dirty="0" err="1">
                <a:latin typeface="Times New Roman" pitchFamily="18" charset="0"/>
                <a:cs typeface="Times New Roman" pitchFamily="18" charset="0"/>
              </a:rPr>
              <a:t>Chữ</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được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viết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hoa</a:t>
            </a:r>
            <a:r>
              <a:rPr lang="en-US" sz="1500" dirty="0">
                <a:latin typeface="Times New Roman" pitchFamily="18" charset="0"/>
                <a:cs typeface="Times New Roman" pitchFamily="18" charset="0"/>
              </a:rPr>
              <a:t>? </a:t>
            </a:r>
          </a:p>
          <a:p>
            <a:pPr algn="just">
              <a:lnSpc>
                <a:spcPct val="150000"/>
              </a:lnSpc>
            </a:pPr>
            <a:endParaRPr lang="vi-VN" sz="1500" dirty="0">
              <a:latin typeface="Times New Roman" pitchFamily="18" charset="0"/>
              <a:cs typeface="Times New Roman" pitchFamily="18" charset="0"/>
            </a:endParaRPr>
          </a:p>
          <a:p>
            <a:pPr algn="just">
              <a:lnSpc>
                <a:spcPct val="150000"/>
              </a:lnSpc>
            </a:pPr>
            <a:r>
              <a:rPr lang="vi-VN" sz="1500" dirty="0">
                <a:latin typeface="Times New Roman" pitchFamily="18" charset="0"/>
                <a:cs typeface="Times New Roman" pitchFamily="18" charset="0"/>
              </a:rPr>
              <a:t>b. </a:t>
            </a:r>
            <a:r>
              <a:rPr lang="en-US" sz="1500" dirty="0" err="1">
                <a:latin typeface="Times New Roman" pitchFamily="18" charset="0"/>
                <a:cs typeface="Times New Roman" pitchFamily="18" charset="0"/>
              </a:rPr>
              <a:t>Khoảng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cách</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giữa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chữ</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ghi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tiếng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như</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thế</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a:t>
            </a:r>
            <a:endParaRPr lang="vi-VN" sz="1500" dirty="0">
              <a:latin typeface="Times New Roman" pitchFamily="18" charset="0"/>
              <a:cs typeface="Times New Roman" pitchFamily="18" charset="0"/>
            </a:endParaRPr>
          </a:p>
          <a:p>
            <a:pPr algn="just">
              <a:lnSpc>
                <a:spcPct val="150000"/>
              </a:lnSpc>
            </a:pPr>
            <a:endParaRPr lang="vi-VN" sz="1500" dirty="0">
              <a:latin typeface="Times New Roman" pitchFamily="18" charset="0"/>
              <a:cs typeface="Times New Roman" pitchFamily="18" charset="0"/>
            </a:endParaRPr>
          </a:p>
          <a:p>
            <a:pPr algn="just">
              <a:lnSpc>
                <a:spcPct val="150000"/>
              </a:lnSpc>
            </a:pPr>
            <a:r>
              <a:rPr lang="en-US" sz="1500" dirty="0">
                <a:latin typeface="Times New Roman" pitchFamily="18" charset="0"/>
                <a:cs typeface="Times New Roman" pitchFamily="18" charset="0"/>
              </a:rPr>
              <a:t>c. </a:t>
            </a:r>
            <a:r>
              <a:rPr lang="en-US" sz="1500" dirty="0" err="1">
                <a:latin typeface="Times New Roman" pitchFamily="18" charset="0"/>
                <a:cs typeface="Times New Roman" pitchFamily="18" charset="0"/>
              </a:rPr>
              <a:t>Những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chữ</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cao</a:t>
            </a:r>
            <a:r>
              <a:rPr lang="en-US" sz="1500" dirty="0">
                <a:latin typeface="Times New Roman" pitchFamily="18" charset="0"/>
                <a:cs typeface="Times New Roman" pitchFamily="18" charset="0"/>
              </a:rPr>
              <a:t> 2.5 li ?</a:t>
            </a:r>
            <a:endParaRPr lang="vi-VN" sz="15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xmlns=""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xmlns=""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xmlns=""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Times New Roman" pitchFamily="18" charset="0"/>
                <a:cs typeface="Times New Roman" pitchFamily="18" charset="0"/>
              </a:rPr>
              <a:t>LUYỆN VIẾT VỞ</a:t>
            </a:r>
            <a:endParaRPr lang="en-US" sz="3600" dirty="0">
              <a:solidFill>
                <a:schemeClr val="accent2"/>
              </a:solidFill>
              <a:latin typeface="Times New Roman" pitchFamily="18" charset="0"/>
              <a:ea typeface="HP001" panose="020B0603050302020204" pitchFamily="34" charset="0"/>
              <a:cs typeface="Times New Roman" pitchFamily="18" charset="0"/>
            </a:endParaRPr>
          </a:p>
        </p:txBody>
      </p:sp>
      <p:pic>
        <p:nvPicPr>
          <p:cNvPr id="12" name="Picture 2" descr="Student Writing (#4) | Free SVG">
            <a:extLst>
              <a:ext uri="{FF2B5EF4-FFF2-40B4-BE49-F238E27FC236}">
                <a16:creationId xmlns:a16="http://schemas.microsoft.com/office/drawing/2014/main" xmlns=""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2B882A11-CE06-405A-9F8B-869DC327BECC}"/>
              </a:ext>
            </a:extLst>
          </p:cNvPr>
          <p:cNvSpPr txBox="1"/>
          <p:nvPr/>
        </p:nvSpPr>
        <p:spPr>
          <a:xfrm>
            <a:off x="746083" y="1597872"/>
            <a:ext cx="5365827" cy="461665"/>
          </a:xfrm>
          <a:prstGeom prst="rect">
            <a:avLst/>
          </a:prstGeom>
          <a:noFill/>
        </p:spPr>
        <p:txBody>
          <a:bodyPr wrap="square" rtlCol="0">
            <a:spAutoFit/>
          </a:bodyPr>
          <a:lstStyle/>
          <a:p>
            <a:pPr algn="ctr">
              <a:lnSpc>
                <a:spcPct val="150000"/>
              </a:lnSpc>
            </a:pPr>
            <a:r>
              <a:rPr lang="vi-VN" sz="1600" b="1" dirty="0">
                <a:solidFill>
                  <a:srgbClr val="0070C0"/>
                </a:solidFill>
                <a:latin typeface="Times New Roman" pitchFamily="18" charset="0"/>
                <a:cs typeface="Times New Roman" pitchFamily="18" charset="0"/>
              </a:rPr>
              <a:t>Học sinh viết vào vở </a:t>
            </a:r>
            <a:r>
              <a:rPr lang="vi-VN" sz="1600" b="1" i="1" dirty="0">
                <a:solidFill>
                  <a:srgbClr val="0070C0"/>
                </a:solidFill>
                <a:latin typeface="Times New Roman" pitchFamily="18" charset="0"/>
                <a:cs typeface="Times New Roman" pitchFamily="18" charset="0"/>
              </a:rPr>
              <a:t>Tập viết 2 tập hai</a:t>
            </a:r>
            <a:endParaRPr lang="en-US" sz="1600" b="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xmlns=""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xmlns=""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xmlns=""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xmlns=""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xmlns=""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xmlns=""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xmlns=""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xmlns=""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60797" y="608410"/>
            <a:ext cx="6518672" cy="4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01" tIns="28800" rIns="57601" bIns="28800">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smtClean="0">
                <a:solidFill>
                  <a:srgbClr val="000000"/>
                </a:solidFill>
                <a:latin typeface="HP001 4 hàng" pitchFamily="34" charset="0"/>
                <a:ea typeface="HP001 4 hàng" pitchFamily="34" charset="0"/>
                <a:cs typeface="HP001 4 hàng" pitchFamily="34" charset="0"/>
              </a:rPr>
              <a:t> </a:t>
            </a: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2634"/>
            <a:ext cx="6858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125334" y="896541"/>
            <a:ext cx="3508406" cy="4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1" tIns="28800" rIns="57601" bIns="28800">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smtClean="0">
                <a:solidFill>
                  <a:srgbClr val="FFC000"/>
                </a:solidFill>
                <a:latin typeface="HP001 4 hàng" pitchFamily="34" charset="0"/>
                <a:ea typeface="HP001 4 hàng" pitchFamily="34" charset="0"/>
                <a:cs typeface="HP001 4 hàng" pitchFamily="34" charset="0"/>
              </a:rPr>
              <a:t>T</a:t>
            </a:r>
            <a:r>
              <a:rPr lang="en-US" altLang="en-US" sz="2400" b="1" dirty="0" err="1" smtClean="0">
                <a:solidFill>
                  <a:srgbClr val="FFC000"/>
                </a:solidFill>
                <a:latin typeface="HP001 4 hàng" pitchFamily="34" charset="0"/>
                <a:ea typeface="HP001 4 hàng" pitchFamily="34" charset="0"/>
                <a:cs typeface="HP001 4 hàng" pitchFamily="34" charset="0"/>
              </a:rPr>
              <a:t>iếng</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việt</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cxnSp>
        <p:nvCxnSpPr>
          <p:cNvPr id="8" name="Straight Connector 7"/>
          <p:cNvCxnSpPr/>
          <p:nvPr/>
        </p:nvCxnSpPr>
        <p:spPr>
          <a:xfrm flipV="1">
            <a:off x="2274392" y="1235869"/>
            <a:ext cx="926008" cy="357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55024" y="1730859"/>
            <a:ext cx="609897" cy="0"/>
          </a:xfrm>
          <a:prstGeom prst="line">
            <a:avLst/>
          </a:prstGeom>
        </p:spPr>
        <p:style>
          <a:lnRef idx="3">
            <a:schemeClr val="dk1"/>
          </a:lnRef>
          <a:fillRef idx="0">
            <a:schemeClr val="dk1"/>
          </a:fillRef>
          <a:effectRef idx="2">
            <a:schemeClr val="dk1"/>
          </a:effectRef>
          <a:fontRef idx="minor">
            <a:schemeClr val="tx1"/>
          </a:fontRef>
        </p:style>
      </p:cxnSp>
      <p:sp>
        <p:nvSpPr>
          <p:cNvPr id="11" name="Text Box 9"/>
          <p:cNvSpPr txBox="1">
            <a:spLocks noChangeArrowheads="1"/>
          </p:cNvSpPr>
          <p:nvPr/>
        </p:nvSpPr>
        <p:spPr bwMode="auto">
          <a:xfrm>
            <a:off x="0" y="1374486"/>
            <a:ext cx="7543339" cy="79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1" tIns="28800" rIns="57601" bIns="28800">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Tiết</a:t>
            </a:r>
            <a:r>
              <a:rPr lang="en-US" altLang="en-US" sz="2200" b="1" dirty="0" smtClean="0">
                <a:solidFill>
                  <a:srgbClr val="FFC000"/>
                </a:solidFill>
                <a:latin typeface="HP001 4 hàng" pitchFamily="34" charset="0"/>
                <a:ea typeface="HP001 4 hàng" pitchFamily="34" charset="0"/>
                <a:cs typeface="HP001 4 hàng" pitchFamily="34" charset="0"/>
              </a:rPr>
              <a:t> </a:t>
            </a:r>
            <a:r>
              <a:rPr lang="vi-VN" altLang="en-US" sz="2200" b="1" dirty="0" smtClean="0">
                <a:solidFill>
                  <a:srgbClr val="FFC000"/>
                </a:solidFill>
                <a:latin typeface="HP001 4 hàng" pitchFamily="34" charset="0"/>
                <a:ea typeface="HP001 4 hàng" pitchFamily="34" charset="0"/>
                <a:cs typeface="HP001 4 hàng" pitchFamily="34" charset="0"/>
              </a:rPr>
              <a:t>4</a:t>
            </a:r>
            <a:r>
              <a:rPr lang="en-US" altLang="en-US" sz="2200" b="1" dirty="0" smtClean="0">
                <a:solidFill>
                  <a:srgbClr val="FFC000"/>
                </a:solidFill>
                <a:latin typeface="HP001 4 hàng" pitchFamily="34" charset="0"/>
                <a:ea typeface="HP001 4 hàng" pitchFamily="34" charset="0"/>
                <a:cs typeface="HP001 4 hàng" pitchFamily="34" charset="0"/>
              </a:rPr>
              <a:t>. </a:t>
            </a:r>
            <a:r>
              <a:rPr lang="vi-VN" altLang="en-US" sz="2200" b="1" dirty="0" smtClean="0">
                <a:solidFill>
                  <a:srgbClr val="FFC000"/>
                </a:solidFill>
                <a:latin typeface="HP001 4 hàng" pitchFamily="34" charset="0"/>
                <a:ea typeface="HP001 4 hàng" pitchFamily="34" charset="0"/>
                <a:cs typeface="HP001 4 hàng" pitchFamily="34" charset="0"/>
              </a:rPr>
              <a:t>Nghe và nói: </a:t>
            </a:r>
            <a:r>
              <a:rPr lang="en-US" altLang="en-US" sz="2200" b="1" dirty="0" err="1" smtClean="0">
                <a:solidFill>
                  <a:srgbClr val="FFC000"/>
                </a:solidFill>
                <a:latin typeface="HP001 4 hàng" pitchFamily="34" charset="0"/>
                <a:ea typeface="HP001 4 hàng" pitchFamily="34" charset="0"/>
                <a:cs typeface="HP001 4 hàng" pitchFamily="34" charset="0"/>
              </a:rPr>
              <a:t>Nói</a:t>
            </a:r>
            <a:r>
              <a:rPr lang="en-US" altLang="en-US" sz="22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về</a:t>
            </a:r>
            <a:r>
              <a:rPr lang="en-US" altLang="en-US" sz="22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quê</a:t>
            </a:r>
            <a:r>
              <a:rPr lang="en-US" altLang="en-US" sz="22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hương</a:t>
            </a:r>
            <a:r>
              <a:rPr lang="en-US" altLang="en-US" sz="22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đất</a:t>
            </a:r>
            <a:r>
              <a:rPr lang="en-US" altLang="en-US" sz="22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nước</a:t>
            </a:r>
            <a:r>
              <a:rPr lang="en-US" altLang="en-US" sz="2200" b="1" dirty="0" smtClean="0">
                <a:solidFill>
                  <a:srgbClr val="FFC000"/>
                </a:solidFill>
                <a:latin typeface="HP001 4 hàng" pitchFamily="34" charset="0"/>
                <a:ea typeface="HP001 4 hàng" pitchFamily="34" charset="0"/>
                <a:cs typeface="HP001 4 hàng" pitchFamily="34" charset="0"/>
              </a:rPr>
              <a:t> </a:t>
            </a:r>
            <a:r>
              <a:rPr lang="en-US" altLang="en-US" sz="2200" b="1" dirty="0" err="1" smtClean="0">
                <a:solidFill>
                  <a:srgbClr val="FFC000"/>
                </a:solidFill>
                <a:latin typeface="HP001 4 hàng" pitchFamily="34" charset="0"/>
                <a:ea typeface="HP001 4 hàng" pitchFamily="34" charset="0"/>
                <a:cs typeface="HP001 4 hàng" pitchFamily="34" charset="0"/>
              </a:rPr>
              <a:t>em</a:t>
            </a:r>
            <a:endParaRPr lang="vi-VN" altLang="en-US" sz="2200" b="1" dirty="0" smtClean="0">
              <a:solidFill>
                <a:srgbClr val="FFC000"/>
              </a:solidFill>
              <a:latin typeface="HP001 4 hàng" pitchFamily="34" charset="0"/>
              <a:ea typeface="HP001 4 hàng" pitchFamily="34" charset="0"/>
              <a:cs typeface="HP001 4 hàng" pitchFamily="34" charset="0"/>
            </a:endParaRPr>
          </a:p>
          <a:p>
            <a:pPr fontAlgn="base">
              <a:spcBef>
                <a:spcPct val="0"/>
              </a:spcBef>
              <a:spcAft>
                <a:spcPct val="0"/>
              </a:spcAft>
            </a:pPr>
            <a:r>
              <a:rPr lang="en-US" altLang="en-US" sz="2400" b="1" dirty="0" smtClean="0">
                <a:solidFill>
                  <a:srgbClr val="FFC000"/>
                </a:solidFill>
                <a:latin typeface="HP001 4 hàng" pitchFamily="34" charset="0"/>
                <a:ea typeface="HP001 4 hàng" pitchFamily="34" charset="0"/>
                <a:cs typeface="HP001 4 hàng" pitchFamily="34" charset="0"/>
              </a:rPr>
              <a:t>.</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spTree>
    <p:extLst>
      <p:ext uri="{BB962C8B-B14F-4D97-AF65-F5344CB8AC3E}">
        <p14:creationId xmlns:p14="http://schemas.microsoft.com/office/powerpoint/2010/main" val="762892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3" name="Rectangle 2"/>
          <p:cNvSpPr/>
          <p:nvPr/>
        </p:nvSpPr>
        <p:spPr>
          <a:xfrm>
            <a:off x="431268" y="3412661"/>
            <a:ext cx="3429000" cy="981496"/>
          </a:xfrm>
          <a:prstGeom prst="rect">
            <a:avLst/>
          </a:prstGeom>
        </p:spPr>
        <p:txBody>
          <a:bodyPr lIns="57604" tIns="28802" rIns="57604" bIns="28802">
            <a:spAutoFit/>
          </a:bodyPr>
          <a:lstStyle/>
          <a:p>
            <a:r>
              <a:rPr lang="vi-VN" altLang="en-US" sz="2000" b="1" dirty="0">
                <a:solidFill>
                  <a:schemeClr val="bg1">
                    <a:lumMod val="10000"/>
                  </a:schemeClr>
                </a:solidFill>
                <a:latin typeface="Times New Roman" pitchFamily="18" charset="0"/>
                <a:cs typeface="Times New Roman" pitchFamily="18" charset="0"/>
              </a:rPr>
              <a:t>II. Đồ dùng dạy học:</a:t>
            </a:r>
          </a:p>
          <a:p>
            <a:r>
              <a:rPr lang="vi-VN" altLang="en-US" sz="2000" dirty="0">
                <a:solidFill>
                  <a:schemeClr val="bg1">
                    <a:lumMod val="10000"/>
                  </a:schemeClr>
                </a:solidFill>
                <a:latin typeface="Times New Roman" pitchFamily="18" charset="0"/>
                <a:cs typeface="Times New Roman" pitchFamily="18" charset="0"/>
                <a:sym typeface="+mn-ea"/>
              </a:rPr>
              <a:t>- GV: Bài giảng powpoil</a:t>
            </a:r>
            <a:endParaRPr lang="vi-VN" altLang="en-US" sz="2000" dirty="0">
              <a:solidFill>
                <a:schemeClr val="bg1">
                  <a:lumMod val="10000"/>
                </a:schemeClr>
              </a:solidFill>
              <a:latin typeface="Times New Roman" pitchFamily="18" charset="0"/>
              <a:cs typeface="Times New Roman" pitchFamily="18" charset="0"/>
            </a:endParaRPr>
          </a:p>
          <a:p>
            <a:r>
              <a:rPr lang="vi-VN" altLang="en-US" sz="2000" dirty="0">
                <a:solidFill>
                  <a:schemeClr val="bg1">
                    <a:lumMod val="10000"/>
                  </a:schemeClr>
                </a:solidFill>
                <a:latin typeface="Times New Roman" pitchFamily="18" charset="0"/>
                <a:cs typeface="Times New Roman" pitchFamily="18" charset="0"/>
                <a:sym typeface="+mn-ea"/>
              </a:rPr>
              <a:t>- HS: SGK, vở.</a:t>
            </a:r>
            <a:endParaRPr lang="vi-VN" altLang="en-US" sz="2000" dirty="0">
              <a:solidFill>
                <a:schemeClr val="bg1">
                  <a:lumMod val="10000"/>
                </a:schemeClr>
              </a:solidFill>
              <a:latin typeface="Times New Roman" pitchFamily="18" charset="0"/>
              <a:cs typeface="Times New Roman" pitchFamily="18" charset="0"/>
            </a:endParaRPr>
          </a:p>
        </p:txBody>
      </p:sp>
      <p:sp>
        <p:nvSpPr>
          <p:cNvPr id="4" name="Rectangle 3"/>
          <p:cNvSpPr/>
          <p:nvPr/>
        </p:nvSpPr>
        <p:spPr>
          <a:xfrm>
            <a:off x="381815" y="4361636"/>
            <a:ext cx="2899146" cy="365943"/>
          </a:xfrm>
          <a:prstGeom prst="rect">
            <a:avLst/>
          </a:prstGeom>
        </p:spPr>
        <p:txBody>
          <a:bodyPr wrap="none" lIns="57604" tIns="28802" rIns="57604" bIns="28802">
            <a:spAutoFit/>
          </a:bodyPr>
          <a:lstStyle/>
          <a:p>
            <a:r>
              <a:rPr lang="vi-VN" altLang="en-US" sz="2000" b="1" dirty="0">
                <a:solidFill>
                  <a:schemeClr val="bg1">
                    <a:lumMod val="10000"/>
                  </a:schemeClr>
                </a:solidFill>
                <a:latin typeface="Times New Roman" pitchFamily="18" charset="0"/>
                <a:cs typeface="Times New Roman" pitchFamily="18" charset="0"/>
              </a:rPr>
              <a:t>III. Hoạt động dạy - học: </a:t>
            </a:r>
          </a:p>
        </p:txBody>
      </p:sp>
      <p:sp>
        <p:nvSpPr>
          <p:cNvPr id="5" name="Rectangle 4"/>
          <p:cNvSpPr/>
          <p:nvPr/>
        </p:nvSpPr>
        <p:spPr>
          <a:xfrm>
            <a:off x="382079" y="217183"/>
            <a:ext cx="6347637" cy="3443709"/>
          </a:xfrm>
          <a:prstGeom prst="rect">
            <a:avLst/>
          </a:prstGeom>
        </p:spPr>
        <p:txBody>
          <a:bodyPr wrap="square" lIns="57604" tIns="28802" rIns="57604" bIns="28802">
            <a:spAutoFit/>
          </a:bodyPr>
          <a:lstStyle/>
          <a:p>
            <a:r>
              <a:rPr lang="vi-VN" altLang="en-US" sz="2000" b="1" dirty="0" smtClean="0">
                <a:solidFill>
                  <a:schemeClr val="bg1">
                    <a:lumMod val="10000"/>
                  </a:schemeClr>
                </a:solidFill>
                <a:latin typeface="Times New Roman" pitchFamily="18" charset="0"/>
                <a:cs typeface="Times New Roman" pitchFamily="18" charset="0"/>
              </a:rPr>
              <a:t>I. </a:t>
            </a:r>
            <a:r>
              <a:rPr lang="vi-VN" altLang="en-US" sz="2000" b="1" dirty="0">
                <a:solidFill>
                  <a:schemeClr val="bg1">
                    <a:lumMod val="10000"/>
                  </a:schemeClr>
                </a:solidFill>
                <a:latin typeface="Times New Roman" pitchFamily="18" charset="0"/>
                <a:cs typeface="Times New Roman" pitchFamily="18" charset="0"/>
              </a:rPr>
              <a:t>Yêu cầu cần đạt:</a:t>
            </a:r>
          </a:p>
          <a:p>
            <a:r>
              <a:rPr lang="vi-VN" sz="2000" dirty="0" smtClean="0">
                <a:latin typeface="Times New Roman" pitchFamily="18" charset="0"/>
                <a:cs typeface="Times New Roman" pitchFamily="18" charset="0"/>
              </a:rPr>
              <a:t>*Kiến thức, kĩ năng:</a:t>
            </a:r>
          </a:p>
          <a:p>
            <a:r>
              <a:rPr lang="vi-VN" sz="2000" dirty="0" smtClean="0">
                <a:latin typeface="Times New Roman" pitchFamily="18" charset="0"/>
                <a:cs typeface="Times New Roman" pitchFamily="18" charset="0"/>
              </a:rPr>
              <a:t>- Biết giới thiệu về những điều thú vị ở quê hương em hoặc nơi em sống, chia sẻ về những trải nghiệm suy nghĩ, cảm xúc về quê hương em qua tranh gợi ý.</a:t>
            </a:r>
          </a:p>
          <a:p>
            <a:r>
              <a:rPr lang="vi-VN" sz="2000" dirty="0" smtClean="0">
                <a:latin typeface="Times New Roman" pitchFamily="18" charset="0"/>
                <a:cs typeface="Times New Roman" pitchFamily="18" charset="0"/>
              </a:rPr>
              <a:t>*Phát triển năng lực và phẩm chất:</a:t>
            </a:r>
          </a:p>
          <a:p>
            <a:r>
              <a:rPr lang="vi-VN" sz="2000" dirty="0" smtClean="0">
                <a:latin typeface="Times New Roman" pitchFamily="18" charset="0"/>
                <a:cs typeface="Times New Roman" pitchFamily="18" charset="0"/>
              </a:rPr>
              <a:t>- Giúp hình thành và phát triển năng lực văn học: khả năng thẩm thấu một bài văn miêu tả đặc sắc về cảnh đẹp đất nước, kĩ năng giao tiếp, có tinh thần hợp tác trong làm việc nhóm.</a:t>
            </a:r>
          </a:p>
          <a:p>
            <a:r>
              <a:rPr lang="vi-VN" sz="2000" dirty="0" smtClean="0">
                <a:latin typeface="Times New Roman" pitchFamily="18" charset="0"/>
                <a:cs typeface="Times New Roman" pitchFamily="18" charset="0"/>
              </a:rPr>
              <a:t>- Có tình cảm trân trọng đối với quê hương, đất nước.</a:t>
            </a:r>
          </a:p>
          <a:p>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369008406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Times New Roman" pitchFamily="18" charset="0"/>
                <a:cs typeface="Times New Roman" pitchFamily="18" charset="0"/>
              </a:rPr>
              <a:t>NÓI VỀ QUÊ HƯƠNG, ĐẤT NƯỚC EM</a:t>
            </a:r>
            <a:endParaRPr lang="en-US" sz="3600" dirty="0">
              <a:solidFill>
                <a:schemeClr val="accent2"/>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4D3AA807-2DCC-48E4-AC94-AB911CA05AD3}"/>
              </a:ext>
            </a:extLst>
          </p:cNvPr>
          <p:cNvSpPr txBox="1"/>
          <p:nvPr/>
        </p:nvSpPr>
        <p:spPr>
          <a:xfrm>
            <a:off x="1578603" y="1335184"/>
            <a:ext cx="4939549" cy="728148"/>
          </a:xfrm>
          <a:prstGeom prst="rect">
            <a:avLst/>
          </a:prstGeom>
          <a:noFill/>
        </p:spPr>
        <p:txBody>
          <a:bodyPr wrap="square" rtlCol="0">
            <a:spAutoFit/>
          </a:bodyPr>
          <a:lstStyle/>
          <a:p>
            <a:pPr algn="just">
              <a:lnSpc>
                <a:spcPct val="120000"/>
              </a:lnSpc>
            </a:pPr>
            <a:r>
              <a:rPr lang="vi-VN" sz="1800" b="1" dirty="0">
                <a:solidFill>
                  <a:schemeClr val="accent6">
                    <a:lumMod val="75000"/>
                  </a:schemeClr>
                </a:solidFill>
                <a:latin typeface="Times New Roman" pitchFamily="18" charset="0"/>
                <a:cs typeface="Times New Roman" pitchFamily="18" charset="0"/>
              </a:rPr>
              <a:t>1. </a:t>
            </a:r>
            <a:r>
              <a:rPr lang="vi-VN" sz="1800" dirty="0">
                <a:latin typeface="Times New Roman" pitchFamily="18" charset="0"/>
                <a:cs typeface="Times New Roman"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xmlns=""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xmlns=""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xmlns="" id="{DF9953F9-3B32-40AC-BB0B-9283C1CBE4D4}"/>
              </a:ext>
            </a:extLst>
          </p:cNvPr>
          <p:cNvSpPr txBox="1"/>
          <p:nvPr/>
        </p:nvSpPr>
        <p:spPr>
          <a:xfrm>
            <a:off x="339848" y="1960866"/>
            <a:ext cx="2582256" cy="2419124"/>
          </a:xfrm>
          <a:prstGeom prst="rect">
            <a:avLst/>
          </a:prstGeom>
          <a:noFill/>
        </p:spPr>
        <p:txBody>
          <a:bodyPr wrap="square" rtlCol="0">
            <a:spAutoFit/>
          </a:bodyPr>
          <a:lstStyle/>
          <a:p>
            <a:pPr algn="just">
              <a:lnSpc>
                <a:spcPct val="120000"/>
              </a:lnSpc>
            </a:pPr>
            <a:r>
              <a:rPr lang="vi-VN" sz="1800" dirty="0">
                <a:solidFill>
                  <a:schemeClr val="accent6">
                    <a:lumMod val="75000"/>
                  </a:schemeClr>
                </a:solidFill>
                <a:latin typeface="Times New Roman" pitchFamily="18" charset="0"/>
                <a:cs typeface="Times New Roman" pitchFamily="18" charset="0"/>
              </a:rPr>
              <a:t>G: </a:t>
            </a:r>
            <a:r>
              <a:rPr lang="vi-VN" sz="1800" dirty="0">
                <a:latin typeface="Times New Roman" pitchFamily="18" charset="0"/>
                <a:cs typeface="Times New Roman" pitchFamily="18" charset="0"/>
              </a:rPr>
              <a:t>- Quê hương em hoặc nơi em sống có điều gì thú vị? (cảnh vật, hoạt động, những sản phẩm đặc biệt,...</a:t>
            </a:r>
          </a:p>
          <a:p>
            <a:pPr algn="just">
              <a:lnSpc>
                <a:spcPct val="120000"/>
              </a:lnSpc>
            </a:pPr>
            <a:r>
              <a:rPr lang="vi-VN" sz="1800" dirty="0">
                <a:latin typeface="Times New Roman" pitchFamily="18" charset="0"/>
                <a:cs typeface="Times New Roman" pitchFamily="18" charset="0"/>
              </a:rPr>
              <a:t>     - Em có tình cảm như thế nào với nơi đó?</a:t>
            </a:r>
          </a:p>
        </p:txBody>
      </p:sp>
      <p:sp>
        <p:nvSpPr>
          <p:cNvPr id="20" name="TextBox 19">
            <a:extLst>
              <a:ext uri="{FF2B5EF4-FFF2-40B4-BE49-F238E27FC236}">
                <a16:creationId xmlns:a16="http://schemas.microsoft.com/office/drawing/2014/main" xmlns="" id="{3C381C74-7ACD-45E8-9A2E-B0568D8B7B06}"/>
              </a:ext>
            </a:extLst>
          </p:cNvPr>
          <p:cNvSpPr txBox="1"/>
          <p:nvPr/>
        </p:nvSpPr>
        <p:spPr>
          <a:xfrm>
            <a:off x="585163" y="4265300"/>
            <a:ext cx="5883426" cy="728148"/>
          </a:xfrm>
          <a:prstGeom prst="rect">
            <a:avLst/>
          </a:prstGeom>
          <a:noFill/>
        </p:spPr>
        <p:txBody>
          <a:bodyPr wrap="square" rtlCol="0">
            <a:spAutoFit/>
          </a:bodyPr>
          <a:lstStyle/>
          <a:p>
            <a:pPr algn="just">
              <a:lnSpc>
                <a:spcPct val="120000"/>
              </a:lnSpc>
            </a:pPr>
            <a:r>
              <a:rPr lang="vi-VN" sz="1800" b="1" dirty="0">
                <a:solidFill>
                  <a:schemeClr val="accent6">
                    <a:lumMod val="75000"/>
                  </a:schemeClr>
                </a:solidFill>
                <a:latin typeface="Times New Roman" pitchFamily="18" charset="0"/>
                <a:cs typeface="Times New Roman" pitchFamily="18" charset="0"/>
              </a:rPr>
              <a:t>2. </a:t>
            </a:r>
            <a:r>
              <a:rPr lang="vi-VN" sz="1800" dirty="0">
                <a:latin typeface="Times New Roman" pitchFamily="18" charset="0"/>
                <a:cs typeface="Times New Roman"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xmlns=""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60797" y="608410"/>
            <a:ext cx="6518672" cy="4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smtClean="0">
                <a:solidFill>
                  <a:srgbClr val="000000"/>
                </a:solidFill>
                <a:latin typeface="HP001 4 hàng" pitchFamily="34" charset="0"/>
                <a:ea typeface="HP001 4 hàng" pitchFamily="34" charset="0"/>
                <a:cs typeface="HP001 4 hàng" pitchFamily="34" charset="0"/>
              </a:rPr>
              <a:t> </a:t>
            </a: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125334" y="896541"/>
            <a:ext cx="3508406" cy="4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smtClean="0">
                <a:solidFill>
                  <a:srgbClr val="FFC000"/>
                </a:solidFill>
                <a:latin typeface="HP001 4 hàng" pitchFamily="34" charset="0"/>
                <a:ea typeface="HP001 4 hàng" pitchFamily="34" charset="0"/>
                <a:cs typeface="HP001 4 hàng" pitchFamily="34" charset="0"/>
              </a:rPr>
              <a:t>T</a:t>
            </a:r>
            <a:r>
              <a:rPr lang="en-US" altLang="en-US" sz="2400" b="1" dirty="0" err="1" smtClean="0">
                <a:solidFill>
                  <a:srgbClr val="FFC000"/>
                </a:solidFill>
                <a:latin typeface="HP001 4 hàng" pitchFamily="34" charset="0"/>
                <a:ea typeface="HP001 4 hàng" pitchFamily="34" charset="0"/>
                <a:cs typeface="HP001 4 hàng" pitchFamily="34" charset="0"/>
              </a:rPr>
              <a:t>iếng</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việt</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cxnSp>
        <p:nvCxnSpPr>
          <p:cNvPr id="8" name="Straight Connector 7"/>
          <p:cNvCxnSpPr/>
          <p:nvPr/>
        </p:nvCxnSpPr>
        <p:spPr>
          <a:xfrm flipV="1">
            <a:off x="2274392" y="1235869"/>
            <a:ext cx="926008" cy="357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1401068" y="1681163"/>
            <a:ext cx="609897" cy="0"/>
          </a:xfrm>
          <a:prstGeom prst="line">
            <a:avLst/>
          </a:prstGeom>
        </p:spPr>
        <p:style>
          <a:lnRef idx="3">
            <a:schemeClr val="dk1"/>
          </a:lnRef>
          <a:fillRef idx="0">
            <a:schemeClr val="dk1"/>
          </a:fillRef>
          <a:effectRef idx="2">
            <a:schemeClr val="dk1"/>
          </a:effectRef>
          <a:fontRef idx="minor">
            <a:schemeClr val="tx1"/>
          </a:fontRef>
        </p:style>
      </p:cxnSp>
      <p:sp>
        <p:nvSpPr>
          <p:cNvPr id="10" name="Text Box 9"/>
          <p:cNvSpPr txBox="1">
            <a:spLocks noChangeArrowheads="1"/>
          </p:cNvSpPr>
          <p:nvPr/>
        </p:nvSpPr>
        <p:spPr bwMode="auto">
          <a:xfrm>
            <a:off x="1077686" y="1373982"/>
            <a:ext cx="5361520" cy="4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Bài</a:t>
            </a:r>
            <a:r>
              <a:rPr lang="en-US" altLang="en-US" sz="2400" b="1" dirty="0" smtClean="0">
                <a:solidFill>
                  <a:srgbClr val="FFC000"/>
                </a:solidFill>
                <a:latin typeface="HP001 4 hàng" pitchFamily="34" charset="0"/>
                <a:ea typeface="HP001 4 hàng" pitchFamily="34" charset="0"/>
                <a:cs typeface="HP001 4 hàng" pitchFamily="34" charset="0"/>
              </a:rPr>
              <a:t> 29: </a:t>
            </a:r>
            <a:r>
              <a:rPr lang="en-US" altLang="en-US" sz="2400" b="1" dirty="0" err="1" smtClean="0">
                <a:solidFill>
                  <a:srgbClr val="FFC000"/>
                </a:solidFill>
                <a:latin typeface="HP001 4 hàng" pitchFamily="34" charset="0"/>
                <a:ea typeface="HP001 4 hàng" pitchFamily="34" charset="0"/>
                <a:cs typeface="HP001 4 hàng" pitchFamily="34" charset="0"/>
              </a:rPr>
              <a:t>Hồ</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Gươm</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sp>
        <p:nvSpPr>
          <p:cNvPr id="11" name="Text Box 9"/>
          <p:cNvSpPr txBox="1">
            <a:spLocks noChangeArrowheads="1"/>
          </p:cNvSpPr>
          <p:nvPr/>
        </p:nvSpPr>
        <p:spPr bwMode="auto">
          <a:xfrm>
            <a:off x="477078" y="1911892"/>
            <a:ext cx="6857999" cy="4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Tiết</a:t>
            </a:r>
            <a:r>
              <a:rPr lang="en-US" altLang="en-US" sz="2400" b="1" dirty="0" smtClean="0">
                <a:solidFill>
                  <a:srgbClr val="FFC000"/>
                </a:solidFill>
                <a:latin typeface="HP001 4 hàng" pitchFamily="34" charset="0"/>
                <a:ea typeface="HP001 4 hàng" pitchFamily="34" charset="0"/>
                <a:cs typeface="HP001 4 hàng" pitchFamily="34" charset="0"/>
              </a:rPr>
              <a:t> 1+2. </a:t>
            </a:r>
            <a:r>
              <a:rPr lang="en-US" altLang="en-US" sz="2400" b="1" dirty="0" err="1" smtClean="0">
                <a:solidFill>
                  <a:srgbClr val="FFC000"/>
                </a:solidFill>
                <a:latin typeface="HP001 4 hàng" pitchFamily="34" charset="0"/>
                <a:ea typeface="HP001 4 hàng" pitchFamily="34" charset="0"/>
                <a:cs typeface="HP001 4 hàng" pitchFamily="34" charset="0"/>
              </a:rPr>
              <a:t>Đọc</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hiểu</a:t>
            </a:r>
            <a:r>
              <a:rPr lang="en-US" altLang="en-US" sz="2400" b="1" dirty="0" smtClean="0">
                <a:solidFill>
                  <a:srgbClr val="FFC000"/>
                </a:solidFill>
                <a:latin typeface="HP001 4 hàng" pitchFamily="34" charset="0"/>
                <a:ea typeface="HP001 4 hàng" pitchFamily="34" charset="0"/>
                <a:cs typeface="HP001 4 hàng" pitchFamily="34" charset="0"/>
              </a:rPr>
              <a:t> : </a:t>
            </a:r>
            <a:r>
              <a:rPr lang="en-US" altLang="en-US" sz="2400" b="1" dirty="0" err="1" smtClean="0">
                <a:solidFill>
                  <a:srgbClr val="FFC000"/>
                </a:solidFill>
                <a:latin typeface="HP001 4 hàng" pitchFamily="34" charset="0"/>
                <a:ea typeface="HP001 4 hàng" pitchFamily="34" charset="0"/>
                <a:cs typeface="HP001 4 hàng" pitchFamily="34" charset="0"/>
              </a:rPr>
              <a:t>Hồ</a:t>
            </a:r>
            <a:r>
              <a:rPr lang="en-US" altLang="en-US" sz="2400" b="1" dirty="0" smtClean="0">
                <a:solidFill>
                  <a:srgbClr val="FFC000"/>
                </a:solidFill>
                <a:latin typeface="HP001 4 hàng" pitchFamily="34" charset="0"/>
                <a:ea typeface="HP001 4 hàng" pitchFamily="34" charset="0"/>
                <a:cs typeface="HP001 4 hàng" pitchFamily="34" charset="0"/>
              </a:rPr>
              <a:t> </a:t>
            </a:r>
            <a:r>
              <a:rPr lang="en-US" altLang="en-US" sz="2400" b="1" dirty="0" err="1" smtClean="0">
                <a:solidFill>
                  <a:srgbClr val="FFC000"/>
                </a:solidFill>
                <a:latin typeface="HP001 4 hàng" pitchFamily="34" charset="0"/>
                <a:ea typeface="HP001 4 hàng" pitchFamily="34" charset="0"/>
                <a:cs typeface="HP001 4 hàng" pitchFamily="34" charset="0"/>
              </a:rPr>
              <a:t>Gươm</a:t>
            </a:r>
            <a:endParaRPr lang="vi-VN" altLang="en-US" sz="2400" b="1" dirty="0" smtClean="0">
              <a:solidFill>
                <a:srgbClr val="FFC000"/>
              </a:solidFill>
              <a:latin typeface="HP001 4 hàng" pitchFamily="34" charset="0"/>
              <a:ea typeface="HP001 4 hàng" pitchFamily="34" charset="0"/>
              <a:cs typeface="HP001 4 hàng" pitchFamily="34" charset="0"/>
            </a:endParaRPr>
          </a:p>
        </p:txBody>
      </p:sp>
    </p:spTree>
    <p:extLst>
      <p:ext uri="{BB962C8B-B14F-4D97-AF65-F5344CB8AC3E}">
        <p14:creationId xmlns:p14="http://schemas.microsoft.com/office/powerpoint/2010/main" val="762892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6" y="0"/>
            <a:ext cx="6892806" cy="5143500"/>
          </a:xfrm>
          <a:prstGeom prst="rect">
            <a:avLst/>
          </a:prstGeom>
        </p:spPr>
      </p:pic>
      <p:sp>
        <p:nvSpPr>
          <p:cNvPr id="3" name="Rectangle 2"/>
          <p:cNvSpPr/>
          <p:nvPr/>
        </p:nvSpPr>
        <p:spPr>
          <a:xfrm>
            <a:off x="406606" y="3589664"/>
            <a:ext cx="3446403" cy="981500"/>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II. Đồ dùng dạy học:</a:t>
            </a:r>
          </a:p>
          <a:p>
            <a:r>
              <a:rPr lang="vi-VN" altLang="en-US" sz="2000" dirty="0">
                <a:solidFill>
                  <a:schemeClr val="accent3">
                    <a:lumMod val="50000"/>
                  </a:schemeClr>
                </a:solidFill>
                <a:latin typeface="Times New Roman" pitchFamily="18" charset="0"/>
                <a:cs typeface="Times New Roman" pitchFamily="18" charset="0"/>
                <a:sym typeface="+mn-ea"/>
              </a:rPr>
              <a:t>- GV: Bài giảng powpoil</a:t>
            </a:r>
            <a:endParaRPr lang="vi-VN" altLang="en-US" sz="2000" dirty="0">
              <a:solidFill>
                <a:schemeClr val="accent3">
                  <a:lumMod val="50000"/>
                </a:schemeClr>
              </a:solidFill>
              <a:latin typeface="Times New Roman" pitchFamily="18" charset="0"/>
              <a:cs typeface="Times New Roman" pitchFamily="18" charset="0"/>
            </a:endParaRPr>
          </a:p>
          <a:p>
            <a:r>
              <a:rPr lang="vi-VN" altLang="en-US" sz="2000" dirty="0">
                <a:solidFill>
                  <a:schemeClr val="accent3">
                    <a:lumMod val="50000"/>
                  </a:schemeClr>
                </a:solidFill>
                <a:latin typeface="Times New Roman" pitchFamily="18" charset="0"/>
                <a:cs typeface="Times New Roman" pitchFamily="18" charset="0"/>
                <a:sym typeface="+mn-ea"/>
              </a:rPr>
              <a:t>- HS: SGK, vở.</a:t>
            </a:r>
            <a:endParaRPr lang="vi-VN" altLang="en-US" sz="2000" dirty="0">
              <a:solidFill>
                <a:schemeClr val="accent3">
                  <a:lumMod val="50000"/>
                </a:schemeClr>
              </a:solidFill>
              <a:latin typeface="Times New Roman" pitchFamily="18" charset="0"/>
              <a:cs typeface="Times New Roman" pitchFamily="18" charset="0"/>
            </a:endParaRPr>
          </a:p>
        </p:txBody>
      </p:sp>
      <p:sp>
        <p:nvSpPr>
          <p:cNvPr id="4" name="Rectangle 3"/>
          <p:cNvSpPr/>
          <p:nvPr/>
        </p:nvSpPr>
        <p:spPr>
          <a:xfrm>
            <a:off x="511639" y="4569850"/>
            <a:ext cx="2741474" cy="365947"/>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III. Hoạt động dạy - học: </a:t>
            </a:r>
          </a:p>
        </p:txBody>
      </p:sp>
      <p:sp>
        <p:nvSpPr>
          <p:cNvPr id="5" name="Rectangle 4"/>
          <p:cNvSpPr/>
          <p:nvPr/>
        </p:nvSpPr>
        <p:spPr>
          <a:xfrm>
            <a:off x="457201" y="136515"/>
            <a:ext cx="5983140" cy="3443713"/>
          </a:xfrm>
          <a:prstGeom prst="rect">
            <a:avLst/>
          </a:prstGeom>
        </p:spPr>
        <p:txBody>
          <a:bodyPr wrap="square" lIns="57607" tIns="28804" rIns="57607" bIns="28804">
            <a:spAutoFit/>
          </a:bodyPr>
          <a:lstStyle/>
          <a:p>
            <a:r>
              <a:rPr lang="vi-VN" altLang="en-US" sz="2000" dirty="0" smtClean="0">
                <a:solidFill>
                  <a:schemeClr val="accent3">
                    <a:lumMod val="50000"/>
                  </a:schemeClr>
                </a:solidFill>
                <a:latin typeface="Times New Roman" pitchFamily="18" charset="0"/>
                <a:cs typeface="Times New Roman" pitchFamily="18" charset="0"/>
              </a:rPr>
              <a:t>I. </a:t>
            </a:r>
            <a:r>
              <a:rPr lang="vi-VN" altLang="en-US" sz="2000" dirty="0">
                <a:solidFill>
                  <a:schemeClr val="accent3">
                    <a:lumMod val="50000"/>
                  </a:schemeClr>
                </a:solidFill>
                <a:latin typeface="Times New Roman" pitchFamily="18" charset="0"/>
                <a:cs typeface="Times New Roman" pitchFamily="18" charset="0"/>
              </a:rPr>
              <a:t>Yêu cầu cần đạt:</a:t>
            </a:r>
          </a:p>
          <a:p>
            <a:r>
              <a:rPr lang="vi-VN" sz="2000" dirty="0" smtClean="0">
                <a:solidFill>
                  <a:schemeClr val="accent3">
                    <a:lumMod val="50000"/>
                  </a:schemeClr>
                </a:solidFill>
                <a:latin typeface="Times New Roman" pitchFamily="18" charset="0"/>
                <a:cs typeface="Times New Roman" pitchFamily="18" charset="0"/>
              </a:rPr>
              <a:t>*Kiến thức, kĩ năng:</a:t>
            </a:r>
          </a:p>
          <a:p>
            <a:r>
              <a:rPr lang="vi-VN" sz="2000" dirty="0" smtClean="0">
                <a:solidFill>
                  <a:schemeClr val="accent3">
                    <a:lumMod val="50000"/>
                  </a:schemeClr>
                </a:solidFill>
                <a:latin typeface="Times New Roman" pitchFamily="18" charset="0"/>
                <a:cs typeface="Times New Roman" pitchFamily="18" charset="0"/>
              </a:rPr>
              <a:t>- Biết đọc đúng, rõ ràng một văn bản miêu tả.</a:t>
            </a:r>
          </a:p>
          <a:p>
            <a:r>
              <a:rPr lang="vi-VN" sz="2000" dirty="0" smtClean="0">
                <a:solidFill>
                  <a:schemeClr val="accent3">
                    <a:lumMod val="50000"/>
                  </a:schemeClr>
                </a:solidFill>
                <a:latin typeface="Times New Roman" pitchFamily="18" charset="0"/>
                <a:cs typeface="Times New Roman" pitchFamily="18" charset="0"/>
              </a:rPr>
              <a:t>- Quan sát nhận biết được các chi tiết trong ảnh</a:t>
            </a:r>
          </a:p>
          <a:p>
            <a:r>
              <a:rPr lang="vi-VN" sz="2000" dirty="0" smtClean="0">
                <a:solidFill>
                  <a:schemeClr val="accent3">
                    <a:lumMod val="50000"/>
                  </a:schemeClr>
                </a:solidFill>
                <a:latin typeface="Times New Roman" pitchFamily="18" charset="0"/>
                <a:cs typeface="Times New Roman" pitchFamily="18" charset="0"/>
              </a:rPr>
              <a:t>- Hiểu nội dung bài: Hồ Gươm là cảnh đẹp của thủ đô Hà Nội</a:t>
            </a:r>
          </a:p>
          <a:p>
            <a:r>
              <a:rPr lang="vi-VN" sz="2000" dirty="0" smtClean="0">
                <a:solidFill>
                  <a:schemeClr val="accent3">
                    <a:lumMod val="50000"/>
                  </a:schemeClr>
                </a:solidFill>
                <a:latin typeface="Times New Roman" pitchFamily="18" charset="0"/>
                <a:cs typeface="Times New Roman" pitchFamily="18" charset="0"/>
              </a:rPr>
              <a:t>*Phát triển năng lực và phẩm chất:</a:t>
            </a:r>
          </a:p>
          <a:p>
            <a:r>
              <a:rPr lang="vi-VN" sz="2000" dirty="0" smtClean="0">
                <a:solidFill>
                  <a:schemeClr val="accent3">
                    <a:lumMod val="50000"/>
                  </a:schemeClr>
                </a:solidFill>
                <a:latin typeface="Times New Roman" pitchFamily="18" charset="0"/>
                <a:cs typeface="Times New Roman" pitchFamily="18" charset="0"/>
              </a:rPr>
              <a:t>- Giúp hình thành và phát triển năng lực văn học: khả năng thẩm thấu một bài văn miêu tả đặc sắc về cảnh đẹp đất nước, có tinh thần hợp tác trong làm việc nhóm.</a:t>
            </a:r>
          </a:p>
          <a:p>
            <a:r>
              <a:rPr lang="vi-VN" sz="2000" dirty="0" smtClean="0">
                <a:solidFill>
                  <a:schemeClr val="accent3">
                    <a:lumMod val="50000"/>
                  </a:schemeClr>
                </a:solidFill>
                <a:latin typeface="Times New Roman" pitchFamily="18" charset="0"/>
                <a:cs typeface="Times New Roman" pitchFamily="18" charset="0"/>
              </a:rPr>
              <a:t>- Có thêm sự hiểu biết và tình yêu đối với thủ đô Hà Nội.</a:t>
            </a:r>
            <a:endParaRPr lang="vi-VN" sz="20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47107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5BF60F04-36B4-45A2-B1D1-F13D064BD417}"/>
              </a:ext>
            </a:extLst>
          </p:cNvPr>
          <p:cNvSpPr txBox="1"/>
          <p:nvPr/>
        </p:nvSpPr>
        <p:spPr>
          <a:xfrm>
            <a:off x="1520568" y="1356213"/>
            <a:ext cx="5141490" cy="323165"/>
          </a:xfrm>
          <a:prstGeom prst="rect">
            <a:avLst/>
          </a:prstGeom>
          <a:noFill/>
        </p:spPr>
        <p:txBody>
          <a:bodyPr wrap="square" rtlCol="0">
            <a:spAutoFit/>
          </a:bodyPr>
          <a:lstStyle/>
          <a:p>
            <a:r>
              <a:rPr lang="vi-VN" sz="1500" dirty="0">
                <a:latin typeface="Times New Roman" pitchFamily="18" charset="0"/>
                <a:cs typeface="Times New Roman" pitchFamily="18" charset="0"/>
              </a:rPr>
              <a:t>Em biết những gì về Thủ đô Hà Nội?</a:t>
            </a:r>
            <a:endParaRPr lang="en-US" sz="1500"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xmlns=""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xmlns=""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xmlns=""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026" name="Picture 2" descr="Kid go to school vector illustration isolated Premium Vector">
              <a:extLst>
                <a:ext uri="{FF2B5EF4-FFF2-40B4-BE49-F238E27FC236}">
                  <a16:creationId xmlns:a16="http://schemas.microsoft.com/office/drawing/2014/main" xmlns=""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xmlns=""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4" name="Picture 2" descr="Kid go to school vector illustration isolated Premium Vector">
              <a:extLst>
                <a:ext uri="{FF2B5EF4-FFF2-40B4-BE49-F238E27FC236}">
                  <a16:creationId xmlns:a16="http://schemas.microsoft.com/office/drawing/2014/main" xmlns=""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xmlns=""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xmlns=""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xmlns="" id="{D72C645D-5C6B-453D-85C4-8ACFDFAC96DE}"/>
                  </a:ext>
                </a:extLst>
              </p:cNvPr>
              <p:cNvSpPr txBox="1"/>
              <p:nvPr/>
            </p:nvSpPr>
            <p:spPr>
              <a:xfrm>
                <a:off x="3064386" y="2987782"/>
                <a:ext cx="2009748" cy="1107996"/>
              </a:xfrm>
              <a:prstGeom prst="rect">
                <a:avLst/>
              </a:prstGeom>
              <a:noFill/>
            </p:spPr>
            <p:txBody>
              <a:bodyPr wrap="square" rtlCol="0">
                <a:spAutoFit/>
              </a:bodyPr>
              <a:lstStyle/>
              <a:p>
                <a:pPr algn="ctr">
                  <a:lnSpc>
                    <a:spcPct val="150000"/>
                  </a:lnSpc>
                </a:pPr>
                <a:r>
                  <a:rPr lang="vi-VN" sz="4400" b="1" dirty="0">
                    <a:solidFill>
                      <a:srgbClr val="17479D"/>
                    </a:solidFill>
                    <a:latin typeface="Times New Roman" pitchFamily="18" charset="0"/>
                    <a:cs typeface="Times New Roman" pitchFamily="18" charset="0"/>
                  </a:rPr>
                  <a:t>ĐỌC</a:t>
                </a:r>
                <a:endParaRPr lang="en-US" sz="4400" b="1" dirty="0">
                  <a:solidFill>
                    <a:srgbClr val="17479D"/>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BBD946C2-0E3E-46A8-AE88-B0F56622B312}"/>
                  </a:ext>
                </a:extLst>
              </p:cNvPr>
              <p:cNvSpPr txBox="1"/>
              <p:nvPr/>
            </p:nvSpPr>
            <p:spPr>
              <a:xfrm>
                <a:off x="2447589" y="2552809"/>
                <a:ext cx="3041009"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Times New Roman" pitchFamily="18" charset="0"/>
                    <a:cs typeface="Times New Roman" pitchFamily="18" charset="0"/>
                  </a:rPr>
                  <a:t>TIẾT 1 – 2</a:t>
                </a:r>
                <a:endParaRPr lang="en-US" sz="2800" b="1" dirty="0">
                  <a:solidFill>
                    <a:schemeClr val="accent1">
                      <a:lumMod val="50000"/>
                    </a:schemeClr>
                  </a:solidFill>
                  <a:latin typeface="Times New Roman" pitchFamily="18" charset="0"/>
                  <a:cs typeface="Times New Roman" pitchFamily="18" charset="0"/>
                </a:endParaRPr>
              </a:p>
            </p:txBody>
          </p:sp>
        </p:grpSp>
        <p:pic>
          <p:nvPicPr>
            <p:cNvPr id="13" name="Picture 4">
              <a:extLst>
                <a:ext uri="{FF2B5EF4-FFF2-40B4-BE49-F238E27FC236}">
                  <a16:creationId xmlns:a16="http://schemas.microsoft.com/office/drawing/2014/main" xmlns=""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1FA16E6D-78E6-4951-9D41-21DB5A7C5B4F}"/>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xmlns="" id="{2C713205-79CE-43B4-B60A-CFA261386F8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19" name="TextBox 18">
              <a:extLst>
                <a:ext uri="{FF2B5EF4-FFF2-40B4-BE49-F238E27FC236}">
                  <a16:creationId xmlns:a16="http://schemas.microsoft.com/office/drawing/2014/main" xmlns="" id="{F2398219-8CB4-44E7-B2A0-7086997F29A4}"/>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20" name="TextBox 19">
            <a:extLst>
              <a:ext uri="{FF2B5EF4-FFF2-40B4-BE49-F238E27FC236}">
                <a16:creationId xmlns:a16="http://schemas.microsoft.com/office/drawing/2014/main" xmlns="" id="{88D35578-ECCC-4E8A-8445-BFCFBFB007D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Nhà </a:t>
            </a:r>
            <a:r>
              <a:rPr lang="vi-VN" sz="1600" dirty="0">
                <a:latin typeface="Times New Roman" pitchFamily="18" charset="0"/>
                <a:cs typeface="Times New Roman" pitchFamily="18" charset="0"/>
              </a:rPr>
              <a:t>tôi ở Hà Nội, cách Hồ Gươm không xa. Từ trên cao nhìn xuống, mặt hồ như một chiếc gương bầu dục lớn, sáng long lanh.</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Cầu </a:t>
            </a:r>
            <a:r>
              <a:rPr lang="vi-VN" sz="1600" dirty="0">
                <a:latin typeface="Times New Roman" pitchFamily="18" charset="0"/>
                <a:cs typeface="Times New Roman" pitchFamily="18" charset="0"/>
              </a:rPr>
              <a:t>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Có </a:t>
            </a:r>
            <a:r>
              <a:rPr lang="vi-VN" sz="1600" dirty="0">
                <a:latin typeface="Times New Roman" pitchFamily="18" charset="0"/>
                <a:cs typeface="Times New Roman" pitchFamily="18" charset="0"/>
              </a:rPr>
              <a:t>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xmlns=""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smtClean="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41187" y="562559"/>
            <a:ext cx="6200179" cy="3316677"/>
          </a:xfrm>
          <a:prstGeom prst="rect">
            <a:avLst/>
          </a:prstGeom>
          <a:noFill/>
        </p:spPr>
        <p:txBody>
          <a:bodyPr wrap="square" rtlCol="0">
            <a:spAutoFit/>
          </a:bodyPr>
          <a:lstStyle/>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Nhà </a:t>
            </a:r>
            <a:r>
              <a:rPr lang="vi-VN" sz="1600" dirty="0">
                <a:latin typeface="Times New Roman" pitchFamily="18" charset="0"/>
                <a:cs typeface="Times New Roman" pitchFamily="18" charset="0"/>
              </a:rPr>
              <a:t>tôi ở Hà Nội, cách Hồ Gươm không xa. Từ trên cao nhìn xuống, mặt hồ như một chiếc gương </a:t>
            </a:r>
            <a:r>
              <a:rPr lang="vi-VN" sz="1600" b="1" dirty="0">
                <a:solidFill>
                  <a:srgbClr val="FF0000"/>
                </a:solidFill>
                <a:latin typeface="Times New Roman" pitchFamily="18" charset="0"/>
                <a:cs typeface="Times New Roman" pitchFamily="18" charset="0"/>
              </a:rPr>
              <a:t>bầu dục </a:t>
            </a:r>
            <a:r>
              <a:rPr lang="vi-VN" sz="1600" dirty="0">
                <a:latin typeface="Times New Roman" pitchFamily="18" charset="0"/>
                <a:cs typeface="Times New Roman" pitchFamily="18" charset="0"/>
              </a:rPr>
              <a:t>lớn, sáng </a:t>
            </a:r>
            <a:r>
              <a:rPr lang="vi-VN" sz="1600" b="1" dirty="0">
                <a:solidFill>
                  <a:srgbClr val="FF0000"/>
                </a:solidFill>
                <a:latin typeface="Times New Roman" pitchFamily="18" charset="0"/>
                <a:cs typeface="Times New Roman" pitchFamily="18" charset="0"/>
              </a:rPr>
              <a:t>long lanh</a:t>
            </a:r>
            <a:r>
              <a:rPr lang="vi-VN" sz="1600" dirty="0">
                <a:latin typeface="Times New Roman" pitchFamily="18" charset="0"/>
                <a:cs typeface="Times New Roman" pitchFamily="18" charset="0"/>
              </a:rPr>
              <a:t>.</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Cầu </a:t>
            </a:r>
            <a:r>
              <a:rPr lang="vi-VN" sz="1600" dirty="0">
                <a:latin typeface="Times New Roman" pitchFamily="18" charset="0"/>
                <a:cs typeface="Times New Roman" pitchFamily="18" charset="0"/>
              </a:rPr>
              <a:t>Thê Húc màu son, cong cong như con tôm, dẫn vào đền Ngọc Sơn. Mái đền lấp ló bên gốc đa già, rễ lá </a:t>
            </a:r>
            <a:r>
              <a:rPr lang="vi-VN" sz="1600" b="1" dirty="0">
                <a:solidFill>
                  <a:srgbClr val="FF0000"/>
                </a:solidFill>
                <a:latin typeface="Times New Roman" pitchFamily="18" charset="0"/>
                <a:cs typeface="Times New Roman" pitchFamily="18" charset="0"/>
              </a:rPr>
              <a:t>xum xuê</a:t>
            </a:r>
            <a:r>
              <a:rPr lang="vi-VN" sz="1600" dirty="0">
                <a:latin typeface="Times New Roman" pitchFamily="18" charset="0"/>
                <a:cs typeface="Times New Roman" pitchFamily="18" charset="0"/>
              </a:rPr>
              <a:t>. Xa một chút là Tháp Rùa, tường rêu </a:t>
            </a:r>
            <a:r>
              <a:rPr lang="vi-VN" sz="1600" b="1" dirty="0">
                <a:solidFill>
                  <a:srgbClr val="FF0000"/>
                </a:solidFill>
                <a:latin typeface="Times New Roman" pitchFamily="18" charset="0"/>
                <a:cs typeface="Times New Roman" pitchFamily="18" charset="0"/>
              </a:rPr>
              <a:t>cổ kính</a:t>
            </a:r>
            <a:r>
              <a:rPr lang="vi-VN" sz="1600" dirty="0">
                <a:latin typeface="Times New Roman" pitchFamily="18" charset="0"/>
                <a:cs typeface="Times New Roman" pitchFamily="18" charset="0"/>
              </a:rPr>
              <a:t>. Tháp xây trên gò đất giữa hồ, cỏ mọc </a:t>
            </a:r>
            <a:r>
              <a:rPr lang="vi-VN" sz="1600" b="1" dirty="0">
                <a:solidFill>
                  <a:srgbClr val="FF0000"/>
                </a:solidFill>
                <a:latin typeface="Times New Roman" pitchFamily="18" charset="0"/>
                <a:cs typeface="Times New Roman" pitchFamily="18" charset="0"/>
              </a:rPr>
              <a:t>xanh um</a:t>
            </a:r>
            <a:r>
              <a:rPr lang="vi-VN" sz="1600" dirty="0">
                <a:latin typeface="Times New Roman" pitchFamily="18" charset="0"/>
                <a:cs typeface="Times New Roman" pitchFamily="18" charset="0"/>
              </a:rPr>
              <a:t>.</a:t>
            </a:r>
          </a:p>
          <a:p>
            <a:pPr indent="171450" algn="just">
              <a:lnSpc>
                <a:spcPct val="120000"/>
              </a:lnSpc>
            </a:pP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Có </a:t>
            </a:r>
            <a:r>
              <a:rPr lang="vi-VN" sz="1600" dirty="0">
                <a:latin typeface="Times New Roman" pitchFamily="18" charset="0"/>
                <a:cs typeface="Times New Roman" pitchFamily="18" charset="0"/>
              </a:rPr>
              <a:t>buổi, người ta thấy có con rùa lớn, đầu to như trái bưởi, nhô lên khỏi mặt nước. Rùa như lắng nghe tiếng chuông đồng hồ trên tầng cao nhà bưu điện, buông từng tiếng </a:t>
            </a:r>
            <a:r>
              <a:rPr lang="vi-VN" sz="1600" b="1" dirty="0">
                <a:solidFill>
                  <a:srgbClr val="FF0000"/>
                </a:solidFill>
                <a:latin typeface="Times New Roman" pitchFamily="18" charset="0"/>
                <a:cs typeface="Times New Roman" pitchFamily="18" charset="0"/>
              </a:rPr>
              <a:t>ngân nga </a:t>
            </a:r>
            <a:r>
              <a:rPr lang="vi-VN" sz="1600" dirty="0">
                <a:latin typeface="Times New Roman" pitchFamily="18" charset="0"/>
                <a:cs typeface="Times New Roman" pitchFamily="18" charset="0"/>
              </a:rPr>
              <a:t>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526463" y="0"/>
            <a:ext cx="1799294" cy="738664"/>
            <a:chOff x="635794" y="-112766"/>
            <a:chExt cx="1799294" cy="738664"/>
          </a:xfrm>
        </p:grpSpPr>
        <p:sp>
          <p:nvSpPr>
            <p:cNvPr id="4" name="TextBox 3">
              <a:extLst>
                <a:ext uri="{FF2B5EF4-FFF2-40B4-BE49-F238E27FC236}">
                  <a16:creationId xmlns:a16="http://schemas.microsoft.com/office/drawing/2014/main" xmlns="" id="{4FCF2103-78A6-4FBE-95ED-601E4DFDD877}"/>
                </a:ext>
              </a:extLst>
            </p:cNvPr>
            <p:cNvSpPr txBox="1"/>
            <p:nvPr/>
          </p:nvSpPr>
          <p:spPr>
            <a:xfrm>
              <a:off x="929009" y="-112766"/>
              <a:ext cx="1506079"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itchFamily="18" charset="0"/>
                  <a:cs typeface="Times New Roman" pitchFamily="18" charset="0"/>
                </a:rPr>
                <a:t>ĐỌC</a:t>
              </a:r>
              <a:endParaRPr lang="en-US" sz="28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00" y="638548"/>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778" y="1180149"/>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smtClean="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940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3529</TotalTime>
  <Words>1631</Words>
  <Application>Microsoft Office PowerPoint</Application>
  <PresentationFormat>Custom</PresentationFormat>
  <Paragraphs>134</Paragraphs>
  <Slides>27</Slides>
  <Notes>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Arial</vt:lpstr>
      <vt:lpstr>Calibri</vt:lpstr>
      <vt:lpstr>Calibri Light</vt:lpstr>
      <vt:lpstr>UTM Cookies</vt:lpstr>
      <vt:lpstr>Kalam</vt:lpstr>
      <vt:lpstr>Times New Roman</vt:lpstr>
      <vt:lpstr>Wingdings</vt:lpstr>
      <vt:lpstr>UTM Avo</vt:lpstr>
      <vt:lpstr>Montserrat</vt:lpstr>
      <vt:lpstr>HP001</vt:lpstr>
      <vt:lpstr>Arial-Rounded</vt:lpstr>
      <vt:lpstr>HP001 4 hàng</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FPT</cp:lastModifiedBy>
  <cp:revision>240</cp:revision>
  <dcterms:modified xsi:type="dcterms:W3CDTF">2025-05-28T06:44:11Z</dcterms:modified>
</cp:coreProperties>
</file>