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72" r:id="rId2"/>
    <p:sldMasterId id="2147483684" r:id="rId3"/>
    <p:sldMasterId id="2147483696" r:id="rId4"/>
  </p:sldMasterIdLst>
  <p:notesMasterIdLst>
    <p:notesMasterId r:id="rId35"/>
  </p:notesMasterIdLst>
  <p:sldIdLst>
    <p:sldId id="256" r:id="rId5"/>
    <p:sldId id="257" r:id="rId6"/>
    <p:sldId id="317" r:id="rId7"/>
    <p:sldId id="318" r:id="rId8"/>
    <p:sldId id="319" r:id="rId9"/>
    <p:sldId id="320" r:id="rId10"/>
    <p:sldId id="321" r:id="rId11"/>
    <p:sldId id="261" r:id="rId12"/>
    <p:sldId id="277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263" r:id="rId21"/>
    <p:sldId id="329" r:id="rId22"/>
    <p:sldId id="330" r:id="rId23"/>
    <p:sldId id="331" r:id="rId24"/>
    <p:sldId id="288" r:id="rId25"/>
    <p:sldId id="332" r:id="rId26"/>
    <p:sldId id="333" r:id="rId27"/>
    <p:sldId id="287" r:id="rId28"/>
    <p:sldId id="334" r:id="rId29"/>
    <p:sldId id="295" r:id="rId30"/>
    <p:sldId id="296" r:id="rId31"/>
    <p:sldId id="297" r:id="rId32"/>
    <p:sldId id="283" r:id="rId33"/>
    <p:sldId id="285" r:id="rId3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296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C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407" autoAdjust="0"/>
  </p:normalViewPr>
  <p:slideViewPr>
    <p:cSldViewPr snapToGrid="0">
      <p:cViewPr>
        <p:scale>
          <a:sx n="75" d="100"/>
          <a:sy n="75" d="100"/>
        </p:scale>
        <p:origin x="-296" y="344"/>
      </p:cViewPr>
      <p:guideLst>
        <p:guide orient="horz" pos="129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5006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vi-VN" dirty="0"/>
              <a:t>vào tên con vật 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vi-VN" dirty="0"/>
              <a:t>câu 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  <a:endParaRPr lang="vi-VN" dirty="0"/>
          </a:p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</a:t>
            </a:r>
            <a:r>
              <a:rPr lang="vi-VN" dirty="0"/>
              <a:t> </a:t>
            </a:r>
            <a:r>
              <a:rPr lang="en-US" dirty="0"/>
              <a:t>click </a:t>
            </a:r>
            <a:r>
              <a:rPr lang="vi-VN" dirty="0"/>
              <a:t>vào khinh khí cầu để bay lên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5FB2E-D286-4D44-B87F-A1D86D5E0C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785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khinh khí cầu chứa con vật để quay về slide chính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5FB2E-D286-4D44-B87F-A1D86D5E0C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527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khinh khí cầu chứa con vật để quay về slide 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5FB2E-D286-4D44-B87F-A1D86D5E0C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226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khinh khí cầu chứa con vật để quay về slide 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5FB2E-D286-4D44-B87F-A1D86D5E0C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1265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khinh khí cầu chứa con vật để quay về slide 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5FB2E-D286-4D44-B87F-A1D86D5E0C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744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45604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152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8671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186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7175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3991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1714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205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/>
              <a:t>Hướng dẫn chơi:</a:t>
            </a:r>
          </a:p>
          <a:p>
            <a:pPr marL="457200" indent="-298450"/>
            <a:r>
              <a:rPr lang="en-US"/>
              <a:t>Click vào người thợ săn để hiện câu hỏi</a:t>
            </a:r>
          </a:p>
          <a:p>
            <a:pPr marL="457200" indent="-298450"/>
            <a:r>
              <a:rPr lang="en-US"/>
              <a:t>Click bất kì để hiện đáp án</a:t>
            </a:r>
          </a:p>
          <a:p>
            <a:pPr marL="457200" indent="-298450"/>
            <a:r>
              <a:rPr lang="en-US"/>
              <a:t>Click vào mũi tên chỉ phải để quay trở về màn hình chính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7961D-9D27-4DDB-BE77-5A9015179B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207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US"/>
              <a:t>Click bất kì để hiện đáp án</a:t>
            </a:r>
          </a:p>
          <a:p>
            <a:pPr marL="457200" indent="-298450"/>
            <a:r>
              <a:rPr lang="en-US"/>
              <a:t>Click vào mũi tên chỉ phải để quay trở về màn hình chính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468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US"/>
              <a:t>Click bất kì để hiện đáp án</a:t>
            </a:r>
          </a:p>
          <a:p>
            <a:pPr marL="457200" indent="-298450"/>
            <a:r>
              <a:rPr lang="en-US"/>
              <a:t>Click vào mũi tên chỉ phải để quay trở về màn hình chính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45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US"/>
              <a:t>Click bất kì để hiện đáp án</a:t>
            </a:r>
          </a:p>
          <a:p>
            <a:pPr marL="457200" indent="-298450"/>
            <a:r>
              <a:rPr lang="en-US"/>
              <a:t>Click vào mũi tên chỉ phải để quay trở về màn hình chính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53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2896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7251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2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9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20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1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03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7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12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4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6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0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7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9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0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3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96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42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4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2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63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7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12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66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56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6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5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3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0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97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2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4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hyperlink" Target="https://hoc10.vn/doc-sach/toan-3-tap-1/1/132/34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microsoft.com/office/2007/relationships/hdphoto" Target="../media/hdphoto25.wdp"/><Relationship Id="rId7" Type="http://schemas.openxmlformats.org/officeDocument/2006/relationships/image" Target="../media/image41.png"/><Relationship Id="rId12" Type="http://schemas.microsoft.com/office/2007/relationships/hdphoto" Target="../media/hdphoto27.wdp"/><Relationship Id="rId2" Type="http://schemas.openxmlformats.org/officeDocument/2006/relationships/image" Target="../media/image38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microsoft.com/office/2007/relationships/hdphoto" Target="../media/hdphoto26.wdp"/><Relationship Id="rId15" Type="http://schemas.openxmlformats.org/officeDocument/2006/relationships/image" Target="../media/image17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Relationship Id="rId1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slide" Target="slide16.xml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12" Type="http://schemas.openxmlformats.org/officeDocument/2006/relationships/slide" Target="slide1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26.wdp"/><Relationship Id="rId11" Type="http://schemas.openxmlformats.org/officeDocument/2006/relationships/slide" Target="slide14.xml"/><Relationship Id="rId5" Type="http://schemas.openxmlformats.org/officeDocument/2006/relationships/image" Target="../media/image39.png"/><Relationship Id="rId10" Type="http://schemas.openxmlformats.org/officeDocument/2006/relationships/slide" Target="slide13.xml"/><Relationship Id="rId4" Type="http://schemas.openxmlformats.org/officeDocument/2006/relationships/image" Target="../media/image47.jpg"/><Relationship Id="rId9" Type="http://schemas.openxmlformats.org/officeDocument/2006/relationships/image" Target="../media/image42.png"/><Relationship Id="rId1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8.png"/><Relationship Id="rId3" Type="http://schemas.openxmlformats.org/officeDocument/2006/relationships/image" Target="../media/image50.png"/><Relationship Id="rId7" Type="http://schemas.openxmlformats.org/officeDocument/2006/relationships/slide" Target="slide12.xml"/><Relationship Id="rId12" Type="http://schemas.openxmlformats.org/officeDocument/2006/relationships/image" Target="../media/image5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10" Type="http://schemas.openxmlformats.org/officeDocument/2006/relationships/image" Target="../media/image53.png"/><Relationship Id="rId4" Type="http://schemas.openxmlformats.org/officeDocument/2006/relationships/image" Target="../media/image51.jpg"/><Relationship Id="rId9" Type="http://schemas.microsoft.com/office/2007/relationships/hdphoto" Target="../media/hdphoto2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1.jp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2.png"/><Relationship Id="rId11" Type="http://schemas.openxmlformats.org/officeDocument/2006/relationships/image" Target="../media/image18.png"/><Relationship Id="rId5" Type="http://schemas.openxmlformats.org/officeDocument/2006/relationships/image" Target="../media/image48.png"/><Relationship Id="rId10" Type="http://schemas.openxmlformats.org/officeDocument/2006/relationships/image" Target="../media/image55.png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1.jp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2.png"/><Relationship Id="rId11" Type="http://schemas.openxmlformats.org/officeDocument/2006/relationships/image" Target="../media/image18.png"/><Relationship Id="rId5" Type="http://schemas.openxmlformats.org/officeDocument/2006/relationships/image" Target="../media/image49.png"/><Relationship Id="rId10" Type="http://schemas.openxmlformats.org/officeDocument/2006/relationships/image" Target="../media/image56.png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1.jp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2.png"/><Relationship Id="rId11" Type="http://schemas.openxmlformats.org/officeDocument/2006/relationships/image" Target="../media/image18.png"/><Relationship Id="rId5" Type="http://schemas.openxmlformats.org/officeDocument/2006/relationships/image" Target="../media/image42.png"/><Relationship Id="rId10" Type="http://schemas.openxmlformats.org/officeDocument/2006/relationships/image" Target="../media/image57.png"/><Relationship Id="rId4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1/1/132/34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hyperlink" Target="https://hoc10.vn/doc-sach/toan-3-tap-1/1/132/34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9.jpg"/><Relationship Id="rId7" Type="http://schemas.openxmlformats.org/officeDocument/2006/relationships/image" Target="../media/image6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1/1/132/34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png"/><Relationship Id="rId3" Type="http://schemas.openxmlformats.org/officeDocument/2006/relationships/slideLayout" Target="../slideLayouts/slideLayout40.xml"/><Relationship Id="rId7" Type="http://schemas.openxmlformats.org/officeDocument/2006/relationships/slide" Target="slide22.xml"/><Relationship Id="rId12" Type="http://schemas.openxmlformats.org/officeDocument/2006/relationships/image" Target="../media/image70.png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73.png"/><Relationship Id="rId1" Type="http://schemas.microsoft.com/office/2007/relationships/media" Target="../media/media1.mp3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5" Type="http://schemas.microsoft.com/office/2007/relationships/hdphoto" Target="../media/hdphoto28.wdp"/><Relationship Id="rId10" Type="http://schemas.openxmlformats.org/officeDocument/2006/relationships/slide" Target="slide21.xml"/><Relationship Id="rId4" Type="http://schemas.openxmlformats.org/officeDocument/2006/relationships/image" Target="../media/image64.jpg"/><Relationship Id="rId9" Type="http://schemas.openxmlformats.org/officeDocument/2006/relationships/image" Target="../media/image68.png"/><Relationship Id="rId1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13" Type="http://schemas.openxmlformats.org/officeDocument/2006/relationships/slide" Target="slide20.xml"/><Relationship Id="rId3" Type="http://schemas.microsoft.com/office/2007/relationships/media" Target="../media/media3.mp3"/><Relationship Id="rId7" Type="http://schemas.openxmlformats.org/officeDocument/2006/relationships/audio" Target="../media/audio4.wav"/><Relationship Id="rId12" Type="http://schemas.openxmlformats.org/officeDocument/2006/relationships/image" Target="../media/image7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77.png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8.png"/><Relationship Id="rId10" Type="http://schemas.openxmlformats.org/officeDocument/2006/relationships/image" Target="../media/image76.png"/><Relationship Id="rId4" Type="http://schemas.openxmlformats.org/officeDocument/2006/relationships/audio" Target="../media/media3.mp3"/><Relationship Id="rId9" Type="http://schemas.openxmlformats.org/officeDocument/2006/relationships/image" Target="../media/image75.png"/><Relationship Id="rId1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13" Type="http://schemas.openxmlformats.org/officeDocument/2006/relationships/image" Target="../media/image82.png"/><Relationship Id="rId3" Type="http://schemas.microsoft.com/office/2007/relationships/media" Target="../media/media5.mp3"/><Relationship Id="rId7" Type="http://schemas.openxmlformats.org/officeDocument/2006/relationships/audio" Target="../media/audio4.wav"/><Relationship Id="rId12" Type="http://schemas.openxmlformats.org/officeDocument/2006/relationships/image" Target="../media/image73.png"/><Relationship Id="rId2" Type="http://schemas.openxmlformats.org/officeDocument/2006/relationships/audio" Target="../media/media4.mp3"/><Relationship Id="rId16" Type="http://schemas.openxmlformats.org/officeDocument/2006/relationships/image" Target="../media/image18.png"/><Relationship Id="rId1" Type="http://schemas.microsoft.com/office/2007/relationships/media" Target="../media/media4.mp3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81.png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84.png"/><Relationship Id="rId10" Type="http://schemas.openxmlformats.org/officeDocument/2006/relationships/image" Target="../media/image80.png"/><Relationship Id="rId4" Type="http://schemas.openxmlformats.org/officeDocument/2006/relationships/audio" Target="../media/media5.mp3"/><Relationship Id="rId9" Type="http://schemas.openxmlformats.org/officeDocument/2006/relationships/image" Target="../media/image79.png"/><Relationship Id="rId1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84.png"/><Relationship Id="rId3" Type="http://schemas.openxmlformats.org/officeDocument/2006/relationships/audio" Target="../media/audio4.wav"/><Relationship Id="rId7" Type="http://schemas.openxmlformats.org/officeDocument/2006/relationships/image" Target="../media/image85.png"/><Relationship Id="rId12" Type="http://schemas.openxmlformats.org/officeDocument/2006/relationships/image" Target="../media/image7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6.png"/><Relationship Id="rId11" Type="http://schemas.openxmlformats.org/officeDocument/2006/relationships/slide" Target="slide24.xml"/><Relationship Id="rId5" Type="http://schemas.openxmlformats.org/officeDocument/2006/relationships/image" Target="../media/image65.png"/><Relationship Id="rId15" Type="http://schemas.openxmlformats.org/officeDocument/2006/relationships/image" Target="../media/image18.png"/><Relationship Id="rId10" Type="http://schemas.openxmlformats.org/officeDocument/2006/relationships/image" Target="../media/image86.png"/><Relationship Id="rId4" Type="http://schemas.openxmlformats.org/officeDocument/2006/relationships/image" Target="../media/image64.jpg"/><Relationship Id="rId9" Type="http://schemas.openxmlformats.org/officeDocument/2006/relationships/image" Target="../media/image67.png"/><Relationship Id="rId14" Type="http://schemas.microsoft.com/office/2007/relationships/hdphoto" Target="../media/hdphoto29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13" Type="http://schemas.openxmlformats.org/officeDocument/2006/relationships/slide" Target="slide23.xml"/><Relationship Id="rId3" Type="http://schemas.microsoft.com/office/2007/relationships/media" Target="../media/media3.mp3"/><Relationship Id="rId7" Type="http://schemas.openxmlformats.org/officeDocument/2006/relationships/audio" Target="../media/audio4.wav"/><Relationship Id="rId12" Type="http://schemas.openxmlformats.org/officeDocument/2006/relationships/image" Target="../media/image7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77.png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8.png"/><Relationship Id="rId10" Type="http://schemas.openxmlformats.org/officeDocument/2006/relationships/image" Target="../media/image76.png"/><Relationship Id="rId4" Type="http://schemas.openxmlformats.org/officeDocument/2006/relationships/audio" Target="../media/media3.mp3"/><Relationship Id="rId9" Type="http://schemas.openxmlformats.org/officeDocument/2006/relationships/image" Target="../media/image75.png"/><Relationship Id="rId1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13" Type="http://schemas.openxmlformats.org/officeDocument/2006/relationships/image" Target="../media/image82.png"/><Relationship Id="rId3" Type="http://schemas.microsoft.com/office/2007/relationships/media" Target="../media/media5.mp3"/><Relationship Id="rId7" Type="http://schemas.openxmlformats.org/officeDocument/2006/relationships/audio" Target="../media/audio4.wav"/><Relationship Id="rId12" Type="http://schemas.openxmlformats.org/officeDocument/2006/relationships/image" Target="../media/image73.png"/><Relationship Id="rId2" Type="http://schemas.openxmlformats.org/officeDocument/2006/relationships/audio" Target="../media/media4.mp3"/><Relationship Id="rId16" Type="http://schemas.openxmlformats.org/officeDocument/2006/relationships/image" Target="../media/image18.png"/><Relationship Id="rId1" Type="http://schemas.microsoft.com/office/2007/relationships/media" Target="../media/media4.mp3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81.png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84.png"/><Relationship Id="rId10" Type="http://schemas.openxmlformats.org/officeDocument/2006/relationships/image" Target="../media/image80.png"/><Relationship Id="rId4" Type="http://schemas.openxmlformats.org/officeDocument/2006/relationships/audio" Target="../media/media5.mp3"/><Relationship Id="rId9" Type="http://schemas.openxmlformats.org/officeDocument/2006/relationships/image" Target="../media/image79.png"/><Relationship Id="rId1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image" Target="../media/image86.png"/><Relationship Id="rId3" Type="http://schemas.openxmlformats.org/officeDocument/2006/relationships/audio" Target="../media/audio2.wav"/><Relationship Id="rId7" Type="http://schemas.openxmlformats.org/officeDocument/2006/relationships/image" Target="../media/image66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5.png"/><Relationship Id="rId11" Type="http://schemas.openxmlformats.org/officeDocument/2006/relationships/image" Target="../media/image67.png"/><Relationship Id="rId5" Type="http://schemas.openxmlformats.org/officeDocument/2006/relationships/image" Target="../media/image64.jpg"/><Relationship Id="rId15" Type="http://schemas.openxmlformats.org/officeDocument/2006/relationships/image" Target="../media/image84.png"/><Relationship Id="rId10" Type="http://schemas.openxmlformats.org/officeDocument/2006/relationships/slide" Target="slide27.xml"/><Relationship Id="rId4" Type="http://schemas.openxmlformats.org/officeDocument/2006/relationships/audio" Target="../media/audio4.wav"/><Relationship Id="rId9" Type="http://schemas.openxmlformats.org/officeDocument/2006/relationships/image" Target="../media/image70.png"/><Relationship Id="rId14" Type="http://schemas.microsoft.com/office/2007/relationships/hdphoto" Target="../media/hdphoto29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13" Type="http://schemas.openxmlformats.org/officeDocument/2006/relationships/slide" Target="slide26.xml"/><Relationship Id="rId3" Type="http://schemas.microsoft.com/office/2007/relationships/media" Target="../media/media3.mp3"/><Relationship Id="rId7" Type="http://schemas.openxmlformats.org/officeDocument/2006/relationships/audio" Target="../media/audio4.wav"/><Relationship Id="rId12" Type="http://schemas.openxmlformats.org/officeDocument/2006/relationships/image" Target="../media/image7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2.xml"/><Relationship Id="rId11" Type="http://schemas.openxmlformats.org/officeDocument/2006/relationships/image" Target="../media/image77.png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8.png"/><Relationship Id="rId10" Type="http://schemas.openxmlformats.org/officeDocument/2006/relationships/image" Target="../media/image76.png"/><Relationship Id="rId4" Type="http://schemas.openxmlformats.org/officeDocument/2006/relationships/audio" Target="../media/media3.mp3"/><Relationship Id="rId9" Type="http://schemas.openxmlformats.org/officeDocument/2006/relationships/image" Target="../media/image75.png"/><Relationship Id="rId1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13" Type="http://schemas.openxmlformats.org/officeDocument/2006/relationships/image" Target="../media/image83.png"/><Relationship Id="rId3" Type="http://schemas.microsoft.com/office/2007/relationships/media" Target="../media/media5.mp3"/><Relationship Id="rId7" Type="http://schemas.openxmlformats.org/officeDocument/2006/relationships/audio" Target="../media/audio4.wav"/><Relationship Id="rId12" Type="http://schemas.openxmlformats.org/officeDocument/2006/relationships/image" Target="../media/image73.png"/><Relationship Id="rId2" Type="http://schemas.openxmlformats.org/officeDocument/2006/relationships/audio" Target="../media/media4.mp3"/><Relationship Id="rId16" Type="http://schemas.openxmlformats.org/officeDocument/2006/relationships/image" Target="../media/image18.png"/><Relationship Id="rId1" Type="http://schemas.microsoft.com/office/2007/relationships/media" Target="../media/media4.mp3"/><Relationship Id="rId6" Type="http://schemas.openxmlformats.org/officeDocument/2006/relationships/notesSlide" Target="../notesSlides/notesSlide23.xml"/><Relationship Id="rId11" Type="http://schemas.openxmlformats.org/officeDocument/2006/relationships/image" Target="../media/image81.png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82.png"/><Relationship Id="rId10" Type="http://schemas.openxmlformats.org/officeDocument/2006/relationships/image" Target="../media/image80.png"/><Relationship Id="rId4" Type="http://schemas.openxmlformats.org/officeDocument/2006/relationships/audio" Target="../media/media5.mp3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79.png"/><Relationship Id="rId7" Type="http://schemas.openxmlformats.org/officeDocument/2006/relationships/image" Target="../media/image91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18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7.wdp"/><Relationship Id="rId18" Type="http://schemas.openxmlformats.org/officeDocument/2006/relationships/image" Target="../media/image12.png"/><Relationship Id="rId26" Type="http://schemas.openxmlformats.org/officeDocument/2006/relationships/image" Target="../media/image16.png"/><Relationship Id="rId3" Type="http://schemas.microsoft.com/office/2007/relationships/hdphoto" Target="../media/hdphoto2.wdp"/><Relationship Id="rId21" Type="http://schemas.microsoft.com/office/2007/relationships/hdphoto" Target="../media/hdphoto11.wdp"/><Relationship Id="rId7" Type="http://schemas.microsoft.com/office/2007/relationships/hdphoto" Target="../media/hdphoto4.wdp"/><Relationship Id="rId12" Type="http://schemas.openxmlformats.org/officeDocument/2006/relationships/image" Target="../media/image9.png"/><Relationship Id="rId17" Type="http://schemas.microsoft.com/office/2007/relationships/hdphoto" Target="../media/hdphoto9.wdp"/><Relationship Id="rId25" Type="http://schemas.microsoft.com/office/2007/relationships/hdphoto" Target="../media/hdphoto13.wdp"/><Relationship Id="rId2" Type="http://schemas.openxmlformats.org/officeDocument/2006/relationships/image" Target="../media/image4.jpeg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microsoft.com/office/2007/relationships/hdphoto" Target="../media/hdphoto6.wdp"/><Relationship Id="rId24" Type="http://schemas.openxmlformats.org/officeDocument/2006/relationships/image" Target="../media/image15.png"/><Relationship Id="rId5" Type="http://schemas.microsoft.com/office/2007/relationships/hdphoto" Target="../media/hdphoto3.wdp"/><Relationship Id="rId15" Type="http://schemas.microsoft.com/office/2007/relationships/hdphoto" Target="../media/hdphoto8.wdp"/><Relationship Id="rId23" Type="http://schemas.microsoft.com/office/2007/relationships/hdphoto" Target="../media/hdphoto12.wdp"/><Relationship Id="rId28" Type="http://schemas.openxmlformats.org/officeDocument/2006/relationships/image" Target="../media/image17.png"/><Relationship Id="rId10" Type="http://schemas.openxmlformats.org/officeDocument/2006/relationships/image" Target="../media/image8.png"/><Relationship Id="rId19" Type="http://schemas.microsoft.com/office/2007/relationships/hdphoto" Target="../media/hdphoto10.wdp"/><Relationship Id="rId4" Type="http://schemas.openxmlformats.org/officeDocument/2006/relationships/image" Target="../media/image5.png"/><Relationship Id="rId9" Type="http://schemas.microsoft.com/office/2007/relationships/hdphoto" Target="../media/hdphoto5.wdp"/><Relationship Id="rId14" Type="http://schemas.openxmlformats.org/officeDocument/2006/relationships/image" Target="../media/image10.png"/><Relationship Id="rId22" Type="http://schemas.openxmlformats.org/officeDocument/2006/relationships/image" Target="../media/image14.png"/><Relationship Id="rId27" Type="http://schemas.microsoft.com/office/2007/relationships/hdphoto" Target="../media/hdphoto14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2.png"/><Relationship Id="rId18" Type="http://schemas.openxmlformats.org/officeDocument/2006/relationships/slide" Target="slide6.xml"/><Relationship Id="rId26" Type="http://schemas.microsoft.com/office/2007/relationships/hdphoto" Target="../media/hdphoto13.wdp"/><Relationship Id="rId3" Type="http://schemas.openxmlformats.org/officeDocument/2006/relationships/audio" Target="../media/audio1.wav"/><Relationship Id="rId21" Type="http://schemas.openxmlformats.org/officeDocument/2006/relationships/image" Target="../media/image14.png"/><Relationship Id="rId34" Type="http://schemas.microsoft.com/office/2007/relationships/hdphoto" Target="../media/hdphoto22.wdp"/><Relationship Id="rId7" Type="http://schemas.openxmlformats.org/officeDocument/2006/relationships/image" Target="../media/image21.png"/><Relationship Id="rId12" Type="http://schemas.openxmlformats.org/officeDocument/2006/relationships/slide" Target="slide5.xml"/><Relationship Id="rId17" Type="http://schemas.openxmlformats.org/officeDocument/2006/relationships/image" Target="../media/image25.png"/><Relationship Id="rId25" Type="http://schemas.openxmlformats.org/officeDocument/2006/relationships/image" Target="../media/image15.png"/><Relationship Id="rId3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slide" Target="slide7.xml"/><Relationship Id="rId20" Type="http://schemas.microsoft.com/office/2007/relationships/hdphoto" Target="../media/hdphoto9.wdp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5.wdp"/><Relationship Id="rId11" Type="http://schemas.openxmlformats.org/officeDocument/2006/relationships/image" Target="../media/image23.png"/><Relationship Id="rId24" Type="http://schemas.microsoft.com/office/2007/relationships/hdphoto" Target="../media/hdphoto18.wdp"/><Relationship Id="rId32" Type="http://schemas.microsoft.com/office/2007/relationships/hdphoto" Target="../media/hdphoto21.wdp"/><Relationship Id="rId5" Type="http://schemas.openxmlformats.org/officeDocument/2006/relationships/image" Target="../media/image20.png"/><Relationship Id="rId15" Type="http://schemas.openxmlformats.org/officeDocument/2006/relationships/image" Target="../media/image24.png"/><Relationship Id="rId23" Type="http://schemas.openxmlformats.org/officeDocument/2006/relationships/image" Target="../media/image26.png"/><Relationship Id="rId28" Type="http://schemas.microsoft.com/office/2007/relationships/hdphoto" Target="../media/hdphoto19.wdp"/><Relationship Id="rId10" Type="http://schemas.microsoft.com/office/2007/relationships/hdphoto" Target="../media/hdphoto17.wdp"/><Relationship Id="rId19" Type="http://schemas.openxmlformats.org/officeDocument/2006/relationships/image" Target="../media/image11.png"/><Relationship Id="rId31" Type="http://schemas.openxmlformats.org/officeDocument/2006/relationships/image" Target="../media/image29.png"/><Relationship Id="rId4" Type="http://schemas.openxmlformats.org/officeDocument/2006/relationships/image" Target="../media/image19.jpeg"/><Relationship Id="rId9" Type="http://schemas.openxmlformats.org/officeDocument/2006/relationships/image" Target="../media/image22.png"/><Relationship Id="rId14" Type="http://schemas.microsoft.com/office/2007/relationships/hdphoto" Target="../media/hdphoto10.wdp"/><Relationship Id="rId22" Type="http://schemas.microsoft.com/office/2007/relationships/hdphoto" Target="../media/hdphoto12.wdp"/><Relationship Id="rId27" Type="http://schemas.openxmlformats.org/officeDocument/2006/relationships/image" Target="../media/image27.png"/><Relationship Id="rId30" Type="http://schemas.microsoft.com/office/2007/relationships/hdphoto" Target="../media/hdphoto20.wdp"/><Relationship Id="rId35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18.png"/><Relationship Id="rId5" Type="http://schemas.openxmlformats.org/officeDocument/2006/relationships/slide" Target="slide4.xml"/><Relationship Id="rId10" Type="http://schemas.microsoft.com/office/2007/relationships/hdphoto" Target="../media/hdphoto24.wdp"/><Relationship Id="rId4" Type="http://schemas.openxmlformats.org/officeDocument/2006/relationships/image" Target="../media/image19.jpe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18.png"/><Relationship Id="rId5" Type="http://schemas.openxmlformats.org/officeDocument/2006/relationships/slide" Target="slide4.xml"/><Relationship Id="rId10" Type="http://schemas.microsoft.com/office/2007/relationships/hdphoto" Target="../media/hdphoto24.wdp"/><Relationship Id="rId4" Type="http://schemas.openxmlformats.org/officeDocument/2006/relationships/image" Target="../media/image19.jpe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18.png"/><Relationship Id="rId5" Type="http://schemas.openxmlformats.org/officeDocument/2006/relationships/slide" Target="slide4.xml"/><Relationship Id="rId10" Type="http://schemas.microsoft.com/office/2007/relationships/hdphoto" Target="../media/hdphoto24.wdp"/><Relationship Id="rId4" Type="http://schemas.openxmlformats.org/officeDocument/2006/relationships/image" Target="../media/image19.jpe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1/1/132/34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hyperlink" Target="https://hoc10.vn/doc-sach/toan-3-tap-1/1/132/34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603076" y="58913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=""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-514314" y="2044875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6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 5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15: 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Gam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hlinkClick r:id="rId4"/>
            <a:extLst>
              <a:ext uri="{FF2B5EF4-FFF2-40B4-BE49-F238E27FC236}">
                <a16:creationId xmlns="" xmlns:a16="http://schemas.microsoft.com/office/drawing/2014/main" id="{C9A5D7FF-7BF3-6385-1CDB-484BA7FA54CB}"/>
              </a:ext>
            </a:extLst>
          </p:cNvPr>
          <p:cNvSpPr/>
          <p:nvPr/>
        </p:nvSpPr>
        <p:spPr>
          <a:xfrm>
            <a:off x="828347" y="1047185"/>
            <a:ext cx="845513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Google Shape;1899;p64">
                <a:extLst>
                  <a:ext uri="{FF2B5EF4-FFF2-40B4-BE49-F238E27FC236}">
                    <a16:creationId xmlns="" xmlns:a16="http://schemas.microsoft.com/office/drawing/2014/main" id="{3E62D773-E2B0-737C-CD8C-6FB9E2D2662E}"/>
                  </a:ext>
                </a:extLst>
              </p:cNvPr>
              <p:cNvSpPr/>
              <p:nvPr/>
            </p:nvSpPr>
            <p:spPr>
              <a:xfrm>
                <a:off x="5794310" y="1787892"/>
                <a:ext cx="5676330" cy="3662680"/>
              </a:xfrm>
              <a:prstGeom prst="roundRect">
                <a:avLst>
                  <a:gd name="adj" fmla="val 16667"/>
                </a:avLst>
              </a:prstGeom>
              <a:solidFill>
                <a:srgbClr val="FFECE5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nl-NL" sz="2200" b="1" u="sng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giải:</a:t>
                </a:r>
                <a:endParaRPr lang="en-US" sz="22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nl-NL" sz="2200" i="0" dirty="0" smtClean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1 </m:t>
                      </m:r>
                      <m:r>
                        <m:rPr>
                          <m:nor/>
                        </m:rPr>
                        <a:rPr lang="nl-NL" sz="2200" i="0" dirty="0" smtClean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kg</m:t>
                      </m:r>
                      <m:r>
                        <m:rPr>
                          <m:nor/>
                        </m:rPr>
                        <a:rPr lang="nl-NL" sz="2200" i="0" dirty="0" smtClean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nl-NL" sz="2200" i="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</m:t>
                      </m:r>
                      <m:r>
                        <m:rPr>
                          <m:nor/>
                        </m:rPr>
                        <a:rPr lang="nl-NL" sz="2200" i="0" dirty="0" smtClean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sz="2200" b="0" i="0" dirty="0" smtClean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2200" i="0" dirty="0" smtClean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000 </m:t>
                      </m:r>
                      <m:r>
                        <m:rPr>
                          <m:nor/>
                        </m:rPr>
                        <a:rPr lang="nl-NL" sz="2200" i="0" dirty="0" smtClean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g</m:t>
                      </m:r>
                    </m:oMath>
                  </m:oMathPara>
                </a14:m>
                <a:endParaRPr lang="en-US" sz="22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2200" dirty="0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Quả đu đủ thứ hai nặng số gam là:</a:t>
                </a:r>
                <a:endParaRPr lang="en-US" sz="22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200" i="0" dirty="0" smtClean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sz="2200" b="0" i="0" dirty="0" smtClean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200" i="0" dirty="0" smtClean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000</m:t>
                      </m:r>
                      <m:r>
                        <m:rPr>
                          <m:nor/>
                        </m:rPr>
                        <a:rPr lang="en-US" sz="2200" b="0" i="0" dirty="0" smtClean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200" i="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 </m:t>
                      </m:r>
                      <m:r>
                        <m:rPr>
                          <m:nor/>
                        </m:rPr>
                        <a:rPr lang="en-US" sz="2200" i="0" dirty="0" smtClean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100 </m:t>
                      </m:r>
                      <m:r>
                        <a:rPr lang="en-US" sz="2200" i="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</m:t>
                      </m:r>
                      <m:r>
                        <m:rPr>
                          <m:nor/>
                        </m:rPr>
                        <a:rPr lang="en-US" sz="2200" i="0" dirty="0" smtClean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900 </m:t>
                      </m:r>
                      <m:r>
                        <m:rPr>
                          <m:nor/>
                        </m:rPr>
                        <a:rPr lang="en-US" sz="2200" i="0" dirty="0" smtClean="0">
                          <a:effectLst/>
                          <a:latin typeface="UTM Avo" panose="02040603050506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g</m:t>
                      </m:r>
                    </m:oMath>
                  </m:oMathPara>
                </a14:m>
                <a:endParaRPr lang="en-US" sz="22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200" dirty="0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          </a:t>
                </a:r>
                <a:r>
                  <a:rPr lang="en-US" sz="2200" dirty="0" err="1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Đáp</a:t>
                </a:r>
                <a:r>
                  <a:rPr lang="en-US" sz="2200" dirty="0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en-US" sz="2200" dirty="0" smtClean="0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90</a:t>
                </a:r>
                <a:r>
                  <a:rPr lang="vi-VN" sz="2200" dirty="0" smtClean="0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0 g</a:t>
                </a:r>
                <a:endParaRPr lang="en-US" sz="22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Google Shape;1899;p6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E62D773-E2B0-737C-CD8C-6FB9E2D266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310" y="1787892"/>
                <a:ext cx="5676330" cy="3662680"/>
              </a:xfrm>
              <a:prstGeom prst="roundRect">
                <a:avLst>
                  <a:gd name="adj" fmla="val 16667"/>
                </a:avLst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Google Shape;1900;p64">
            <a:extLst>
              <a:ext uri="{FF2B5EF4-FFF2-40B4-BE49-F238E27FC236}">
                <a16:creationId xmlns="" xmlns:a16="http://schemas.microsoft.com/office/drawing/2014/main" id="{14985036-582A-1CFA-96FF-1320ACAA6509}"/>
              </a:ext>
            </a:extLst>
          </p:cNvPr>
          <p:cNvSpPr/>
          <p:nvPr/>
        </p:nvSpPr>
        <p:spPr>
          <a:xfrm>
            <a:off x="1036321" y="1787998"/>
            <a:ext cx="4318000" cy="3662573"/>
          </a:xfrm>
          <a:prstGeom prst="roundRect">
            <a:avLst>
              <a:gd name="adj" fmla="val 16667"/>
            </a:avLst>
          </a:prstGeom>
          <a:solidFill>
            <a:srgbClr val="FFECE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ctr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2200" b="1" u="sng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 tắt:</a:t>
            </a:r>
            <a:endParaRPr lang="en-US" sz="2200" b="1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22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 thứ nhất nặng: 1 kg.</a:t>
            </a:r>
            <a:endParaRPr lang="en-US" sz="22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22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 thứ hai nhẹ hơn quả thứ nhất: 100 g</a:t>
            </a:r>
            <a:endParaRPr lang="en-US" sz="22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22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 thứ hai nặng</a:t>
            </a:r>
            <a:r>
              <a:rPr lang="nl-NL" sz="220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? g.</a:t>
            </a:r>
            <a:endParaRPr lang="en-US" sz="22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5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2D7A5D0-D16E-9356-D049-0E4A63BF97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34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12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580" y="1713151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199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520" y="1599190"/>
            <a:ext cx="2175133" cy="3385256"/>
          </a:xfrm>
          <a:prstGeom prst="rect">
            <a:avLst/>
          </a:prstGeom>
        </p:spPr>
      </p:pic>
      <p:sp>
        <p:nvSpPr>
          <p:cNvPr id="28" name="Rounded Rectangle 27">
            <a:hlinkClick r:id="rId10" action="ppaction://hlinksldjump"/>
          </p:cNvPr>
          <p:cNvSpPr/>
          <p:nvPr/>
        </p:nvSpPr>
        <p:spPr>
          <a:xfrm>
            <a:off x="1335004" y="600892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Khỉ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9" name="Rounded Rectangle 28">
            <a:hlinkClick r:id="rId11" action="ppaction://hlinksldjump"/>
          </p:cNvPr>
          <p:cNvSpPr/>
          <p:nvPr/>
        </p:nvSpPr>
        <p:spPr>
          <a:xfrm>
            <a:off x="3499437" y="5148478"/>
            <a:ext cx="139618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Tê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0" name="Rounded Rectangle 29">
            <a:hlinkClick r:id="rId12" action="ppaction://hlinksldjump"/>
          </p:cNvPr>
          <p:cNvSpPr/>
          <p:nvPr/>
        </p:nvSpPr>
        <p:spPr>
          <a:xfrm>
            <a:off x="5646324" y="6252039"/>
            <a:ext cx="1931388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Ngựa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vằn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1" name="Rounded Rectangle 30">
            <a:hlinkClick r:id="rId13" action="ppaction://hlinksldjump"/>
          </p:cNvPr>
          <p:cNvSpPr/>
          <p:nvPr/>
        </p:nvSpPr>
        <p:spPr>
          <a:xfrm>
            <a:off x="8653539" y="4985059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Hổ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4B392EC-CE59-4E4F-3578-1C5A871FBF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Arrow: Right 2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A5EE96A5-F2D6-60E6-C913-3E944E530195}"/>
              </a:ext>
            </a:extLst>
          </p:cNvPr>
          <p:cNvSpPr/>
          <p:nvPr/>
        </p:nvSpPr>
        <p:spPr>
          <a:xfrm>
            <a:off x="10262938" y="169195"/>
            <a:ext cx="1701664" cy="68580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UTM Avo" panose="02040603050506020204" pitchFamily="18" charset="0"/>
              </a:rPr>
              <a:t>Phần tiếp theo</a:t>
            </a: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7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4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55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4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1333DD8-41D0-4D08-BF7A-733B57E370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8CC400F3-B41B-4324-9D92-0D23C9E732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35099" y="170776"/>
            <a:ext cx="8000189" cy="58992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6669035-5A5E-496D-BA16-CB52DB4702AF}"/>
              </a:ext>
            </a:extLst>
          </p:cNvPr>
          <p:cNvSpPr txBox="1"/>
          <p:nvPr/>
        </p:nvSpPr>
        <p:spPr>
          <a:xfrm>
            <a:off x="2168135" y="631024"/>
            <a:ext cx="6066435" cy="523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Chọn đơn vị đo (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) thích hợp</a:t>
            </a:r>
          </a:p>
        </p:txBody>
      </p:sp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90319" y="1"/>
            <a:ext cx="1806431" cy="3432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ED61E6C-596F-7A58-D564-105EF671925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3" t="42985" r="77187" b="13081"/>
          <a:stretch/>
        </p:blipFill>
        <p:spPr>
          <a:xfrm>
            <a:off x="4305300" y="1320800"/>
            <a:ext cx="1866900" cy="24891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937CEB71-4974-A7B6-5A6C-734294A83F29}"/>
                  </a:ext>
                </a:extLst>
              </p:cNvPr>
              <p:cNvSpPr txBox="1"/>
              <p:nvPr/>
            </p:nvSpPr>
            <p:spPr>
              <a:xfrm>
                <a:off x="5476240" y="3094022"/>
                <a:ext cx="386080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m:t>g</m:t>
                      </m:r>
                    </m:oMath>
                  </m:oMathPara>
                </a14:m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37CEB71-4974-A7B6-5A6C-734294A83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6240" y="3094022"/>
                <a:ext cx="386080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36ED259-BAE7-3F11-D323-6F4296BF04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E5D1BAC-7754-4167-AABC-4AA0ACD5D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029011" y="13057"/>
            <a:ext cx="1769764" cy="355936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="" xmlns:a16="http://schemas.microsoft.com/office/drawing/2014/main" id="{FCD6D2C4-65AD-645C-6DE6-0E55553A9F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35099" y="170776"/>
            <a:ext cx="8000189" cy="58992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2DBA654-0A4E-3CF8-995F-67C63769D3FF}"/>
              </a:ext>
            </a:extLst>
          </p:cNvPr>
          <p:cNvSpPr txBox="1"/>
          <p:nvPr/>
        </p:nvSpPr>
        <p:spPr>
          <a:xfrm>
            <a:off x="2168135" y="631024"/>
            <a:ext cx="6066435" cy="523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Chọn đơn vị đo (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) thích hợp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871EC7D-6579-6594-70F1-5FB068F529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6" t="41640" r="51013" b="12633"/>
          <a:stretch/>
        </p:blipFill>
        <p:spPr>
          <a:xfrm>
            <a:off x="3848100" y="1320800"/>
            <a:ext cx="2997200" cy="2590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0C4A9F19-B744-054A-D5FB-96C961A25B88}"/>
                  </a:ext>
                </a:extLst>
              </p:cNvPr>
              <p:cNvSpPr txBox="1"/>
              <p:nvPr/>
            </p:nvSpPr>
            <p:spPr>
              <a:xfrm>
                <a:off x="5505116" y="3151773"/>
                <a:ext cx="386080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m:t>g</m:t>
                      </m:r>
                    </m:oMath>
                  </m:oMathPara>
                </a14:m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4A9F19-B744-054A-D5FB-96C961A25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5116" y="3151773"/>
                <a:ext cx="386080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7C95C57-0354-5917-65E6-A52EECD6C6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12EB861-8C64-4509-B386-404F9B3B4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10383756" y="1"/>
            <a:ext cx="1732044" cy="3773516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="" xmlns:a16="http://schemas.microsoft.com/office/drawing/2014/main" id="{C25C2378-86C6-264B-DA34-92ED130046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35099" y="170776"/>
            <a:ext cx="8000189" cy="58992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3441065-1D3F-F4F1-B397-8ECF9DB52F11}"/>
              </a:ext>
            </a:extLst>
          </p:cNvPr>
          <p:cNvSpPr txBox="1"/>
          <p:nvPr/>
        </p:nvSpPr>
        <p:spPr>
          <a:xfrm>
            <a:off x="2168135" y="631024"/>
            <a:ext cx="6066435" cy="523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Chọn đơn vị đo (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) thích hợp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E02260E-963D-1B6A-8EA9-E7E632265FF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45" t="32764" r="24058" b="12668"/>
          <a:stretch/>
        </p:blipFill>
        <p:spPr>
          <a:xfrm>
            <a:off x="3592918" y="1258809"/>
            <a:ext cx="3076610" cy="2653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48C3A9A3-6D40-197E-0CBB-689E442D7217}"/>
                  </a:ext>
                </a:extLst>
              </p:cNvPr>
              <p:cNvSpPr txBox="1"/>
              <p:nvPr/>
            </p:nvSpPr>
            <p:spPr>
              <a:xfrm>
                <a:off x="5184986" y="3263356"/>
                <a:ext cx="386080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m:t>kg</m:t>
                      </m:r>
                    </m:oMath>
                  </m:oMathPara>
                </a14:m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8C3A9A3-6D40-197E-0CBB-689E442D72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4986" y="3263356"/>
                <a:ext cx="386080" cy="523220"/>
              </a:xfrm>
              <a:prstGeom prst="rect">
                <a:avLst/>
              </a:prstGeom>
              <a:blipFill>
                <a:blip r:embed="rId10"/>
                <a:stretch>
                  <a:fillRect l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7E18EB6-DDA8-C47B-51CB-E2B0ADF69F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D683B85-E4FC-4025-9773-8492BB0B5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6932" y="208539"/>
            <a:ext cx="2175133" cy="3385256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="" xmlns:a16="http://schemas.microsoft.com/office/drawing/2014/main" id="{BA738FB6-D228-4F17-6EA7-55D08DA1FB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35099" y="170776"/>
            <a:ext cx="8000189" cy="58992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0932529-5011-E315-DE6A-AB51846625E9}"/>
              </a:ext>
            </a:extLst>
          </p:cNvPr>
          <p:cNvSpPr txBox="1"/>
          <p:nvPr/>
        </p:nvSpPr>
        <p:spPr>
          <a:xfrm>
            <a:off x="2168135" y="631024"/>
            <a:ext cx="6066435" cy="523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Chọn đơn vị đo (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) thích hợp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4D997B9-AD21-A00D-B408-1DF3C2367DD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5" t="43834" r="7295" b="12232"/>
          <a:stretch/>
        </p:blipFill>
        <p:spPr>
          <a:xfrm>
            <a:off x="4305300" y="1320800"/>
            <a:ext cx="1866900" cy="24891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94A42E0E-4BB2-81F8-B849-A83E7D237271}"/>
                  </a:ext>
                </a:extLst>
              </p:cNvPr>
              <p:cNvSpPr txBox="1"/>
              <p:nvPr/>
            </p:nvSpPr>
            <p:spPr>
              <a:xfrm>
                <a:off x="5328920" y="3048302"/>
                <a:ext cx="386080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m:t>g</m:t>
                      </m:r>
                    </m:oMath>
                  </m:oMathPara>
                </a14:m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A42E0E-4BB2-81F8-B849-A83E7D2372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8920" y="3048302"/>
                <a:ext cx="386080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BA86478-6F3C-3683-853A-B3D2ED63C8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0891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="" xmlns:a16="http://schemas.microsoft.com/office/drawing/2014/main" id="{6C5A0D0A-213A-2190-4818-1B4DBA281685}"/>
              </a:ext>
            </a:extLst>
          </p:cNvPr>
          <p:cNvSpPr/>
          <p:nvPr/>
        </p:nvSpPr>
        <p:spPr>
          <a:xfrm>
            <a:off x="2476500" y="1600201"/>
            <a:ext cx="7239000" cy="952500"/>
          </a:xfrm>
          <a:prstGeom prst="roundRect">
            <a:avLst>
              <a:gd name="adj" fmla="val 36354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A2CE5BC-2040-297F-FB1A-B759A2D5C0F5}"/>
              </a:ext>
            </a:extLst>
          </p:cNvPr>
          <p:cNvGrpSpPr/>
          <p:nvPr/>
        </p:nvGrpSpPr>
        <p:grpSpPr>
          <a:xfrm>
            <a:off x="4727728" y="2649530"/>
            <a:ext cx="2736543" cy="1558939"/>
            <a:chOff x="309542" y="967667"/>
            <a:chExt cx="2878585" cy="1558939"/>
          </a:xfrm>
        </p:grpSpPr>
        <p:pic>
          <p:nvPicPr>
            <p:cNvPr id="4" name="Picture 3">
              <a:hlinkClick r:id="rId4"/>
              <a:extLst>
                <a:ext uri="{FF2B5EF4-FFF2-40B4-BE49-F238E27FC236}">
                  <a16:creationId xmlns="" xmlns:a16="http://schemas.microsoft.com/office/drawing/2014/main" id="{B0E9ECD4-7E79-64A3-5706-19D95BDA8C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A29AAF83-FABF-F64B-D2DF-2B5F6EC26817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hlinkClick r:id="rId4"/>
            <a:extLst>
              <a:ext uri="{FF2B5EF4-FFF2-40B4-BE49-F238E27FC236}">
                <a16:creationId xmlns="" xmlns:a16="http://schemas.microsoft.com/office/drawing/2014/main" id="{C9A5D7FF-7BF3-6385-1CDB-484BA7FA54CB}"/>
              </a:ext>
            </a:extLst>
          </p:cNvPr>
          <p:cNvSpPr/>
          <p:nvPr/>
        </p:nvSpPr>
        <p:spPr>
          <a:xfrm>
            <a:off x="828347" y="1047185"/>
            <a:ext cx="845513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6" name="Hộp Văn bản 38">
            <a:extLst>
              <a:ext uri="{FF2B5EF4-FFF2-40B4-BE49-F238E27FC236}">
                <a16:creationId xmlns="" xmlns:a16="http://schemas.microsoft.com/office/drawing/2014/main" id="{8A2C9E0B-CB3A-7FBB-E4F2-1C43048C4179}"/>
              </a:ext>
            </a:extLst>
          </p:cNvPr>
          <p:cNvSpPr txBox="1"/>
          <p:nvPr/>
        </p:nvSpPr>
        <p:spPr>
          <a:xfrm>
            <a:off x="1947549" y="884754"/>
            <a:ext cx="87814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UTM Avo" panose="02040603050506020204" pitchFamily="18" charset="0"/>
              </a:rPr>
              <a:t>Ước lượng cân nặng của một số đồ vật rồi dùng cân kiểm tra lại.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2491463-1F02-218D-1024-38F94D5B2A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45" t="19260" r="5176" b="5185"/>
          <a:stretch/>
        </p:blipFill>
        <p:spPr>
          <a:xfrm>
            <a:off x="1584960" y="1869440"/>
            <a:ext cx="9022080" cy="462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990D8D7-FD18-9475-2401-F9CB8EA1F9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="" xmlns:a16="http://schemas.microsoft.com/office/drawing/2014/main" id="{A96A8C9C-C980-8450-9AE1-9CD06E52A594}"/>
              </a:ext>
            </a:extLst>
          </p:cNvPr>
          <p:cNvSpPr/>
          <p:nvPr/>
        </p:nvSpPr>
        <p:spPr>
          <a:xfrm>
            <a:off x="2476500" y="1600201"/>
            <a:ext cx="7239000" cy="952500"/>
          </a:xfrm>
          <a:prstGeom prst="roundRect">
            <a:avLst>
              <a:gd name="adj" fmla="val 36354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70DB1EB-9167-1D95-3BC1-34DDA1E1E249}"/>
              </a:ext>
            </a:extLst>
          </p:cNvPr>
          <p:cNvGrpSpPr/>
          <p:nvPr/>
        </p:nvGrpSpPr>
        <p:grpSpPr>
          <a:xfrm>
            <a:off x="4727728" y="2649530"/>
            <a:ext cx="2736543" cy="1558939"/>
            <a:chOff x="309542" y="967667"/>
            <a:chExt cx="2878585" cy="1558939"/>
          </a:xfrm>
        </p:grpSpPr>
        <p:pic>
          <p:nvPicPr>
            <p:cNvPr id="4" name="Picture 3">
              <a:hlinkClick r:id="rId4"/>
              <a:extLst>
                <a:ext uri="{FF2B5EF4-FFF2-40B4-BE49-F238E27FC236}">
                  <a16:creationId xmlns="" xmlns:a16="http://schemas.microsoft.com/office/drawing/2014/main" id="{F5524292-27FA-DE02-2DE3-3EA3A98115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1C14ED8B-BB1C-A685-D823-8B8F4A5D233E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301999" y="586715"/>
            <a:ext cx="6870701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Chọn câu trả lời đúng:</a:t>
            </a:r>
            <a:endParaRPr kumimoji="0" lang="en-US" sz="4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A2D2ADFD-22C9-0EE2-2062-343767FF3BE0}"/>
              </a:ext>
            </a:extLst>
          </p:cNvPr>
          <p:cNvGrpSpPr/>
          <p:nvPr/>
        </p:nvGrpSpPr>
        <p:grpSpPr>
          <a:xfrm>
            <a:off x="1175795" y="5324916"/>
            <a:ext cx="10004074" cy="1170278"/>
            <a:chOff x="736738" y="3935595"/>
            <a:chExt cx="10004074" cy="1170278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8123" y="4255658"/>
              <a:ext cx="9092689" cy="721954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736738" y="3935595"/>
              <a:ext cx="836761" cy="1170278"/>
              <a:chOff x="736738" y="3935595"/>
              <a:chExt cx="836761" cy="1170278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8400" y="4220773"/>
                <a:ext cx="933438" cy="836761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1167869" y="3935595"/>
                <a:ext cx="386630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1870992" y="4230854"/>
              <a:ext cx="86950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quả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bóng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bàn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cân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nặng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khoảng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3 g.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645FE78E-6E72-6D4D-C806-D52CA07FE31A}"/>
              </a:ext>
            </a:extLst>
          </p:cNvPr>
          <p:cNvGrpSpPr/>
          <p:nvPr/>
        </p:nvGrpSpPr>
        <p:grpSpPr>
          <a:xfrm>
            <a:off x="1163744" y="4210567"/>
            <a:ext cx="10020812" cy="1253250"/>
            <a:chOff x="-4334420" y="5304810"/>
            <a:chExt cx="10020812" cy="125325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14638" y="5743429"/>
              <a:ext cx="9101030" cy="736913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-4334420" y="5304810"/>
              <a:ext cx="1072988" cy="1253250"/>
              <a:chOff x="-4334420" y="5304810"/>
              <a:chExt cx="1072988" cy="1253250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-4385102" y="5630044"/>
                <a:ext cx="978698" cy="87733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-3946235" y="5304810"/>
                <a:ext cx="684803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-3126550" y="5786006"/>
              <a:ext cx="85161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quyển</a:t>
              </a:r>
              <a:r>
                <a:rPr kumimoji="0" lang="en-US" sz="28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Toán</a:t>
              </a:r>
              <a:r>
                <a:rPr kumimoji="0" lang="en-US" sz="28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cân</a:t>
              </a:r>
              <a:r>
                <a:rPr kumimoji="0" lang="en-US" sz="28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nặng</a:t>
              </a:r>
              <a:r>
                <a:rPr kumimoji="0" lang="en-US" sz="28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khoảng</a:t>
              </a:r>
              <a:r>
                <a:rPr kumimoji="0" lang="en-US" sz="28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200 kg.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F1F94E51-8988-7819-8462-4478DFEC274F}"/>
              </a:ext>
            </a:extLst>
          </p:cNvPr>
          <p:cNvGrpSpPr/>
          <p:nvPr/>
        </p:nvGrpSpPr>
        <p:grpSpPr>
          <a:xfrm>
            <a:off x="1131387" y="3309231"/>
            <a:ext cx="10057313" cy="1141450"/>
            <a:chOff x="6837029" y="2945208"/>
            <a:chExt cx="10057313" cy="1141450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0508" y="3258909"/>
              <a:ext cx="9173834" cy="738113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37029" y="2945208"/>
              <a:ext cx="879416" cy="1141450"/>
              <a:chOff x="6837029" y="2945208"/>
              <a:chExt cx="879416" cy="1141450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89184" y="3210598"/>
                <a:ext cx="923905" cy="828216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7179118" y="2945208"/>
                <a:ext cx="537327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019646" y="3277399"/>
              <a:ext cx="59955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 kg sắt nặng hơn 1 kg bông.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85BC8E4-2D1F-741A-289A-9B896254C053}"/>
              </a:ext>
            </a:extLst>
          </p:cNvPr>
          <p:cNvGrpSpPr/>
          <p:nvPr/>
        </p:nvGrpSpPr>
        <p:grpSpPr>
          <a:xfrm>
            <a:off x="1104165" y="2198068"/>
            <a:ext cx="10109935" cy="1276653"/>
            <a:chOff x="822894" y="1728970"/>
            <a:chExt cx="10109935" cy="1276653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7499" y="2238633"/>
              <a:ext cx="9265330" cy="76699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822894" y="1728970"/>
              <a:ext cx="931221" cy="1227098"/>
              <a:chOff x="822894" y="1728970"/>
              <a:chExt cx="931221" cy="1227098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778489" y="2142991"/>
                <a:ext cx="857482" cy="768672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1114196" y="1728970"/>
                <a:ext cx="639919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2010419" y="2276371"/>
              <a:ext cx="70038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Một con vịt cân nặng khoảng 4 g.</a:t>
              </a:r>
            </a:p>
          </p:txBody>
        </p:sp>
      </p:grpSp>
      <p:pic>
        <p:nvPicPr>
          <p:cNvPr id="14" name="Am-thanh-lam-phep-bang-cay-dua-than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3AFB2C1F-8080-839D-DF8F-BCEA072270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BB3992E-FF8B-3802-DBB5-17F4DBC08425}"/>
              </a:ext>
            </a:extLst>
          </p:cNvPr>
          <p:cNvSpPr txBox="1"/>
          <p:nvPr/>
        </p:nvSpPr>
        <p:spPr>
          <a:xfrm>
            <a:off x="3981450" y="-656846"/>
            <a:ext cx="61912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  <a:r>
              <a:rPr kumimoji="0" lang="vi-VN" sz="1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kg sắt nặng hơn 1 kg bông.</a:t>
            </a:r>
            <a:endParaRPr kumimoji="0" lang="en-US" sz="1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8A8C7F6-A001-3600-88C2-E5375DC6C31C}"/>
              </a:ext>
            </a:extLst>
          </p:cNvPr>
          <p:cNvSpPr txBox="1"/>
          <p:nvPr/>
        </p:nvSpPr>
        <p:spPr>
          <a:xfrm>
            <a:off x="7680325" y="-389419"/>
            <a:ext cx="61912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Một con vịt cân nặng khoảng 4 g.</a:t>
            </a:r>
            <a:endParaRPr kumimoji="0" lang="en-US" sz="1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B0F823B6-ED1B-D23D-93C4-96E14E8D3D3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8738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97148" cy="2315496"/>
            <a:chOff x="7132139" y="154298"/>
            <a:chExt cx="4397148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2915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128927" y="5207669"/>
            <a:ext cx="1752296" cy="16503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E371EDC-A9FE-DBE6-5399-FB077C1A4E5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445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20472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Đúng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80690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1718311-9F99-9180-2EEC-D8BE9987716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311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=""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3253340" y="586715"/>
                <a:ext cx="6843562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Chọn</a:t>
                </a:r>
                <a:r>
                  <a:rPr kumimoji="0" lang="en-US" sz="36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6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kumimoji="0" lang="en-US" sz="36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6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thích</a:t>
                </a:r>
                <a:r>
                  <a:rPr kumimoji="0" lang="en-US" sz="36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6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hợp</a:t>
                </a:r>
                <a:r>
                  <a:rPr kumimoji="0" lang="en-US" sz="36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6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điền</a:t>
                </a:r>
                <a:r>
                  <a:rPr kumimoji="0" lang="en-US" sz="36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6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vào</a:t>
                </a:r>
                <a:r>
                  <a:rPr kumimoji="0" lang="en-US" sz="36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6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chỗ</a:t>
                </a:r>
                <a:r>
                  <a:rPr kumimoji="0" lang="en-US" sz="36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600" b="1" i="0" u="none" strike="noStrike" kern="0" cap="none" spc="50" normalizeH="0" baseline="0" noProof="0" dirty="0" err="1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trống</a:t>
                </a:r>
                <a:r>
                  <a:rPr kumimoji="0" lang="en-US" sz="36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: 2 kg </a:t>
                </a:r>
                <a14:m>
                  <m:oMath xmlns:m="http://schemas.openxmlformats.org/officeDocument/2006/math">
                    <m:r>
                      <a:rPr kumimoji="0" lang="en-US" sz="3600" b="1" i="1" u="none" strike="noStrike" kern="0" cap="none" spc="50" normalizeH="0" baseline="0" noProof="0" dirty="0" smtClean="0">
                        <a:ln w="9525" cmpd="sng"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prstDash val="solid"/>
                        </a:ln>
                        <a:solidFill>
                          <a:srgbClr val="EB701D"/>
                        </a:solidFill>
                        <a:effectLst>
                          <a:glow rad="38100">
                            <a:srgbClr val="5B9BD5"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</m:oMath>
                </a14:m>
                <a:r>
                  <a:rPr kumimoji="0" lang="en-US" sz="36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.... g.</a:t>
                </a:r>
                <a:endParaRPr kumimoji="0" lang="en-US" sz="3600" b="1" i="0" u="none" strike="noStrike" kern="0" cap="none" spc="50" normalizeH="0" baseline="0" noProof="0" dirty="0">
                  <a:ln w="2857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3340" y="586715"/>
                <a:ext cx="6843562" cy="16205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1206500" y="4156772"/>
            <a:ext cx="4686358" cy="1805403"/>
            <a:chOff x="7340600" y="4715572"/>
            <a:chExt cx="4686358" cy="1805403"/>
          </a:xfrm>
        </p:grpSpPr>
        <p:pic>
          <p:nvPicPr>
            <p:cNvPr id="24" name="Picture 23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0600" y="5098536"/>
              <a:ext cx="3639037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10535012" y="4715572"/>
              <a:ext cx="1491946" cy="1761521"/>
              <a:chOff x="10535012" y="4715572"/>
              <a:chExt cx="1491946" cy="1761521"/>
            </a:xfrm>
          </p:grpSpPr>
          <p:pic>
            <p:nvPicPr>
              <p:cNvPr id="27" name="Picture 26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10458003" y="506702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8" action="ppaction://hlinksldjump"/>
              </p:cNvPr>
              <p:cNvSpPr txBox="1"/>
              <p:nvPr/>
            </p:nvSpPr>
            <p:spPr>
              <a:xfrm>
                <a:off x="11342155" y="4715572"/>
                <a:ext cx="684803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1" name="TextBox 30">
              <a:hlinkClick r:id="rId8" action="ppaction://hlinksldjump"/>
            </p:cNvPr>
            <p:cNvSpPr txBox="1"/>
            <p:nvPr/>
          </p:nvSpPr>
          <p:spPr>
            <a:xfrm>
              <a:off x="8019932" y="5232528"/>
              <a:ext cx="217880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2 000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573299" y="4152396"/>
            <a:ext cx="4541130" cy="1831207"/>
            <a:chOff x="119770" y="4711196"/>
            <a:chExt cx="4541130" cy="183120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724920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119770" y="4711196"/>
              <a:ext cx="1406575" cy="1831207"/>
              <a:chOff x="119770" y="4711196"/>
              <a:chExt cx="1406575" cy="183120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116272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119770" y="4711196"/>
                <a:ext cx="64312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499259" y="5308263"/>
              <a:ext cx="61106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708524" y="2405659"/>
            <a:ext cx="6037253" cy="1842018"/>
            <a:chOff x="6592295" y="2964459"/>
            <a:chExt cx="6037253" cy="1842018"/>
          </a:xfrm>
        </p:grpSpPr>
        <p:pic>
          <p:nvPicPr>
            <p:cNvPr id="23" name="Picture 2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2500" y="3384038"/>
              <a:ext cx="3677137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592295" y="2964459"/>
              <a:ext cx="1001611" cy="1570159"/>
              <a:chOff x="6592295" y="2964459"/>
              <a:chExt cx="1001611" cy="1570159"/>
            </a:xfrm>
          </p:grpSpPr>
          <p:pic>
            <p:nvPicPr>
              <p:cNvPr id="26" name="Picture 25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5344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1" action="ppaction://hlinksldjump"/>
              </p:cNvPr>
              <p:cNvSpPr txBox="1"/>
              <p:nvPr/>
            </p:nvSpPr>
            <p:spPr>
              <a:xfrm>
                <a:off x="6681812" y="2964459"/>
                <a:ext cx="537327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1" action="ppaction://hlinksldjump"/>
            </p:cNvPr>
            <p:cNvSpPr txBox="1"/>
            <p:nvPr/>
          </p:nvSpPr>
          <p:spPr>
            <a:xfrm>
              <a:off x="8582481" y="3498780"/>
              <a:ext cx="404706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20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202680" y="2382953"/>
            <a:ext cx="4506751" cy="1864724"/>
            <a:chOff x="935980" y="2941753"/>
            <a:chExt cx="4506751" cy="1864724"/>
          </a:xfrm>
        </p:grpSpPr>
        <p:pic>
          <p:nvPicPr>
            <p:cNvPr id="5" name="Picture 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737620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4391837" y="2941753"/>
              <a:ext cx="1050894" cy="1531482"/>
              <a:chOff x="4391837" y="2941753"/>
              <a:chExt cx="1050894" cy="1531482"/>
            </a:xfrm>
          </p:grpSpPr>
          <p:pic>
            <p:nvPicPr>
              <p:cNvPr id="15" name="Picture 1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43339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1" action="ppaction://hlinksldjump"/>
              </p:cNvPr>
              <p:cNvSpPr txBox="1"/>
              <p:nvPr/>
            </p:nvSpPr>
            <p:spPr>
              <a:xfrm>
                <a:off x="4802812" y="2941753"/>
                <a:ext cx="639919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1944793" y="3604658"/>
              <a:ext cx="251571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200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2245A30-043B-3DF9-891A-A70F933F158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97148" cy="2315496"/>
            <a:chOff x="7132139" y="154298"/>
            <a:chExt cx="4397148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2915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153D75B-40AF-E2FE-8A18-0E403F218EF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20472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Đúng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80690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D6F3BA3-A8AF-182B-9AB1-906E76CEBBE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511" y="2866781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4830907"/>
            <a:ext cx="3384258" cy="14224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=""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2502567" y="586715"/>
                <a:ext cx="8433201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54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Tính: 7 g </a:t>
                </a:r>
                <a14:m>
                  <m:oMath xmlns:m="http://schemas.openxmlformats.org/officeDocument/2006/math">
                    <m:r>
                      <a:rPr kumimoji="0" lang="pt-BR" sz="5400" b="1" i="1" u="none" strike="noStrike" kern="0" cap="none" spc="50" normalizeH="0" baseline="0" noProof="0" dirty="0" smtClean="0">
                        <a:ln w="9525" cmpd="sng"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prstDash val="solid"/>
                        </a:ln>
                        <a:solidFill>
                          <a:srgbClr val="EB701D"/>
                        </a:solidFill>
                        <a:effectLst>
                          <a:glow rad="38100">
                            <a:srgbClr val="5B9BD5"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×</m:t>
                    </m:r>
                  </m:oMath>
                </a14:m>
                <a:r>
                  <a:rPr kumimoji="0" lang="pt-BR" sz="54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8 </a:t>
                </a:r>
                <a14:m>
                  <m:oMath xmlns:m="http://schemas.openxmlformats.org/officeDocument/2006/math">
                    <m:r>
                      <a:rPr kumimoji="0" lang="pt-BR" sz="5400" b="1" i="1" u="none" strike="noStrike" kern="0" cap="none" spc="50" normalizeH="0" baseline="0" noProof="0" dirty="0" smtClean="0">
                        <a:ln w="9525" cmpd="sng"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prstDash val="solid"/>
                        </a:ln>
                        <a:solidFill>
                          <a:srgbClr val="EB701D"/>
                        </a:solidFill>
                        <a:effectLst>
                          <a:glow rad="38100">
                            <a:srgbClr val="5B9BD5">
                              <a:alpha val="40000"/>
                            </a:srgbClr>
                          </a:glow>
                        </a:effectLst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</m:oMath>
                </a14:m>
                <a:r>
                  <a:rPr kumimoji="0" lang="pt-BR" sz="5400" b="1" i="0" u="none" strike="noStrike" kern="0" cap="none" spc="50" normalizeH="0" baseline="0" noProof="0" dirty="0">
                    <a:ln w="9525" cmpd="sng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prstDash val="solid"/>
                    </a:ln>
                    <a:solidFill>
                      <a:srgbClr val="EB701D"/>
                    </a:solidFill>
                    <a:effectLst>
                      <a:glow rad="38100">
                        <a:srgbClr val="5B9BD5">
                          <a:alpha val="40000"/>
                        </a:srgbClr>
                      </a:glow>
                    </a:effectLst>
                    <a:uLnTx/>
                    <a:uFillTx/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?</a:t>
                </a:r>
                <a:endParaRPr kumimoji="0" lang="en-US" sz="5400" b="1" i="0" u="none" strike="noStrike" kern="0" cap="none" spc="50" normalizeH="0" baseline="0" noProof="0" dirty="0">
                  <a:ln w="9525" cmpd="sng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</a:ln>
                  <a:solidFill>
                    <a:srgbClr val="EB701D"/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2567" y="586715"/>
                <a:ext cx="8433201" cy="162057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63" y="2972056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4830907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6835280" y="2736679"/>
            <a:ext cx="1001611" cy="1414304"/>
            <a:chOff x="4375090" y="3060699"/>
            <a:chExt cx="1001611" cy="1414304"/>
          </a:xfrm>
        </p:grpSpPr>
        <p:pic>
          <p:nvPicPr>
            <p:cNvPr id="15" name="Picture 1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4317229" y="3415530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8" action="ppaction://hlinksldjump"/>
            </p:cNvPr>
            <p:cNvSpPr txBox="1"/>
            <p:nvPr/>
          </p:nvSpPr>
          <p:spPr>
            <a:xfrm>
              <a:off x="4425676" y="3060699"/>
              <a:ext cx="53732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415627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10" action="ppaction://hlinksldjump"/>
            </p:cNvPr>
            <p:cNvSpPr txBox="1"/>
            <p:nvPr/>
          </p:nvSpPr>
          <p:spPr>
            <a:xfrm>
              <a:off x="4475871" y="4683256"/>
              <a:ext cx="684803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064037" y="2736680"/>
            <a:ext cx="1051753" cy="1438333"/>
            <a:chOff x="6250629" y="3037489"/>
            <a:chExt cx="1051753" cy="1438333"/>
          </a:xfrm>
        </p:grpSpPr>
        <p:pic>
          <p:nvPicPr>
            <p:cNvPr id="26" name="Picture 25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6192768" y="3416349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0" action="ppaction://hlinksldjump"/>
            </p:cNvPr>
            <p:cNvSpPr txBox="1"/>
            <p:nvPr/>
          </p:nvSpPr>
          <p:spPr>
            <a:xfrm>
              <a:off x="6662463" y="3037489"/>
              <a:ext cx="63991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418735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0" action="ppaction://hlinksldjump"/>
            </p:cNvPr>
            <p:cNvSpPr txBox="1"/>
            <p:nvPr/>
          </p:nvSpPr>
          <p:spPr>
            <a:xfrm>
              <a:off x="6971899" y="4686364"/>
              <a:ext cx="64312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8" action="ppaction://hlinksldjump"/>
          </p:cNvPr>
          <p:cNvSpPr txBox="1"/>
          <p:nvPr/>
        </p:nvSpPr>
        <p:spPr>
          <a:xfrm>
            <a:off x="8335539" y="2906704"/>
            <a:ext cx="20842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56 g</a:t>
            </a:r>
          </a:p>
        </p:txBody>
      </p:sp>
      <p:sp>
        <p:nvSpPr>
          <p:cNvPr id="32" name="TextBox 31">
            <a:hlinkClick r:id="rId10" action="ppaction://hlinksldjump"/>
          </p:cNvPr>
          <p:cNvSpPr txBox="1"/>
          <p:nvPr/>
        </p:nvSpPr>
        <p:spPr>
          <a:xfrm>
            <a:off x="8742712" y="4830117"/>
            <a:ext cx="11977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56</a:t>
            </a:r>
          </a:p>
        </p:txBody>
      </p:sp>
      <p:sp>
        <p:nvSpPr>
          <p:cNvPr id="33" name="TextBox 32">
            <a:hlinkClick r:id="rId10" action="ppaction://hlinksldjump"/>
          </p:cNvPr>
          <p:cNvSpPr txBox="1"/>
          <p:nvPr/>
        </p:nvSpPr>
        <p:spPr>
          <a:xfrm>
            <a:off x="1839197" y="3008622"/>
            <a:ext cx="20842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15 g</a:t>
            </a:r>
          </a:p>
        </p:txBody>
      </p:sp>
      <p:sp>
        <p:nvSpPr>
          <p:cNvPr id="34" name="TextBox 33">
            <a:hlinkClick r:id="rId10" action="ppaction://hlinksldjump"/>
          </p:cNvPr>
          <p:cNvSpPr txBox="1"/>
          <p:nvPr/>
        </p:nvSpPr>
        <p:spPr>
          <a:xfrm>
            <a:off x="1438853" y="4856580"/>
            <a:ext cx="25474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56 kg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3EA3268-D8AF-7639-2FDA-7D9DE02B09D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3160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97148" cy="2315496"/>
            <a:chOff x="7132139" y="154298"/>
            <a:chExt cx="4397148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2915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E66131E-4FA6-8206-6067-C43CF6B2794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2550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20472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Đúng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80690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7B6D2DFE-C459-3A72-8457-1EB4AEFB0EC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54D19B0-F2D1-D2D1-40C4-B7D17E3B88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78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DC891E5-1268-CDC3-DEA6-FA58AC3FF7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5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32822" y="1305004"/>
            <a:ext cx="27556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Tx/>
            </a:pPr>
            <a:r>
              <a:rPr lang="en-US" sz="3200" b="1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BẢO VỆ</a:t>
            </a:r>
          </a:p>
          <a:p>
            <a:pPr algn="ctr" defTabSz="1219170">
              <a:buClrTx/>
            </a:pPr>
            <a:r>
              <a:rPr lang="en-US" sz="3200" b="1" kern="1200" dirty="0">
                <a:solidFill>
                  <a:srgbClr val="008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EE996E4-A094-5FF7-700E-F2F90B927CD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E197741-746C-42B8-A510-FEA0520DB8CF}"/>
              </a:ext>
            </a:extLst>
          </p:cNvPr>
          <p:cNvSpPr/>
          <p:nvPr/>
        </p:nvSpPr>
        <p:spPr>
          <a:xfrm>
            <a:off x="1338760" y="1764865"/>
            <a:ext cx="9576288" cy="654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Qua bài học hôm nay, em biết thêm được điều gì?</a:t>
            </a:r>
          </a:p>
        </p:txBody>
      </p:sp>
    </p:spTree>
    <p:extLst>
      <p:ext uri="{BB962C8B-B14F-4D97-AF65-F5344CB8AC3E}">
        <p14:creationId xmlns:p14="http://schemas.microsoft.com/office/powerpoint/2010/main" val="150920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62399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84609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2267129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1" descr="C:\Users\ADMIN\Desktop\Lam tac\lumberjack-lean-on-the-wood-log-vector-7780327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2024381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399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3" descr="C:\Users\ADMIN\Desktop\Picture1a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151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2" descr="C:\Users\ADMIN\Desktop\Lam tac\il_570xN.938660066_slvo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1999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608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4395028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7754544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671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091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581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585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1100883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679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4166097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135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7491270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844799" y="3686629"/>
            <a:ext cx="581491" cy="555171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200" b="1" kern="1200" dirty="0">
                <a:solidFill>
                  <a:srgbClr val="0066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5002261" y="3686629"/>
            <a:ext cx="581491" cy="555171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200" b="1" kern="1200" dirty="0">
                <a:solidFill>
                  <a:srgbClr val="0066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8120716" y="3733800"/>
            <a:ext cx="581491" cy="555171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200" b="1" kern="1200" dirty="0">
                <a:solidFill>
                  <a:srgbClr val="006600"/>
                </a:solidFill>
                <a:latin typeface="UTM Avo" panose="02040603050506020204" pitchFamily="18" charset="0"/>
              </a:rPr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BFCCDA7-F764-E07B-C10E-1909FCBC6E0A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Arrow: Right 9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E8F74A8E-62C0-B077-420A-97167482FFE3}"/>
              </a:ext>
            </a:extLst>
          </p:cNvPr>
          <p:cNvSpPr/>
          <p:nvPr/>
        </p:nvSpPr>
        <p:spPr>
          <a:xfrm>
            <a:off x="10262938" y="169195"/>
            <a:ext cx="1701664" cy="68580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UTM Avo" panose="02040603050506020204" pitchFamily="18" charset="0"/>
              </a:rPr>
              <a:t>Phần tiếp theo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ình ảnh có liên quan">
            <a:extLst>
              <a:ext uri="{FF2B5EF4-FFF2-40B4-BE49-F238E27FC236}">
                <a16:creationId xmlns="" xmlns:a16="http://schemas.microsoft.com/office/drawing/2014/main" id="{F34AD640-4E4F-497C-DC64-D4F1C4FD5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1" y="418123"/>
            <a:ext cx="7322985" cy="321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ình ảnh có liên quan">
            <a:extLst>
              <a:ext uri="{FF2B5EF4-FFF2-40B4-BE49-F238E27FC236}">
                <a16:creationId xmlns="" xmlns:a16="http://schemas.microsoft.com/office/drawing/2014/main" id="{8C2B365B-7663-D58C-78F4-04E712773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3632201"/>
            <a:ext cx="4376584" cy="231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0184F9B-ABBE-1EE3-82FB-2D870D8E7EA6}"/>
              </a:ext>
            </a:extLst>
          </p:cNvPr>
          <p:cNvSpPr txBox="1"/>
          <p:nvPr/>
        </p:nvSpPr>
        <p:spPr>
          <a:xfrm>
            <a:off x="2336800" y="1193800"/>
            <a:ext cx="4572000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vi-VN" sz="4267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Gam là đơn vị dùng để đo gì?</a:t>
            </a:r>
            <a:endParaRPr lang="en-US" sz="4267" kern="1200" dirty="0">
              <a:solidFill>
                <a:prstClr val="white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A123168-1C61-50E4-0988-9EFEF8BBA472}"/>
              </a:ext>
            </a:extLst>
          </p:cNvPr>
          <p:cNvSpPr txBox="1"/>
          <p:nvPr/>
        </p:nvSpPr>
        <p:spPr>
          <a:xfrm>
            <a:off x="2743200" y="42418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vi-VN" sz="32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Gam là đơn vị đo khối lượng</a:t>
            </a:r>
            <a:r>
              <a:rPr lang="en-US" sz="32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EDF5643-6FD2-9EC8-E2DB-BFEAE43108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ình ảnh có liên quan">
            <a:extLst>
              <a:ext uri="{FF2B5EF4-FFF2-40B4-BE49-F238E27FC236}">
                <a16:creationId xmlns="" xmlns:a16="http://schemas.microsoft.com/office/drawing/2014/main" id="{F351AADA-2A60-CA51-B9C1-90D3226C9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1" y="418123"/>
            <a:ext cx="7322985" cy="321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ình ảnh có liên quan">
            <a:extLst>
              <a:ext uri="{FF2B5EF4-FFF2-40B4-BE49-F238E27FC236}">
                <a16:creationId xmlns="" xmlns:a16="http://schemas.microsoft.com/office/drawing/2014/main" id="{E339EC1E-A003-DC7A-5497-A6AD2D89B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3632201"/>
            <a:ext cx="4376584" cy="231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6A067E6-4537-DBC4-73F8-E278C28EDB9D}"/>
              </a:ext>
            </a:extLst>
          </p:cNvPr>
          <p:cNvSpPr txBox="1"/>
          <p:nvPr/>
        </p:nvSpPr>
        <p:spPr>
          <a:xfrm>
            <a:off x="2336800" y="1193800"/>
            <a:ext cx="4572000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vi-VN" sz="4267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Gam được viết tắt là gì?</a:t>
            </a:r>
            <a:endParaRPr lang="en-US" sz="4267" kern="1200" dirty="0">
              <a:solidFill>
                <a:prstClr val="white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0130DAB-D281-A73E-0FF3-6BFDD1A1413F}"/>
              </a:ext>
            </a:extLst>
          </p:cNvPr>
          <p:cNvSpPr txBox="1"/>
          <p:nvPr/>
        </p:nvSpPr>
        <p:spPr>
          <a:xfrm>
            <a:off x="3048000" y="4241800"/>
            <a:ext cx="335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vi-VN" sz="32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Gam được viết tắt là g.</a:t>
            </a:r>
            <a:endParaRPr lang="en-US" sz="3200" kern="1200" dirty="0">
              <a:solidFill>
                <a:prstClr val="white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6BB3F82-9CBC-1899-7BE3-34C939F3C4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ình ảnh có liên quan">
            <a:extLst>
              <a:ext uri="{FF2B5EF4-FFF2-40B4-BE49-F238E27FC236}">
                <a16:creationId xmlns="" xmlns:a16="http://schemas.microsoft.com/office/drawing/2014/main" id="{B913C1C2-DD87-0507-6E36-5710AF5E6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1" y="418123"/>
            <a:ext cx="7322985" cy="321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ình ảnh có liên quan">
            <a:extLst>
              <a:ext uri="{FF2B5EF4-FFF2-40B4-BE49-F238E27FC236}">
                <a16:creationId xmlns="" xmlns:a16="http://schemas.microsoft.com/office/drawing/2014/main" id="{A5C5D20F-4B53-AC08-9CB8-693FBAD00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3632201"/>
            <a:ext cx="4376584" cy="231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4777521-95F5-B54F-FEB1-56B7AE8C79D8}"/>
              </a:ext>
            </a:extLst>
          </p:cNvPr>
          <p:cNvSpPr txBox="1"/>
          <p:nvPr/>
        </p:nvSpPr>
        <p:spPr>
          <a:xfrm>
            <a:off x="2235200" y="1193800"/>
            <a:ext cx="4673600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nn-NO" sz="4267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 kg = ? g;</a:t>
            </a:r>
          </a:p>
          <a:p>
            <a:pPr algn="ctr" defTabSz="1219170">
              <a:buClrTx/>
            </a:pPr>
            <a:r>
              <a:rPr lang="nn-NO" sz="4267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1 000 g  = ? kg.</a:t>
            </a:r>
            <a:endParaRPr lang="en-US" sz="4267" kern="1200" dirty="0">
              <a:solidFill>
                <a:prstClr val="white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FD96A01-D70B-CC1E-1DC3-838C11C7FBE7}"/>
              </a:ext>
            </a:extLst>
          </p:cNvPr>
          <p:cNvSpPr txBox="1"/>
          <p:nvPr/>
        </p:nvSpPr>
        <p:spPr>
          <a:xfrm>
            <a:off x="2743200" y="42418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nn-NO" sz="32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 kg = 1 000 g;</a:t>
            </a:r>
          </a:p>
          <a:p>
            <a:pPr algn="ctr" defTabSz="1219170">
              <a:buClrTx/>
            </a:pPr>
            <a:r>
              <a:rPr lang="nn-NO" sz="32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1 000 g  = 1 kg.</a:t>
            </a:r>
            <a:endParaRPr lang="en-US" sz="3200" kern="1200" dirty="0">
              <a:solidFill>
                <a:prstClr val="white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2B311C-6B01-4F33-F8DC-380448D139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695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="" xmlns:a16="http://schemas.microsoft.com/office/drawing/2014/main" id="{CBC54C7F-F854-656D-5B6C-1CAED86008EB}"/>
              </a:ext>
            </a:extLst>
          </p:cNvPr>
          <p:cNvSpPr/>
          <p:nvPr/>
        </p:nvSpPr>
        <p:spPr>
          <a:xfrm>
            <a:off x="2476500" y="1600201"/>
            <a:ext cx="7239000" cy="952500"/>
          </a:xfrm>
          <a:prstGeom prst="roundRect">
            <a:avLst>
              <a:gd name="adj" fmla="val 36354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CFB64BEA-C7DF-9BD7-7D2D-4AA4CDC4DFBD}"/>
              </a:ext>
            </a:extLst>
          </p:cNvPr>
          <p:cNvGrpSpPr/>
          <p:nvPr/>
        </p:nvGrpSpPr>
        <p:grpSpPr>
          <a:xfrm>
            <a:off x="4727728" y="2649530"/>
            <a:ext cx="2736543" cy="1558939"/>
            <a:chOff x="309542" y="967667"/>
            <a:chExt cx="2878585" cy="1558939"/>
          </a:xfrm>
        </p:grpSpPr>
        <p:pic>
          <p:nvPicPr>
            <p:cNvPr id="4" name="Picture 3">
              <a:hlinkClick r:id="rId4"/>
              <a:extLst>
                <a:ext uri="{FF2B5EF4-FFF2-40B4-BE49-F238E27FC236}">
                  <a16:creationId xmlns="" xmlns:a16="http://schemas.microsoft.com/office/drawing/2014/main" id="{70F8F448-7D30-5C95-70A8-AEDB25E305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8CFA0EA3-C3C8-9BBF-1C8C-4864DE73A505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hlinkClick r:id="rId4"/>
            <a:extLst>
              <a:ext uri="{FF2B5EF4-FFF2-40B4-BE49-F238E27FC236}">
                <a16:creationId xmlns="" xmlns:a16="http://schemas.microsoft.com/office/drawing/2014/main" id="{C9A5D7FF-7BF3-6385-1CDB-484BA7FA54CB}"/>
              </a:ext>
            </a:extLst>
          </p:cNvPr>
          <p:cNvSpPr/>
          <p:nvPr/>
        </p:nvSpPr>
        <p:spPr>
          <a:xfrm>
            <a:off x="828347" y="1047185"/>
            <a:ext cx="845513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6" name="Hộp Văn bản 38">
            <a:extLst>
              <a:ext uri="{FF2B5EF4-FFF2-40B4-BE49-F238E27FC236}">
                <a16:creationId xmlns="" xmlns:a16="http://schemas.microsoft.com/office/drawing/2014/main" id="{8A2C9E0B-CB3A-7FBB-E4F2-1C43048C4179}"/>
              </a:ext>
            </a:extLst>
          </p:cNvPr>
          <p:cNvSpPr txBox="1"/>
          <p:nvPr/>
        </p:nvSpPr>
        <p:spPr>
          <a:xfrm>
            <a:off x="779149" y="1671319"/>
            <a:ext cx="6256651" cy="2229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Có hai quả đu đủ, quả thứ nhất cân nặng 1 kg, quả thứ hai nhẹ hơn quả thứ nhất 100 g. Hỏi quả đu đủ thứ hai cân nặng bao nhiêu gam?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56A9A18-BA48-EA00-0976-6B0CB3CCCC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042" t="15517" r="8645" b="23529"/>
          <a:stretch/>
        </p:blipFill>
        <p:spPr>
          <a:xfrm>
            <a:off x="7480300" y="1523999"/>
            <a:ext cx="3543300" cy="2551759"/>
          </a:xfrm>
          <a:prstGeom prst="rect">
            <a:avLst/>
          </a:prstGeom>
          <a:ln w="38100">
            <a:solidFill>
              <a:srgbClr val="FFECE5"/>
            </a:solidFill>
          </a:ln>
        </p:spPr>
      </p:pic>
    </p:spTree>
    <p:extLst>
      <p:ext uri="{BB962C8B-B14F-4D97-AF65-F5344CB8AC3E}">
        <p14:creationId xmlns:p14="http://schemas.microsoft.com/office/powerpoint/2010/main" val="66333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769</Words>
  <Application>Microsoft Office PowerPoint</Application>
  <PresentationFormat>Custom</PresentationFormat>
  <Paragraphs>125</Paragraphs>
  <Slides>30</Slides>
  <Notes>23</Notes>
  <HiddenSlides>7</HiddenSlides>
  <MMClips>13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pc</cp:lastModifiedBy>
  <cp:revision>16</cp:revision>
  <dcterms:modified xsi:type="dcterms:W3CDTF">2025-05-28T03:55:38Z</dcterms:modified>
</cp:coreProperties>
</file>