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4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257" r:id="rId11"/>
    <p:sldId id="351" r:id="rId12"/>
    <p:sldId id="352" r:id="rId13"/>
    <p:sldId id="258" r:id="rId14"/>
    <p:sldId id="261" r:id="rId15"/>
    <p:sldId id="315" r:id="rId16"/>
    <p:sldId id="263" r:id="rId17"/>
    <p:sldId id="316" r:id="rId18"/>
    <p:sldId id="265" r:id="rId19"/>
    <p:sldId id="266" r:id="rId20"/>
    <p:sldId id="317" r:id="rId21"/>
    <p:sldId id="318" r:id="rId22"/>
    <p:sldId id="319" r:id="rId23"/>
    <p:sldId id="320" r:id="rId24"/>
    <p:sldId id="323" r:id="rId25"/>
    <p:sldId id="324" r:id="rId26"/>
    <p:sldId id="326" r:id="rId27"/>
    <p:sldId id="327" r:id="rId28"/>
    <p:sldId id="340" r:id="rId29"/>
    <p:sldId id="328" r:id="rId30"/>
    <p:sldId id="341" r:id="rId31"/>
    <p:sldId id="329" r:id="rId32"/>
    <p:sldId id="330" r:id="rId33"/>
    <p:sldId id="331" r:id="rId34"/>
    <p:sldId id="334" r:id="rId35"/>
    <p:sldId id="333" r:id="rId36"/>
    <p:sldId id="332" r:id="rId37"/>
    <p:sldId id="342" r:id="rId38"/>
    <p:sldId id="335" r:id="rId39"/>
    <p:sldId id="336" r:id="rId40"/>
    <p:sldId id="337" r:id="rId41"/>
    <p:sldId id="343" r:id="rId42"/>
    <p:sldId id="268" r:id="rId43"/>
  </p:sldIdLst>
  <p:sldSz cx="12161838" cy="6858000"/>
  <p:notesSz cx="6858000" cy="9144000"/>
  <p:embeddedFontLst>
    <p:embeddedFont>
      <p:font typeface=".VnArial"/>
      <p:regular r:id="rId45"/>
      <p:bold r:id="rId46"/>
      <p:italic r:id="rId47"/>
      <p:boldItalic r:id="rId48"/>
    </p:embeddedFont>
    <p:embeddedFont>
      <p:font typeface=".VnCooper"/>
      <p:regular r:id="rId49"/>
    </p:embeddedFont>
    <p:embeddedFont>
      <p:font typeface="Arial Rounded MT Bold" panose="020F0704030504030204" pitchFamily="34" charset="0"/>
      <p:regular r:id="rId50"/>
    </p:embeddedFont>
    <p:embeddedFont>
      <p:font typeface="Arial-Rounded"/>
      <p:regular r:id="rId51"/>
    </p:embeddedFont>
    <p:embeddedFont>
      <p:font typeface="Arrus-Black"/>
      <p:regular r:id="rId52"/>
    </p:embeddedFont>
    <p:embeddedFont>
      <p:font typeface="HP001 4 hàng" panose="020B0603050302020204" pitchFamily="34" charset="0"/>
      <p:regular r:id="rId53"/>
      <p:bold r:id="rId54"/>
    </p:embeddedFont>
    <p:embeddedFont>
      <p:font typeface="HP001 4H" panose="020B0603050302020204" pitchFamily="34" charset="0"/>
      <p:regular r:id="rId55"/>
      <p:bold r:id="rId56"/>
    </p:embeddedFont>
    <p:embeddedFont>
      <p:font typeface="Karla" pitchFamily="2" charset="0"/>
      <p:regular r:id="rId57"/>
      <p:bold r:id="rId58"/>
      <p:italic r:id="rId59"/>
      <p:boldItalic r:id="rId60"/>
    </p:embeddedFont>
    <p:embeddedFont>
      <p:font typeface="Karla Regular"/>
      <p:regular r:id="rId61"/>
      <p:bold r:id="rId62"/>
      <p:italic r:id="rId63"/>
      <p:boldItalic r:id="rId64"/>
    </p:embeddedFont>
    <p:embeddedFont>
      <p:font typeface="Luckiest Guy"/>
      <p:regular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65" d="100"/>
          <a:sy n="65" d="100"/>
        </p:scale>
        <p:origin x="930" y="-1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>
          <a:extLst>
            <a:ext uri="{FF2B5EF4-FFF2-40B4-BE49-F238E27FC236}">
              <a16:creationId xmlns:a16="http://schemas.microsoft.com/office/drawing/2014/main" id="{33009453-F933-BFC9-635F-81DAD4FB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>
            <a:extLst>
              <a:ext uri="{FF2B5EF4-FFF2-40B4-BE49-F238E27FC236}">
                <a16:creationId xmlns:a16="http://schemas.microsoft.com/office/drawing/2014/main" id="{C863A926-4413-D4A9-98E5-B3F8FE668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>
            <a:extLst>
              <a:ext uri="{FF2B5EF4-FFF2-40B4-BE49-F238E27FC236}">
                <a16:creationId xmlns:a16="http://schemas.microsoft.com/office/drawing/2014/main" id="{AB4F6517-31D7-3DC2-4238-E56782A33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95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8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>
          <a:extLst>
            <a:ext uri="{FF2B5EF4-FFF2-40B4-BE49-F238E27FC236}">
              <a16:creationId xmlns:a16="http://schemas.microsoft.com/office/drawing/2014/main" id="{3DB93177-376D-AD32-1CF4-6C93EBFD2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7E36-446F-BF24-5BA5-8D010EDA1EEA}"/>
              </a:ext>
            </a:extLst>
          </p:cNvPr>
          <p:cNvSpPr txBox="1">
            <a:spLocks/>
          </p:cNvSpPr>
          <p:nvPr/>
        </p:nvSpPr>
        <p:spPr>
          <a:xfrm>
            <a:off x="-983399" y="2667000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2E292C-7B99-FB50-ED05-E2008AFBD597}"/>
              </a:ext>
            </a:extLst>
          </p:cNvPr>
          <p:cNvSpPr txBox="1">
            <a:spLocks/>
          </p:cNvSpPr>
          <p:nvPr/>
        </p:nvSpPr>
        <p:spPr>
          <a:xfrm>
            <a:off x="2054081" y="266699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222866-39A3-FFC9-23F0-3E7E329CB7D3}"/>
              </a:ext>
            </a:extLst>
          </p:cNvPr>
          <p:cNvSpPr txBox="1">
            <a:spLocks/>
          </p:cNvSpPr>
          <p:nvPr/>
        </p:nvSpPr>
        <p:spPr>
          <a:xfrm>
            <a:off x="3575707" y="2666998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507EDF-8524-148B-A741-DCDF376F879A}"/>
              </a:ext>
            </a:extLst>
          </p:cNvPr>
          <p:cNvSpPr txBox="1">
            <a:spLocks/>
          </p:cNvSpPr>
          <p:nvPr/>
        </p:nvSpPr>
        <p:spPr>
          <a:xfrm>
            <a:off x="5452335" y="2709186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1D7002-16C8-E57D-E04B-88B49A2A4B14}"/>
              </a:ext>
            </a:extLst>
          </p:cNvPr>
          <p:cNvSpPr txBox="1">
            <a:spLocks/>
          </p:cNvSpPr>
          <p:nvPr/>
        </p:nvSpPr>
        <p:spPr>
          <a:xfrm>
            <a:off x="6852779" y="2664941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29B7FC-36B6-64A3-88D0-130CFEC6FF62}"/>
              </a:ext>
            </a:extLst>
          </p:cNvPr>
          <p:cNvSpPr txBox="1">
            <a:spLocks/>
          </p:cNvSpPr>
          <p:nvPr/>
        </p:nvSpPr>
        <p:spPr>
          <a:xfrm>
            <a:off x="8981651" y="2620696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5CA8E-3327-8128-FE78-50BC9D158DE6}"/>
              </a:ext>
            </a:extLst>
          </p:cNvPr>
          <p:cNvSpPr txBox="1">
            <a:spLocks/>
          </p:cNvSpPr>
          <p:nvPr/>
        </p:nvSpPr>
        <p:spPr>
          <a:xfrm>
            <a:off x="2760577" y="2570515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DC63A2-0437-321D-8B1F-32421B24FBCA}"/>
              </a:ext>
            </a:extLst>
          </p:cNvPr>
          <p:cNvSpPr txBox="1">
            <a:spLocks/>
          </p:cNvSpPr>
          <p:nvPr/>
        </p:nvSpPr>
        <p:spPr>
          <a:xfrm>
            <a:off x="354953" y="2526270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F26A8A-0A3D-21E7-07AE-79061F7731AF}"/>
              </a:ext>
            </a:extLst>
          </p:cNvPr>
          <p:cNvSpPr txBox="1">
            <a:spLocks/>
          </p:cNvSpPr>
          <p:nvPr/>
        </p:nvSpPr>
        <p:spPr>
          <a:xfrm>
            <a:off x="3685687" y="2526270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EDED2D-B3D9-84AA-6F42-492B8D139088}"/>
              </a:ext>
            </a:extLst>
          </p:cNvPr>
          <p:cNvSpPr txBox="1">
            <a:spLocks/>
          </p:cNvSpPr>
          <p:nvPr/>
        </p:nvSpPr>
        <p:spPr>
          <a:xfrm>
            <a:off x="5599636" y="2570514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B41D624-08E4-FD71-BC23-2174FED13C4F}"/>
              </a:ext>
            </a:extLst>
          </p:cNvPr>
          <p:cNvSpPr txBox="1">
            <a:spLocks/>
          </p:cNvSpPr>
          <p:nvPr/>
        </p:nvSpPr>
        <p:spPr>
          <a:xfrm>
            <a:off x="7551301" y="2526270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09025E-4571-AC1B-59C0-318F8649B6E9}"/>
              </a:ext>
            </a:extLst>
          </p:cNvPr>
          <p:cNvSpPr txBox="1">
            <a:spLocks/>
          </p:cNvSpPr>
          <p:nvPr/>
        </p:nvSpPr>
        <p:spPr>
          <a:xfrm>
            <a:off x="10199596" y="2504147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</a:t>
            </a:r>
            <a:r>
              <a:rPr lang="en-US" sz="1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lang="en-US" sz="1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65760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60418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Ďi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  </a:t>
            </a: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" y="228600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Ŕi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Ŕi 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89" y="39056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gửi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gửi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0925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3919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Ŕi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Ŕi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66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1948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033" y="397486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1998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45" y="397691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Lan.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sàn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sim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Lan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mời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486374" y="480300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92675" y="4803006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042991" y="4246378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443119" y="544146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629395" y="480300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709319" y="6145852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324833" y="54101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BFF80D-8B28-8492-5FD0-504D16F18892}"/>
              </a:ext>
            </a:extLst>
          </p:cNvPr>
          <p:cNvCxnSpPr/>
          <p:nvPr/>
        </p:nvCxnSpPr>
        <p:spPr>
          <a:xfrm>
            <a:off x="6629395" y="6048790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1007"/>
            <a:ext cx="12246294" cy="1587935"/>
            <a:chOff x="695008" y="5402584"/>
            <a:chExt cx="10717370" cy="1587936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692407" y="540258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ui   ưi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446</Words>
  <Application>Microsoft Office PowerPoint</Application>
  <PresentationFormat>Custom</PresentationFormat>
  <Paragraphs>126</Paragraphs>
  <Slides>42</Slides>
  <Notes>23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Luckiest Guy</vt:lpstr>
      <vt:lpstr>Arial</vt:lpstr>
      <vt:lpstr>Karla</vt:lpstr>
      <vt:lpstr>HP001 4H</vt:lpstr>
      <vt:lpstr>.VnArial</vt:lpstr>
      <vt:lpstr>Arial Rounded MT Bold</vt:lpstr>
      <vt:lpstr>AvantGarde</vt:lpstr>
      <vt:lpstr>HP001 4 hàng</vt:lpstr>
      <vt:lpstr>Arrus-Black</vt:lpstr>
      <vt:lpstr>Karla Regular</vt:lpstr>
      <vt:lpstr>Tahoma</vt:lpstr>
      <vt:lpstr>Arial-Rounded</vt:lpstr>
      <vt:lpstr>.VnCooper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NGANTHTHĐ</cp:lastModifiedBy>
  <cp:revision>71</cp:revision>
  <dcterms:modified xsi:type="dcterms:W3CDTF">2024-11-10T14:44:43Z</dcterms:modified>
</cp:coreProperties>
</file>