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17" r:id="rId3"/>
    <p:sldId id="318" r:id="rId4"/>
    <p:sldId id="259" r:id="rId5"/>
    <p:sldId id="260" r:id="rId6"/>
    <p:sldId id="262" r:id="rId7"/>
    <p:sldId id="319" r:id="rId8"/>
    <p:sldId id="320" r:id="rId9"/>
    <p:sldId id="321" r:id="rId10"/>
    <p:sldId id="263" r:id="rId11"/>
    <p:sldId id="322" r:id="rId12"/>
    <p:sldId id="323" r:id="rId13"/>
    <p:sldId id="324" r:id="rId14"/>
    <p:sldId id="325" r:id="rId15"/>
    <p:sldId id="275" r:id="rId16"/>
    <p:sldId id="277" r:id="rId17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DB4"/>
    <a:srgbClr val="F339A3"/>
    <a:srgbClr val="64C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>
      <p:cViewPr>
        <p:scale>
          <a:sx n="50" d="100"/>
          <a:sy n="50" d="100"/>
        </p:scale>
        <p:origin x="-1260" y="-340"/>
      </p:cViewPr>
      <p:guideLst>
        <p:guide orient="horz" pos="2160"/>
        <p:guide pos="3831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691494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62173" y="144035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61026" y="235811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61026" y="316811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63681" y="412873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74083" y="1447800"/>
            <a:ext cx="29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74083" y="3157697"/>
            <a:ext cx="2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46919" y="4110645"/>
            <a:ext cx="2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gừ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43581" y="2347692"/>
            <a:ext cx="36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gô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41">
            <a:extLst>
              <a:ext uri="{FF2B5EF4-FFF2-40B4-BE49-F238E27FC236}">
                <a16:creationId xmlns:a16="http://schemas.microsoft.com/office/drawing/2014/main" xmlns="" id="{6F6AB393-9A79-4F80-8FFE-2997DB3CFE52}"/>
              </a:ext>
            </a:extLst>
          </p:cNvPr>
          <p:cNvGrpSpPr/>
          <p:nvPr/>
        </p:nvGrpSpPr>
        <p:grpSpPr>
          <a:xfrm rot="19869840">
            <a:off x="-1021712" y="-8522"/>
            <a:ext cx="5121322" cy="1810595"/>
            <a:chOff x="370847" y="2785417"/>
            <a:chExt cx="6171742" cy="2677017"/>
          </a:xfrm>
        </p:grpSpPr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xmlns="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4" name="Rectangle 57">
              <a:extLst>
                <a:ext uri="{FF2B5EF4-FFF2-40B4-BE49-F238E27FC236}">
                  <a16:creationId xmlns:a16="http://schemas.microsoft.com/office/drawing/2014/main" xmlns="" id="{85BA327F-7ABA-45D9-B637-5594B9691A82}"/>
                </a:ext>
              </a:extLst>
            </p:cNvPr>
            <p:cNvSpPr/>
            <p:nvPr/>
          </p:nvSpPr>
          <p:spPr>
            <a:xfrm rot="1764474">
              <a:off x="5280704" y="5154656"/>
              <a:ext cx="1261885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71120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41799" y="142993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40652" y="234769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40652" y="315769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40652" y="411831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83029" y="1447800"/>
            <a:ext cx="219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869821" y="4100225"/>
            <a:ext cx="1219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842919" y="2347691"/>
            <a:ext cx="1200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41">
            <a:extLst>
              <a:ext uri="{FF2B5EF4-FFF2-40B4-BE49-F238E27FC236}">
                <a16:creationId xmlns:a16="http://schemas.microsoft.com/office/drawing/2014/main" xmlns="" id="{6F6AB393-9A79-4F80-8FFE-2997DB3CFE52}"/>
              </a:ext>
            </a:extLst>
          </p:cNvPr>
          <p:cNvGrpSpPr/>
          <p:nvPr/>
        </p:nvGrpSpPr>
        <p:grpSpPr>
          <a:xfrm rot="19869840">
            <a:off x="3659060" y="-10568"/>
            <a:ext cx="5090901" cy="1793849"/>
            <a:chOff x="370847" y="2785417"/>
            <a:chExt cx="6135082" cy="2652256"/>
          </a:xfrm>
        </p:grpSpPr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xmlns="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xmlns="" id="{85BA327F-7ABA-45D9-B637-5594B9691A82}"/>
                </a:ext>
              </a:extLst>
            </p:cNvPr>
            <p:cNvSpPr/>
            <p:nvPr/>
          </p:nvSpPr>
          <p:spPr>
            <a:xfrm rot="1764474">
              <a:off x="5244046" y="5129895"/>
              <a:ext cx="1261883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71719" y="3173096"/>
            <a:ext cx="252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ghê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7617" y="264623"/>
            <a:ext cx="6583902" cy="941185"/>
            <a:chOff x="63500" y="1429216"/>
            <a:chExt cx="4950173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4298961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ng </a:t>
              </a:r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n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gh</a:t>
              </a:r>
              <a:endParaRPr lang="en-US" sz="4000" b="1" i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0694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694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ngô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190" y="887615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51293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1995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ngừ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75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52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04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ngự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94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51293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nghề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1995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nghé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75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52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04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nghệ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109119" y="5197934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ngừ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8838514" y="525071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 nghệ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Cá ngừ đại d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6" y="4183338"/>
            <a:ext cx="321468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ản phẩm Tinh bột nghệ U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22" y="4680041"/>
            <a:ext cx="2285666" cy="152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0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6025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80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919" y="3810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10383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2005578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956235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19671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19671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19671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81251" y="1585833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nghi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81251" y="2621299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81251" y="3686606"/>
            <a:ext cx="2123468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nghê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Rectangle 1"/>
          <p:cNvSpPr/>
          <p:nvPr/>
        </p:nvSpPr>
        <p:spPr>
          <a:xfrm rot="19834295">
            <a:off x="7892427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087622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38279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01715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01715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01715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124326" y="1585833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nga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124326" y="2621299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124326" y="3686606"/>
            <a:ext cx="1595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243451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88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75" t="66111" r="24470" b="27778"/>
          <a:stretch/>
        </p:blipFill>
        <p:spPr>
          <a:xfrm>
            <a:off x="84110" y="5029200"/>
            <a:ext cx="6288181" cy="161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94381" y="6858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c. Thực hành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46714" y="2216182"/>
            <a:ext cx="9295427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347119" y="2743200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347118" y="3496042"/>
            <a:ext cx="829086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</p:spTree>
    <p:extLst>
      <p:ext uri="{BB962C8B-B14F-4D97-AF65-F5344CB8AC3E}">
        <p14:creationId xmlns:p14="http://schemas.microsoft.com/office/powerpoint/2010/main" val="36428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9"/>
          <p:cNvCxnSpPr>
            <a:stCxn id="4" idx="4"/>
          </p:cNvCxnSpPr>
          <p:nvPr/>
        </p:nvCxnSpPr>
        <p:spPr>
          <a:xfrm>
            <a:off x="3691494" y="2112223"/>
            <a:ext cx="6024" cy="229880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362173" y="144035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5"/>
          <p:cNvSpPr/>
          <p:nvPr/>
        </p:nvSpPr>
        <p:spPr>
          <a:xfrm>
            <a:off x="3361026" y="235811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6"/>
          <p:cNvSpPr/>
          <p:nvPr/>
        </p:nvSpPr>
        <p:spPr>
          <a:xfrm>
            <a:off x="3361026" y="316811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7"/>
          <p:cNvSpPr/>
          <p:nvPr/>
        </p:nvSpPr>
        <p:spPr>
          <a:xfrm>
            <a:off x="3363681" y="412873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1"/>
          <p:cNvSpPr txBox="1"/>
          <p:nvPr/>
        </p:nvSpPr>
        <p:spPr>
          <a:xfrm>
            <a:off x="3974083" y="1447800"/>
            <a:ext cx="294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3974083" y="3157697"/>
            <a:ext cx="2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5"/>
          <p:cNvSpPr txBox="1"/>
          <p:nvPr/>
        </p:nvSpPr>
        <p:spPr>
          <a:xfrm>
            <a:off x="746919" y="4110645"/>
            <a:ext cx="26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7"/>
          <p:cNvSpPr txBox="1"/>
          <p:nvPr/>
        </p:nvSpPr>
        <p:spPr>
          <a:xfrm>
            <a:off x="-243581" y="2347692"/>
            <a:ext cx="3604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41">
            <a:extLst>
              <a:ext uri="{FF2B5EF4-FFF2-40B4-BE49-F238E27FC236}">
                <a16:creationId xmlns:a16="http://schemas.microsoft.com/office/drawing/2014/main" xmlns="" id="{6F6AB393-9A79-4F80-8FFE-2997DB3CFE52}"/>
              </a:ext>
            </a:extLst>
          </p:cNvPr>
          <p:cNvGrpSpPr/>
          <p:nvPr/>
        </p:nvGrpSpPr>
        <p:grpSpPr>
          <a:xfrm rot="19869840">
            <a:off x="-1019436" y="-17375"/>
            <a:ext cx="5153481" cy="1828300"/>
            <a:chOff x="370847" y="2785417"/>
            <a:chExt cx="6210496" cy="2703195"/>
          </a:xfrm>
        </p:grpSpPr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xmlns="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14" name="Rectangle 57">
              <a:extLst>
                <a:ext uri="{FF2B5EF4-FFF2-40B4-BE49-F238E27FC236}">
                  <a16:creationId xmlns:a16="http://schemas.microsoft.com/office/drawing/2014/main" xmlns="" id="{85BA327F-7ABA-45D9-B637-5594B9691A82}"/>
                </a:ext>
              </a:extLst>
            </p:cNvPr>
            <p:cNvSpPr/>
            <p:nvPr/>
          </p:nvSpPr>
          <p:spPr>
            <a:xfrm rot="1764474">
              <a:off x="5319459" y="5180834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直接连接符 9"/>
          <p:cNvCxnSpPr>
            <a:stCxn id="16" idx="4"/>
            <a:endCxn id="19" idx="0"/>
          </p:cNvCxnSpPr>
          <p:nvPr/>
        </p:nvCxnSpPr>
        <p:spPr>
          <a:xfrm>
            <a:off x="8371120" y="2101803"/>
            <a:ext cx="5465" cy="201651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3"/>
          <p:cNvSpPr/>
          <p:nvPr/>
        </p:nvSpPr>
        <p:spPr>
          <a:xfrm>
            <a:off x="8041799" y="1429938"/>
            <a:ext cx="658642" cy="671865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5"/>
          <p:cNvSpPr/>
          <p:nvPr/>
        </p:nvSpPr>
        <p:spPr>
          <a:xfrm>
            <a:off x="8040652" y="2347693"/>
            <a:ext cx="671865" cy="671865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6"/>
          <p:cNvSpPr/>
          <p:nvPr/>
        </p:nvSpPr>
        <p:spPr>
          <a:xfrm>
            <a:off x="8040652" y="3157697"/>
            <a:ext cx="671865" cy="671865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7"/>
          <p:cNvSpPr/>
          <p:nvPr/>
        </p:nvSpPr>
        <p:spPr>
          <a:xfrm>
            <a:off x="8040652" y="4118315"/>
            <a:ext cx="671865" cy="671865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1"/>
          <p:cNvSpPr txBox="1"/>
          <p:nvPr/>
        </p:nvSpPr>
        <p:spPr>
          <a:xfrm>
            <a:off x="8683029" y="1447800"/>
            <a:ext cx="2198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endParaRPr lang="zh-CN" altLang="en-US" sz="40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15"/>
          <p:cNvSpPr txBox="1"/>
          <p:nvPr/>
        </p:nvSpPr>
        <p:spPr>
          <a:xfrm>
            <a:off x="6080919" y="4100225"/>
            <a:ext cx="200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zh-CN" altLang="en-US" sz="40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17"/>
          <p:cNvSpPr txBox="1"/>
          <p:nvPr/>
        </p:nvSpPr>
        <p:spPr>
          <a:xfrm>
            <a:off x="6385719" y="2347691"/>
            <a:ext cx="1657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smtClean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nghé</a:t>
            </a:r>
            <a:endParaRPr lang="zh-CN" altLang="en-US" sz="40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41">
            <a:extLst>
              <a:ext uri="{FF2B5EF4-FFF2-40B4-BE49-F238E27FC236}">
                <a16:creationId xmlns:a16="http://schemas.microsoft.com/office/drawing/2014/main" xmlns="" id="{6F6AB393-9A79-4F80-8FFE-2997DB3CFE52}"/>
              </a:ext>
            </a:extLst>
          </p:cNvPr>
          <p:cNvGrpSpPr/>
          <p:nvPr/>
        </p:nvGrpSpPr>
        <p:grpSpPr>
          <a:xfrm rot="19869840">
            <a:off x="3669603" y="-51579"/>
            <a:ext cx="5239876" cy="1875870"/>
            <a:chOff x="370847" y="2785417"/>
            <a:chExt cx="6314613" cy="2773527"/>
          </a:xfrm>
        </p:grpSpPr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xmlns="" id="{026C8175-FA2D-43C3-B1CC-06780EE1E1F9}"/>
                </a:ext>
              </a:extLst>
            </p:cNvPr>
            <p:cNvSpPr/>
            <p:nvPr/>
          </p:nvSpPr>
          <p:spPr>
            <a:xfrm rot="1706723">
              <a:off x="370847" y="2785417"/>
              <a:ext cx="5353838" cy="1067620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xmlns="" id="{85BA327F-7ABA-45D9-B637-5594B9691A82}"/>
                </a:ext>
              </a:extLst>
            </p:cNvPr>
            <p:cNvSpPr/>
            <p:nvPr/>
          </p:nvSpPr>
          <p:spPr>
            <a:xfrm rot="1764474">
              <a:off x="5423576" y="5251166"/>
              <a:ext cx="1261884" cy="307778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/>
              <a:r>
                <a:rPr lang="en-US" altLang="zh-CN" sz="5400" b="1" smtClean="0">
                  <a:solidFill>
                    <a:schemeClr val="accent6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</a:t>
              </a:r>
              <a:endParaRPr lang="zh-CN" altLang="en-US" sz="5400" b="1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13"/>
          <p:cNvSpPr txBox="1"/>
          <p:nvPr/>
        </p:nvSpPr>
        <p:spPr>
          <a:xfrm>
            <a:off x="8671719" y="3173096"/>
            <a:ext cx="252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mtClean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43" y="450189"/>
            <a:ext cx="6613573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56519" y="3886200"/>
            <a:ext cx="1676400" cy="609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9119" y="3828144"/>
            <a:ext cx="46482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bắt đầu bằng:</a:t>
            </a:r>
            <a:endParaRPr lang="en-US" sz="40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792188" y="2971800"/>
            <a:ext cx="661249" cy="117763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62861" y="2510879"/>
            <a:ext cx="11756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777674" y="3793737"/>
            <a:ext cx="682454" cy="42629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54222" y="3379989"/>
            <a:ext cx="118429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770983" y="4265506"/>
            <a:ext cx="682454" cy="39017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54222" y="4270960"/>
            <a:ext cx="1184297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2861" y="5145944"/>
            <a:ext cx="11756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792188" y="4343629"/>
            <a:ext cx="661249" cy="11870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55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2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43" y="450189"/>
            <a:ext cx="6613573" cy="213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56519" y="3886200"/>
            <a:ext cx="1676400" cy="609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9119" y="3828144"/>
            <a:ext cx="4648200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từ bắt đầu bằng:</a:t>
            </a:r>
            <a:endParaRPr lang="en-US" sz="40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792188" y="3443423"/>
            <a:ext cx="661249" cy="70600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62861" y="3058703"/>
            <a:ext cx="14042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2861" y="4552426"/>
            <a:ext cx="1404258" cy="76944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endParaRPr lang="en-US" sz="4400" b="1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792188" y="4343629"/>
            <a:ext cx="661249" cy="59351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4457" y="-281610"/>
            <a:ext cx="11739552" cy="1985649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7620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3810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29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87617" y="1447800"/>
            <a:ext cx="5212302" cy="941185"/>
            <a:chOff x="63500" y="1429216"/>
            <a:chExt cx="391892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26771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c </a:t>
              </a:r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k</a:t>
              </a:r>
              <a:endParaRPr lang="en-US" sz="4000" b="1" i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059839" y="320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4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TẬP CHÍNH TẢ</a:t>
            </a:r>
            <a:endParaRPr lang="en-US" sz="54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28171" y="3011978"/>
            <a:ext cx="10351757" cy="3676422"/>
            <a:chOff x="1444162" y="2702814"/>
            <a:chExt cx="10351757" cy="3316985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873828"/>
              <a:ext cx="10235766" cy="3145971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702814"/>
              <a:ext cx="10235766" cy="31459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9755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190" y="2070792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995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cư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9473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3951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191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4431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9814719" y="3276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cọ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755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995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kề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9473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3951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9191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kỉ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84431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kẽ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814719" y="406296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kệ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3368274" y="544285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 cờ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08" y="4884021"/>
            <a:ext cx="2027183" cy="1541801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8966751" y="5442856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 kí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96" y="4630921"/>
            <a:ext cx="23717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30" grpId="0"/>
      <p:bldP spid="31" grpId="0"/>
      <p:bldP spid="33" grpId="0"/>
      <p:bldP spid="36" grpId="0"/>
      <p:bldP spid="37" grpId="0"/>
      <p:bldP spid="38" grpId="0"/>
      <p:bldP spid="56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-319881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115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919" y="3810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026870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1222065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172722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036158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036158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036158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230856" y="1752600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230856" y="2704707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ke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230856" y="3656814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kê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94" t="42442" r="30012" b="46678"/>
          <a:stretch/>
        </p:blipFill>
        <p:spPr>
          <a:xfrm>
            <a:off x="150020" y="4609402"/>
            <a:ext cx="4787899" cy="2128798"/>
          </a:xfrm>
          <a:prstGeom prst="rect">
            <a:avLst/>
          </a:prstGeom>
        </p:spPr>
      </p:pic>
      <p:sp>
        <p:nvSpPr>
          <p:cNvPr id="40" name="Rectangle 1"/>
          <p:cNvSpPr/>
          <p:nvPr/>
        </p:nvSpPr>
        <p:spPr>
          <a:xfrm rot="19834295">
            <a:off x="7892427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087622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38279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01715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01715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01715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096413" y="1752600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096413" y="2704707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096413" y="3656814"/>
            <a:ext cx="1318506" cy="794360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72051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87617" y="264623"/>
            <a:ext cx="5583169" cy="941185"/>
            <a:chOff x="63500" y="1429216"/>
            <a:chExt cx="4197762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714712" y="1429216"/>
              <a:ext cx="3546550" cy="70588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Phân biệt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g </a:t>
              </a:r>
              <a:r>
                <a:rPr lang="en-US" sz="4000" b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với </a:t>
              </a:r>
              <a:r>
                <a:rPr lang="en-US" sz="4000" b="1" i="1" smtClean="0">
                  <a:solidFill>
                    <a:schemeClr val="tx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gh</a:t>
              </a:r>
              <a:endParaRPr lang="en-US" sz="4000" b="1" i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64C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0694" y="2038578"/>
            <a:ext cx="11247467" cy="4590822"/>
            <a:chOff x="1444162" y="2290314"/>
            <a:chExt cx="10351757" cy="3729486"/>
          </a:xfrm>
        </p:grpSpPr>
        <p:sp>
          <p:nvSpPr>
            <p:cNvPr id="6" name="Rounded Rectangle 5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694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95190" y="887615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a. Đọc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451293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1995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gõ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875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gỗ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5523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gù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304975" y="251460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gừ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94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ghe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451293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1995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ghì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75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ghé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5523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9304975" y="351689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ghẹ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2924598" y="4926655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gô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614319" y="4724400"/>
            <a:ext cx="2585734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ghế gỗ</a:t>
            </a:r>
            <a:endParaRPr lang="en-US" sz="4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5" name="Picture 2" descr="Khắc khoải mùa chim đa đa - Báo Lào C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474" r="5311"/>
          <a:stretch/>
        </p:blipFill>
        <p:spPr bwMode="auto">
          <a:xfrm>
            <a:off x="1632015" y="4328274"/>
            <a:ext cx="1636578" cy="15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hế Học Sinh 1-Mẫu 1 – Giáo cụ Montessori - MVA - ISO 9002 và ISO 14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52719" y="4606491"/>
            <a:ext cx="1725443" cy="17254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6" grpId="0"/>
      <p:bldP spid="37" grpId="0"/>
      <p:bldP spid="56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08" t="13334" r="30617" b="78836"/>
          <a:stretch/>
        </p:blipFill>
        <p:spPr>
          <a:xfrm>
            <a:off x="594519" y="4858656"/>
            <a:ext cx="4667384" cy="1676399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5075" y="29106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115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919" y="3810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b. Ghi nhớ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9834295">
            <a:off x="1810383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"/>
          <p:cNvSpPr/>
          <p:nvPr/>
        </p:nvSpPr>
        <p:spPr>
          <a:xfrm>
            <a:off x="2005578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/>
          <p:nvPr/>
        </p:nvSpPr>
        <p:spPr>
          <a:xfrm rot="1548600">
            <a:off x="1956235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819671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2819671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819671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875926" y="1585833"/>
            <a:ext cx="23573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endParaRPr lang="en-US" sz="66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75926" y="2621299"/>
            <a:ext cx="2596125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ghe</a:t>
            </a:r>
            <a:endParaRPr lang="en-US" sz="66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75926" y="3686606"/>
            <a:ext cx="2433593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ghê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Rectangle 1"/>
          <p:cNvSpPr/>
          <p:nvPr/>
        </p:nvSpPr>
        <p:spPr>
          <a:xfrm rot="19834295">
            <a:off x="7892427" y="2487929"/>
            <a:ext cx="1439609" cy="240526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6906"/>
              <a:gd name="connsiteY0" fmla="*/ 180975 h 185554"/>
              <a:gd name="connsiteX1" fmla="*/ 1536903 w 1536906"/>
              <a:gd name="connsiteY1" fmla="*/ 0 h 185554"/>
              <a:gd name="connsiteX2" fmla="*/ 1439210 w 1536906"/>
              <a:gd name="connsiteY2" fmla="*/ 184130 h 185554"/>
              <a:gd name="connsiteX3" fmla="*/ 4762 w 1536906"/>
              <a:gd name="connsiteY3" fmla="*/ 185554 h 185554"/>
              <a:gd name="connsiteX4" fmla="*/ 0 w 1536906"/>
              <a:gd name="connsiteY4" fmla="*/ 180975 h 185554"/>
              <a:gd name="connsiteX0" fmla="*/ 0 w 1536911"/>
              <a:gd name="connsiteY0" fmla="*/ 180975 h 185554"/>
              <a:gd name="connsiteX1" fmla="*/ 1536903 w 1536911"/>
              <a:gd name="connsiteY1" fmla="*/ 0 h 185554"/>
              <a:gd name="connsiteX2" fmla="*/ 1439210 w 1536911"/>
              <a:gd name="connsiteY2" fmla="*/ 184130 h 185554"/>
              <a:gd name="connsiteX3" fmla="*/ 4762 w 1536911"/>
              <a:gd name="connsiteY3" fmla="*/ 185554 h 185554"/>
              <a:gd name="connsiteX4" fmla="*/ 0 w 1536911"/>
              <a:gd name="connsiteY4" fmla="*/ 180975 h 185554"/>
              <a:gd name="connsiteX0" fmla="*/ 0 w 1536904"/>
              <a:gd name="connsiteY0" fmla="*/ 180975 h 185554"/>
              <a:gd name="connsiteX1" fmla="*/ 1536903 w 1536904"/>
              <a:gd name="connsiteY1" fmla="*/ 0 h 185554"/>
              <a:gd name="connsiteX2" fmla="*/ 1439210 w 1536904"/>
              <a:gd name="connsiteY2" fmla="*/ 184130 h 185554"/>
              <a:gd name="connsiteX3" fmla="*/ 4762 w 1536904"/>
              <a:gd name="connsiteY3" fmla="*/ 185554 h 185554"/>
              <a:gd name="connsiteX4" fmla="*/ 0 w 1536904"/>
              <a:gd name="connsiteY4" fmla="*/ 180975 h 185554"/>
              <a:gd name="connsiteX0" fmla="*/ 0 w 1536903"/>
              <a:gd name="connsiteY0" fmla="*/ 180975 h 185554"/>
              <a:gd name="connsiteX1" fmla="*/ 1536903 w 1536903"/>
              <a:gd name="connsiteY1" fmla="*/ 0 h 185554"/>
              <a:gd name="connsiteX2" fmla="*/ 1407645 w 1536903"/>
              <a:gd name="connsiteY2" fmla="*/ 179699 h 185554"/>
              <a:gd name="connsiteX3" fmla="*/ 4762 w 1536903"/>
              <a:gd name="connsiteY3" fmla="*/ 185554 h 185554"/>
              <a:gd name="connsiteX4" fmla="*/ 0 w 1536903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6903" h="185554">
                <a:moveTo>
                  <a:pt x="0" y="180975"/>
                </a:moveTo>
                <a:lnTo>
                  <a:pt x="1536903" y="0"/>
                </a:lnTo>
                <a:cubicBezTo>
                  <a:pt x="1485617" y="68742"/>
                  <a:pt x="1448939" y="123756"/>
                  <a:pt x="1407645" y="179699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"/>
          <p:cNvSpPr/>
          <p:nvPr/>
        </p:nvSpPr>
        <p:spPr>
          <a:xfrm>
            <a:off x="8087622" y="3101887"/>
            <a:ext cx="1094391" cy="185554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84" h="185554">
                <a:moveTo>
                  <a:pt x="0" y="180975"/>
                </a:moveTo>
                <a:lnTo>
                  <a:pt x="1536903" y="0"/>
                </a:lnTo>
                <a:cubicBezTo>
                  <a:pt x="1537697" y="61851"/>
                  <a:pt x="1538490" y="123703"/>
                  <a:pt x="1539284" y="185554"/>
                </a:cubicBezTo>
                <a:lnTo>
                  <a:pt x="4762" y="185554"/>
                </a:lnTo>
                <a:lnTo>
                  <a:pt x="0" y="18097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"/>
          <p:cNvSpPr/>
          <p:nvPr/>
        </p:nvSpPr>
        <p:spPr>
          <a:xfrm rot="1548600">
            <a:off x="8038279" y="3615241"/>
            <a:ext cx="1265810" cy="210210"/>
          </a:xfrm>
          <a:custGeom>
            <a:avLst/>
            <a:gdLst>
              <a:gd name="connsiteX0" fmla="*/ 0 w 2475116"/>
              <a:gd name="connsiteY0" fmla="*/ 0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0 w 2475116"/>
              <a:gd name="connsiteY4" fmla="*/ 0 h 271279"/>
              <a:gd name="connsiteX0" fmla="*/ 28575 w 2475116"/>
              <a:gd name="connsiteY0" fmla="*/ 219075 h 271279"/>
              <a:gd name="connsiteX1" fmla="*/ 2475116 w 2475116"/>
              <a:gd name="connsiteY1" fmla="*/ 0 h 271279"/>
              <a:gd name="connsiteX2" fmla="*/ 2475116 w 2475116"/>
              <a:gd name="connsiteY2" fmla="*/ 271279 h 271279"/>
              <a:gd name="connsiteX3" fmla="*/ 0 w 2475116"/>
              <a:gd name="connsiteY3" fmla="*/ 271279 h 271279"/>
              <a:gd name="connsiteX4" fmla="*/ 28575 w 2475116"/>
              <a:gd name="connsiteY4" fmla="*/ 219075 h 271279"/>
              <a:gd name="connsiteX0" fmla="*/ 28575 w 2475116"/>
              <a:gd name="connsiteY0" fmla="*/ 133350 h 185554"/>
              <a:gd name="connsiteX1" fmla="*/ 1532141 w 2475116"/>
              <a:gd name="connsiteY1" fmla="*/ 0 h 185554"/>
              <a:gd name="connsiteX2" fmla="*/ 2475116 w 2475116"/>
              <a:gd name="connsiteY2" fmla="*/ 185554 h 185554"/>
              <a:gd name="connsiteX3" fmla="*/ 0 w 2475116"/>
              <a:gd name="connsiteY3" fmla="*/ 185554 h 185554"/>
              <a:gd name="connsiteX4" fmla="*/ 28575 w 2475116"/>
              <a:gd name="connsiteY4" fmla="*/ 133350 h 185554"/>
              <a:gd name="connsiteX0" fmla="*/ 28575 w 1570241"/>
              <a:gd name="connsiteY0" fmla="*/ 133350 h 185554"/>
              <a:gd name="connsiteX1" fmla="*/ 1532141 w 1570241"/>
              <a:gd name="connsiteY1" fmla="*/ 0 h 185554"/>
              <a:gd name="connsiteX2" fmla="*/ 1570241 w 1570241"/>
              <a:gd name="connsiteY2" fmla="*/ 185554 h 185554"/>
              <a:gd name="connsiteX3" fmla="*/ 0 w 1570241"/>
              <a:gd name="connsiteY3" fmla="*/ 185554 h 185554"/>
              <a:gd name="connsiteX4" fmla="*/ 28575 w 1570241"/>
              <a:gd name="connsiteY4" fmla="*/ 133350 h 185554"/>
              <a:gd name="connsiteX0" fmla="*/ 28575 w 1541666"/>
              <a:gd name="connsiteY0" fmla="*/ 1333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28575 w 1541666"/>
              <a:gd name="connsiteY4" fmla="*/ 133350 h 185554"/>
              <a:gd name="connsiteX0" fmla="*/ 9525 w 1541666"/>
              <a:gd name="connsiteY0" fmla="*/ 171450 h 185554"/>
              <a:gd name="connsiteX1" fmla="*/ 1532141 w 1541666"/>
              <a:gd name="connsiteY1" fmla="*/ 0 h 185554"/>
              <a:gd name="connsiteX2" fmla="*/ 1541666 w 1541666"/>
              <a:gd name="connsiteY2" fmla="*/ 185554 h 185554"/>
              <a:gd name="connsiteX3" fmla="*/ 0 w 1541666"/>
              <a:gd name="connsiteY3" fmla="*/ 185554 h 185554"/>
              <a:gd name="connsiteX4" fmla="*/ 9525 w 1541666"/>
              <a:gd name="connsiteY4" fmla="*/ 171450 h 185554"/>
              <a:gd name="connsiteX0" fmla="*/ 0 w 1546428"/>
              <a:gd name="connsiteY0" fmla="*/ 180975 h 185554"/>
              <a:gd name="connsiteX1" fmla="*/ 1536903 w 1546428"/>
              <a:gd name="connsiteY1" fmla="*/ 0 h 185554"/>
              <a:gd name="connsiteX2" fmla="*/ 1546428 w 1546428"/>
              <a:gd name="connsiteY2" fmla="*/ 185554 h 185554"/>
              <a:gd name="connsiteX3" fmla="*/ 4762 w 1546428"/>
              <a:gd name="connsiteY3" fmla="*/ 185554 h 185554"/>
              <a:gd name="connsiteX4" fmla="*/ 0 w 1546428"/>
              <a:gd name="connsiteY4" fmla="*/ 180975 h 185554"/>
              <a:gd name="connsiteX0" fmla="*/ 0 w 1539284"/>
              <a:gd name="connsiteY0" fmla="*/ 180975 h 185554"/>
              <a:gd name="connsiteX1" fmla="*/ 1536903 w 1539284"/>
              <a:gd name="connsiteY1" fmla="*/ 0 h 185554"/>
              <a:gd name="connsiteX2" fmla="*/ 1539284 w 1539284"/>
              <a:gd name="connsiteY2" fmla="*/ 185554 h 185554"/>
              <a:gd name="connsiteX3" fmla="*/ 4762 w 1539284"/>
              <a:gd name="connsiteY3" fmla="*/ 185554 h 185554"/>
              <a:gd name="connsiteX4" fmla="*/ 0 w 1539284"/>
              <a:gd name="connsiteY4" fmla="*/ 180975 h 185554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39284"/>
              <a:gd name="connsiteY0" fmla="*/ 163394 h 167973"/>
              <a:gd name="connsiteX1" fmla="*/ 1432679 w 1539284"/>
              <a:gd name="connsiteY1" fmla="*/ 0 h 167973"/>
              <a:gd name="connsiteX2" fmla="*/ 1539284 w 1539284"/>
              <a:gd name="connsiteY2" fmla="*/ 167973 h 167973"/>
              <a:gd name="connsiteX3" fmla="*/ 4762 w 1539284"/>
              <a:gd name="connsiteY3" fmla="*/ 167973 h 167973"/>
              <a:gd name="connsiteX4" fmla="*/ 0 w 1539284"/>
              <a:gd name="connsiteY4" fmla="*/ 163394 h 167973"/>
              <a:gd name="connsiteX0" fmla="*/ 0 w 1524219"/>
              <a:gd name="connsiteY0" fmla="*/ 163394 h 171089"/>
              <a:gd name="connsiteX1" fmla="*/ 1432679 w 1524219"/>
              <a:gd name="connsiteY1" fmla="*/ 0 h 171089"/>
              <a:gd name="connsiteX2" fmla="*/ 1524219 w 1524219"/>
              <a:gd name="connsiteY2" fmla="*/ 171090 h 171089"/>
              <a:gd name="connsiteX3" fmla="*/ 4762 w 1524219"/>
              <a:gd name="connsiteY3" fmla="*/ 167973 h 171089"/>
              <a:gd name="connsiteX4" fmla="*/ 0 w 1524219"/>
              <a:gd name="connsiteY4" fmla="*/ 163394 h 171089"/>
              <a:gd name="connsiteX0" fmla="*/ 0 w 1524219"/>
              <a:gd name="connsiteY0" fmla="*/ 163394 h 171090"/>
              <a:gd name="connsiteX1" fmla="*/ 1432679 w 1524219"/>
              <a:gd name="connsiteY1" fmla="*/ 0 h 171090"/>
              <a:gd name="connsiteX2" fmla="*/ 1524219 w 1524219"/>
              <a:gd name="connsiteY2" fmla="*/ 171090 h 171090"/>
              <a:gd name="connsiteX3" fmla="*/ 4762 w 1524219"/>
              <a:gd name="connsiteY3" fmla="*/ 167973 h 171090"/>
              <a:gd name="connsiteX4" fmla="*/ 0 w 1524219"/>
              <a:gd name="connsiteY4" fmla="*/ 163394 h 17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219" h="171090">
                <a:moveTo>
                  <a:pt x="0" y="163394"/>
                </a:moveTo>
                <a:lnTo>
                  <a:pt x="1432679" y="0"/>
                </a:lnTo>
                <a:cubicBezTo>
                  <a:pt x="1467765" y="61225"/>
                  <a:pt x="1479344" y="107255"/>
                  <a:pt x="1524219" y="171090"/>
                </a:cubicBezTo>
                <a:lnTo>
                  <a:pt x="4762" y="167973"/>
                </a:lnTo>
                <a:lnTo>
                  <a:pt x="0" y="16339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901715" y="1884175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8901715" y="2830608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901715" y="3819247"/>
            <a:ext cx="145035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rgbClr val="F339A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rgbClr val="F339A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10096413" y="1585833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ga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0096413" y="2621299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go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096413" y="3686606"/>
            <a:ext cx="1318506" cy="961176"/>
          </a:xfrm>
          <a:prstGeom prst="rect">
            <a:avLst/>
          </a:prstGeom>
          <a:solidFill>
            <a:srgbClr val="F339A3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…</a:t>
            </a:r>
            <a:endParaRPr lang="en-US" sz="6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72051" y="292338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b="1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11500" b="1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0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26" grpId="0" animBg="1"/>
      <p:bldP spid="27" grpId="0" animBg="1"/>
      <p:bldP spid="28" grpId="0"/>
      <p:bldP spid="32" grpId="0"/>
      <p:bldP spid="33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394381" y="685800"/>
            <a:ext cx="4346168" cy="9411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c. Thực hành</a:t>
            </a:r>
            <a:endParaRPr lang="en-US" sz="4000" b="1" i="1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46714" y="2216182"/>
            <a:ext cx="9295427" cy="2355818"/>
            <a:chOff x="1444162" y="2290314"/>
            <a:chExt cx="10351757" cy="3729486"/>
          </a:xfrm>
        </p:grpSpPr>
        <p:sp>
          <p:nvSpPr>
            <p:cNvPr id="29" name="Rounded Rectangle 28"/>
            <p:cNvSpPr/>
            <p:nvPr/>
          </p:nvSpPr>
          <p:spPr>
            <a:xfrm>
              <a:off x="1560153" y="2290315"/>
              <a:ext cx="10235766" cy="3729485"/>
            </a:xfrm>
            <a:prstGeom prst="roundRect">
              <a:avLst/>
            </a:prstGeom>
            <a:solidFill>
              <a:srgbClr val="F55DB4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4162" y="2290314"/>
              <a:ext cx="10235766" cy="35584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55DB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2347119" y="2743200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4800" b="1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347119" y="3496042"/>
            <a:ext cx="7772400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just">
              <a:buFont typeface="Arial" pitchFamily="34" charset="0"/>
              <a:buChar char="•"/>
            </a:pPr>
            <a:r>
              <a:rPr lang="en-US" sz="4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bắt đầu bằng </a:t>
            </a:r>
            <a:r>
              <a:rPr lang="en-US" sz="4800" b="1" i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</a:t>
            </a:r>
            <a:endParaRPr lang="en-US" sz="4800" b="1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244</Words>
  <Application>Microsoft Office PowerPoint</Application>
  <PresentationFormat>Custom</PresentationFormat>
  <Paragraphs>164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202</cp:revision>
  <dcterms:created xsi:type="dcterms:W3CDTF">2021-05-08T14:00:55Z</dcterms:created>
  <dcterms:modified xsi:type="dcterms:W3CDTF">2021-10-20T07:44:39Z</dcterms:modified>
</cp:coreProperties>
</file>