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310" r:id="rId4"/>
    <p:sldId id="311" r:id="rId5"/>
    <p:sldId id="312" r:id="rId6"/>
    <p:sldId id="313" r:id="rId7"/>
    <p:sldId id="259" r:id="rId8"/>
    <p:sldId id="262" r:id="rId9"/>
    <p:sldId id="263" r:id="rId10"/>
    <p:sldId id="282" r:id="rId11"/>
    <p:sldId id="283" r:id="rId12"/>
    <p:sldId id="284" r:id="rId13"/>
    <p:sldId id="264" r:id="rId14"/>
    <p:sldId id="265" r:id="rId15"/>
    <p:sldId id="266" r:id="rId16"/>
    <p:sldId id="267" r:id="rId17"/>
    <p:sldId id="308" r:id="rId18"/>
    <p:sldId id="294" r:id="rId19"/>
    <p:sldId id="268" r:id="rId20"/>
    <p:sldId id="279" r:id="rId21"/>
    <p:sldId id="286" r:id="rId22"/>
    <p:sldId id="316" r:id="rId23"/>
    <p:sldId id="304" r:id="rId24"/>
    <p:sldId id="309" r:id="rId25"/>
    <p:sldId id="314" r:id="rId26"/>
    <p:sldId id="272" r:id="rId27"/>
    <p:sldId id="317" r:id="rId28"/>
    <p:sldId id="318" r:id="rId29"/>
    <p:sldId id="273" r:id="rId30"/>
    <p:sldId id="274" r:id="rId31"/>
    <p:sldId id="275" r:id="rId32"/>
    <p:sldId id="315" r:id="rId33"/>
    <p:sldId id="277" r:id="rId34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>
        <p:scale>
          <a:sx n="66" d="100"/>
          <a:sy n="66" d="100"/>
        </p:scale>
        <p:origin x="-648" y="60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Sao may mắn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0" Type="http://schemas.openxmlformats.org/officeDocument/2006/relationships/slide" Target="slide4.xml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4.wdp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794919" y="5135768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tá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7282" y="5135768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 descr="QUẦN ÁO Y TÁ, ĐIỀU DƯỠNG MẪU 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-521" r="23843" b="-1"/>
          <a:stretch/>
        </p:blipFill>
        <p:spPr bwMode="auto">
          <a:xfrm>
            <a:off x="980281" y="0"/>
            <a:ext cx="2814637" cy="4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82" y="23812"/>
            <a:ext cx="6898544" cy="459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78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dã quỳ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94581" y="5261562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8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a Dã Quỳ Đà Lạt 2020 đã nở rộ chưa? Ngắm hoa đẹp nhất ở đâu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2286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26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á quý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04769" y="5566362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2" descr="Nhận biết các loại đá quý, trang sức phong thủy theo tuổi, mệ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675028"/>
            <a:ext cx="5553975" cy="32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ách bảo quản trang sức đá quý – Kya Jewel Official | Luxury Jewelries,  Gifts &amp; Accessori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 bwMode="auto">
          <a:xfrm>
            <a:off x="9616481" y="1371600"/>
            <a:ext cx="2430860" cy="218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ộ trang sức vàng trắng 14k mix đá quý pnj 00003-00005 | pnj.com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75028"/>
            <a:ext cx="3510756" cy="35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719" y="4210049"/>
            <a:ext cx="54864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34" y="4210049"/>
            <a:ext cx="49688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921" y="4190999"/>
            <a:ext cx="4329113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ách bảo quản trang sức đá quý – Kya Jewel Official | Luxury Jewelries,  Gifts &amp; Accessorie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 bwMode="auto">
          <a:xfrm>
            <a:off x="8337574" y="1715015"/>
            <a:ext cx="3106689" cy="279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Đẹp ngất ngây hoa dã quỳ Đà Lạ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19" y="1931883"/>
            <a:ext cx="3145507" cy="23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uỷ bỏ chức danh nghề Y tá trong nghiệp vụ chăm sóc bệnh nhân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1993797"/>
            <a:ext cx="3449273" cy="229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2" y="-492414"/>
            <a:ext cx="11206307" cy="59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876800"/>
            <a:ext cx="10707097" cy="22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49244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66169" y="1636950"/>
            <a:ext cx="49419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⌐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49258"/>
          <a:stretch/>
        </p:blipFill>
        <p:spPr>
          <a:xfrm>
            <a:off x="2804319" y="38100"/>
            <a:ext cx="560445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20003" y="1197456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⌐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7379" y="-990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3.33333E-6 L 0.02819 -0.10556 L 0.02819 0.0588 L 0.0308 0.07894 L 0.03642 0.09329 L 0.04203 0.09769 L 0.05391 0.1 L 0.06213 0.09769 L 0.07584 0.08449 L 0.09463 0.03218 L 0.11095 -0.05231 L 0.11095 -0.10671 L 0.11095 0.28657 L 0.10468 0.3456 L 0.09659 0.38565 L 0.08719 0.4088 L 0.07584 0.41991 L 0.06331 0.41551 L 0.05587 0.40116 L 0.05326 0.37106 L 0.05769 0.31343 L 0.07518 0.22662 L 0.10782 0.11782 L 0.14358 -0.00231 " pathEditMode="relative" ptsTypes="AAAAAAAAAAAAAAAAAAAAAAAA">
                                      <p:cBhvr>
                                        <p:cTn id="11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4831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8100" y="170889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Ǖ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ý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9294" y="-12382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8319" y="-10001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0543" y="-51216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8279" y="-17964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6" dur="7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25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6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6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7.03704E-6 L 0.00014 0.42778 " pathEditMode="relative" ptsTypes="AA">
                                      <p:cBhvr>
                                        <p:cTn id="27" dur="5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1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76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1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069E-6 -1.11111E-6 L 0.01175 -0.01528 L 0.02819 -0.05278 L 0.04386 -0.10139 L 0.04386 0.06528 L 0.04777 0.08611 L 0.05404 0.1 L 0.06108 0.10417 L 0.06735 0.10556 L 0.07753 0.10278 L 0.08614 0.09306 L 0.09945 0.06389 L 0.11277 0.01806 L 0.1206 -0.01528 L 0.12373 -0.04305 L 0.12608 -0.10139 L 0.12608 0.06667 L 0.12765 0.08611 L 0.13234 0.1 L 0.14174 0.10556 L 0.14879 0.10417 L 0.15897 0.09445 L 0.16993 0.07083 L 0.1809 0.02917 L 0.19499 -0.05972 L 0.20126 -0.10139 L 0.20086 0.07292 L 0.20909 0.09722 L 0.21613 0.10556 L 0.22866 0.10556 L 0.23884 0.09861 L 0.25294 0.07639 L 0.26703 0.03056 L 0.27878 -0.01528 L 0.2827 -0.10139 L 0.2827 0.20278 L 0.2827 0.28056 L 0.27996 0.33403 L 0.26899 0.38403 L 0.2549 0.41597 L 0.23806 0.41945 L 0.23023 0.40972 L 0.22631 0.39028 L 0.22553 0.35139 L 0.22945 0.31389 L 0.23884 0.2625 L 0.25294 0.20695 L 0.27565 0.14583 L 0.29444 0.10417 L 0.31872 0.03889 L 0.32812 0.00556 " pathEditMode="relative" rAng="0" ptsTypes="AAAAAAAAAAAAAAAAAAAAAAAAAAAAAAAAAAAAAAAAAAAAAAAAAAA">
                                      <p:cBhvr>
                                        <p:cTn id="3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1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51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01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7.40741E-7 L -0.0282 0.05093 " pathEditMode="relative" ptsTypes="AA">
                                      <p:cBhvr>
                                        <p:cTn id="4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510"/>
                            </p:stCondLst>
                            <p:childTnLst>
                              <p:par>
                                <p:cTn id="5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903412" y="3124199"/>
            <a:ext cx="4167982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smtClean="0">
                <a:solidFill>
                  <a:srgbClr val="FF0000"/>
                </a:solidFill>
                <a:latin typeface="HP001 TD 4H"/>
              </a:rPr>
              <a:t>Ȑ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23769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⌐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592" y="1447801"/>
            <a:ext cx="2747222" cy="230777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LẬT MẢNH GHÉP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0348119" y="76200"/>
            <a:ext cx="1813719" cy="53340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ĐI TỚI BÀI HỌC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603887" y="3784205"/>
            <a:ext cx="484632" cy="711595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71147" y="4572000"/>
            <a:ext cx="2747222" cy="1733866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 HỒ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614" l="80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51"/>
          <a:stretch/>
        </p:blipFill>
        <p:spPr>
          <a:xfrm>
            <a:off x="5684838" y="1824343"/>
            <a:ext cx="3977899" cy="3862468"/>
          </a:xfrm>
          <a:prstGeom prst="rect">
            <a:avLst/>
          </a:prstGeom>
        </p:spPr>
      </p:pic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656" b="95484" l="61107" r="77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63" t="73727" r="21921" b="1855"/>
          <a:stretch/>
        </p:blipFill>
        <p:spPr bwMode="auto">
          <a:xfrm>
            <a:off x="7616637" y="3593705"/>
            <a:ext cx="2735869" cy="284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065" b="73978" l="48246" r="62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23" t="45200" r="36627" b="25686"/>
          <a:stretch/>
        </p:blipFill>
        <p:spPr bwMode="auto">
          <a:xfrm>
            <a:off x="5390724" y="437297"/>
            <a:ext cx="2808236" cy="355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247" b="74731" l="61263" r="7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45" t="49912" r="18937" b="25028"/>
          <a:stretch/>
        </p:blipFill>
        <p:spPr bwMode="auto">
          <a:xfrm>
            <a:off x="7616637" y="1028701"/>
            <a:ext cx="3319762" cy="296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226" b="94731" l="44505" r="62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21" t="73601" r="37613" b="5627"/>
          <a:stretch/>
        </p:blipFill>
        <p:spPr bwMode="auto">
          <a:xfrm>
            <a:off x="4668197" y="3422855"/>
            <a:ext cx="3551902" cy="26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5874627" y="1172994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dirty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9507621" y="1457117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16195" y="5258987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235984" y="5259000"/>
            <a:ext cx="853506" cy="8556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1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42269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 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⌐ </a:t>
            </a:r>
            <a:r>
              <a:rPr lang="en-US" sz="18000" smtClean="0">
                <a:solidFill>
                  <a:srgbClr val="FF0000"/>
                </a:solidFill>
                <a:latin typeface="HP001 4H"/>
                <a:ea typeface="HP001 4H"/>
              </a:rPr>
              <a:t>Ǉá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02454" y="31268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đá Ǖ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ý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49258"/>
          <a:stretch/>
        </p:blipFill>
        <p:spPr>
          <a:xfrm>
            <a:off x="2804319" y="38100"/>
            <a:ext cx="560445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575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27406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51719" y="1712918"/>
            <a:ext cx="111522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⌐ </a:t>
            </a:r>
            <a:r>
              <a:rPr lang="en-US" sz="28700">
                <a:solidFill>
                  <a:srgbClr val="FF0000"/>
                </a:solidFill>
                <a:latin typeface="HP001 4H"/>
                <a:ea typeface="HP001 4H"/>
              </a:rPr>
              <a:t>Ǉá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4119" y="-17970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839" y="-4824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895" y="-1222027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1069" y="-4824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0179E-7 -3.33333E-6 L 0.02819 -0.10556 L 0.02819 0.0588 L 0.0308 0.07894 L 0.03642 0.09329 L 0.04203 0.09769 L 0.05391 0.1 L 0.06213 0.09769 L 0.07584 0.08449 L 0.09463 0.03218 L 0.11095 -0.05231 L 0.11095 -0.10671 L 0.11095 0.28657 L 0.10468 0.3456 L 0.09659 0.38565 L 0.08719 0.4088 L 0.07584 0.41991 L 0.06331 0.41551 L 0.05587 0.40116 L 0.05326 0.37106 L 0.05769 0.31343 L 0.07518 0.22662 L 0.10782 0.11782 L 0.14358 -0.00231 " pathEditMode="relative" ptsTypes="AAAAAAAAAAAAAAAAAAAAAAAA">
                                      <p:cBhvr>
                                        <p:cTn id="11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02E-6 -2.22222E-6 L 0.02114 -0.07847 L 0.02545 -0.09722 L 0.0274 -0.10764 L 0.0274 -0.21458 L 0.0274 0.05625 L 0.02858 0.0743 L 0.03132 0.08611 L 0.0368 0.09583 L 0.04228 0.09861 L 0.05011 0.09722 L 0.05834 0.09097 L 0.06812 0.0743 L 0.0783 0.04375 L 0.08731 0.00903 L 0.09201 -0.02778 L 0.09553 -0.05139 L 0.10336 -0.07431 L 0.11589 -0.09167 L 0.12842 -0.09861 L 0.14447 -0.09931 L 0.15544 -0.09028 L 0.16523 -0.07917 L 0.14839 -0.09653 L 0.13625 -0.09931 L 0.12372 -0.09722 L 0.11433 -0.0875 L 0.10297 -0.07083 L 0.09553 -0.05486 L 0.09279 -0.03542 L 0.09044 -0.00347 L 0.09083 0.01597 L 0.09357 0.03472 L 0.09945 0.05625 L 0.1061 0.0743 L 0.11942 0.09097 L 0.13547 0.09792 L 0.15152 0.09236 L 0.16444 0.07639 L 0.17423 0.05347 L 0.18324 0.01389 L 0.18167 -0.01389 L 0.17736 -0.04028 L 0.17267 -0.06111 L 0.16953 -0.06875 L 0.16405 -0.08195 " pathEditMode="relative" ptsTypes="AAAAAAAAAAAAAAAAAAAAAAAAAAAAAAAAAAAAAAAAAAAAAA">
                                      <p:cBhvr>
                                        <p:cTn id="23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6789E-6 -2.96296E-6 L 0.06006 0.00093 " pathEditMode="relative" ptsTypes="AA">
                                      <p:cBhvr>
                                        <p:cTn id="3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7.40741E-7 L -0.0282 0.05093 " pathEditMode="relative" ptsTypes="AA">
                                      <p:cBhvr>
                                        <p:cTn id="45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0"/>
                            </p:stCondLst>
                            <p:childTnLst>
                              <p:par>
                                <p:cTn id="4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83967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42900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đá Ǖ</a:t>
            </a:r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ί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ý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2499"/>
            <a:ext cx="2709556" cy="1712343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2211" y="-101239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91" y="-2661145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62" y="-1796139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2206" y="-1241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47" y="-1962496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529" y="-124658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8554" y="-100846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778" y="-52050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8514" y="-180478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11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752E-6 -1.85185E-6 L -0.00066 0.36667 L 0.0013 0.39329 L 0.00561 0.40556 L 0.01188 0.41296 L 0.02075 0.41296 L 0.02754 0.40857 L 0.03446 0.4007 L 0.04138 0.37986 L 0.04765 0.36528 L 0.05261 0.3463 L 0.05704 0.3331 L 0.06018 0.31968 L 0.06083 0.30533 L 0.06161 0.28912 L 0.06475 0.26783 L 0.06788 0.25857 L 0.07467 0.2382 L 0.07676 0.23727 L 0.08394 0.22778 L 0.09399 0.21852 L 0.10339 0.21528 L 0.11527 0.21412 L 0.12597 0.22222 L 0.13407 0.23634 L 0.13668 0.24097 L 0.12976 0.22871 L 0.12467 0.22222 L 0.11657 0.21412 L 0.10587 0.21412 L 0.09334 0.21968 L 0.08211 0.22871 L 0.0731 0.24375 L 0.06945 0.25417 L 0.06331 0.27778 L 0.06057 0.29931 L 0.06083 0.31667 L 0.06383 0.34306 L 0.0671 0.35857 L 0.07271 0.37986 L 0.08146 0.3963 L 0.09216 0.40648 L 0.10339 0.41412 L 0.11592 0.41111 L 0.12663 0.4007 L 0.13668 0.38403 L 0.14477 0.35996 L 0.14791 0.33195 L 0.14791 0.3007 L 0.1466 0.27871 L 0.14347 0.26111 L 0.13851 0.24306 L 0.13355 0.23426 " pathEditMode="relative" rAng="0" ptsTypes="AAAAAAAAAAAAAAAAAAAAAAAAAAAAAAAAAAAAAAAAAAAAAAAAAAAAA">
                                      <p:cBhvr>
                                        <p:cTn id="22" dur="1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78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67E-6 -1.11111E-6 L -2.80867E-6 0.16806 L 0.00157 0.1875 L 0.00627 0.20139 L 0.01096 0.20556 L 0.01801 0.20556 L 0.02271 0.20417 L 0.02897 0.19862 L 0.03446 0.19306 L 0.0415 0.17917 L 0.04777 0.1625 L 0.05325 0.14445 L 0.05795 0.12778 L 0.06343 0.10556 " pathEditMode="relative" ptsTypes="AAAAAAAAAAAAAA">
                                      <p:cBhvr>
                                        <p:cTn id="33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78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2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3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444E-6 4.81481E-6 L 0.05873 0.00023 " pathEditMode="relative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53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54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04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3.7037E-7 L -0.02754 0.04768 " pathEditMode="relative" ptsTypes="AA">
                                      <p:cBhvr>
                                        <p:cTn id="55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29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-1.48148E-6 L -0.00679 -0.01296 L -0.01149 -0.01944 L -0.01828 -0.02407 L -0.02611 -0.02593 L -0.03395 -0.025 L -0.04178 -0.02037 L -0.04961 -0.01389 L -0.0564 -0.00278 L -0.06267 0.01018 L -0.06789 0.025 L -0.07207 0.04444 L -0.07363 0.06759 L -0.07311 0.08796 L -0.07155 0.10463 L -0.06789 0.12315 L -0.06267 0.13704 L -0.05745 0.15 L -0.05014 0.16018 L -0.04282 0.16574 L -0.03865 0.16944 L -0.02716 0.1713 L -0.01985 0.16852 L -0.01149 0.16204 L -0.00262 0.14815 L 0.00469 0.13241 L 0.00783 0.12222 L 0.01044 0.11111 L 0.01305 0.09074 L 0.01253 0.07315 L 0.01148 0.05185 L 0.00939 0.03333 L 0.00626 0.01944 L 0.00313 0.00833 L 2.61097E-7 -1.48148E-6 Z " pathEditMode="relative" ptsTypes="AAAAAAAAAAAAAAAAAAAAAAAAAAAAAAAAAAA">
                                      <p:cBhvr>
                                        <p:cTn id="69" dur="7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6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26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7.03704E-6 L 0.00014 0.42778 " pathEditMode="relative" ptsTypes="AA">
                                      <p:cBhvr>
                                        <p:cTn id="80" dur="5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1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26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1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069E-6 -1.11111E-6 L 0.01175 -0.01528 L 0.02819 -0.05278 L 0.04386 -0.10139 L 0.04386 0.06528 L 0.04777 0.08611 L 0.05404 0.1 L 0.06108 0.10417 L 0.06735 0.10556 L 0.07753 0.10278 L 0.08614 0.09306 L 0.09945 0.06389 L 0.11277 0.01806 L 0.1206 -0.01528 L 0.12373 -0.04305 L 0.12608 -0.10139 L 0.12608 0.06667 L 0.12765 0.08611 L 0.13234 0.1 L 0.14174 0.10556 L 0.14879 0.10417 L 0.15897 0.09445 L 0.16993 0.07083 L 0.1809 0.02917 L 0.19499 -0.05972 L 0.20126 -0.10139 L 0.20086 0.07292 L 0.20909 0.09722 L 0.21613 0.10556 L 0.22866 0.10556 L 0.23884 0.09861 L 0.25294 0.07639 L 0.26703 0.03056 L 0.27878 -0.01528 L 0.2827 -0.10139 L 0.2827 0.20278 L 0.2827 0.28056 L 0.27996 0.33403 L 0.26899 0.38403 L 0.2549 0.41597 L 0.23806 0.41945 L 0.23023 0.40972 L 0.22631 0.39028 L 0.22553 0.35139 L 0.22945 0.31389 L 0.23884 0.2625 L 0.25294 0.20695 L 0.27565 0.14583 L 0.29444 0.10417 L 0.31872 0.03889 L 0.32812 0.00556 " pathEditMode="relative" rAng="0" ptsTypes="AAAAAAAAAAAAAAAAAAAAAAAAAAAAAAAAAAAAAAAAAAAAAAAAAAA">
                                      <p:cBhvr>
                                        <p:cTn id="91" dur="2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951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1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51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7.40741E-7 L -0.0282 0.05093 " pathEditMode="relative" ptsTypes="AA">
                                      <p:cBhvr>
                                        <p:cTn id="10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3010"/>
                            </p:stCondLst>
                            <p:childTnLst>
                              <p:par>
                                <p:cTn id="10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1" t="29364" r="29387" b="25199"/>
          <a:stretch/>
        </p:blipFill>
        <p:spPr bwMode="auto">
          <a:xfrm>
            <a:off x="1432719" y="914400"/>
            <a:ext cx="8781174" cy="501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2941" b="62500"/>
          <a:stretch/>
        </p:blipFill>
        <p:spPr>
          <a:xfrm>
            <a:off x="1080290" y="-264855"/>
            <a:ext cx="9816868" cy="5080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39618" y="4404549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dì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Kha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Dì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dì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</a:t>
            </a:r>
            <a:r>
              <a:rPr lang="en-US" sz="4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4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5852319" y="5235140"/>
            <a:ext cx="2039537" cy="1197723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54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328319" y="5473163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271919" y="5473163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564906" y="4693680"/>
            <a:ext cx="138545" cy="7216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4355" y="2286000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ý</a:t>
            </a:r>
            <a:endParaRPr lang="en-US" sz="9600" smtClean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9519" y="2286000"/>
            <a:ext cx="410289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 ý</a:t>
            </a:r>
          </a:p>
        </p:txBody>
      </p:sp>
    </p:spTree>
    <p:extLst>
      <p:ext uri="{BB962C8B-B14F-4D97-AF65-F5344CB8AC3E}">
        <p14:creationId xmlns:p14="http://schemas.microsoft.com/office/powerpoint/2010/main" val="23017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0215" y="1905000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6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  <a:endParaRPr lang="en-US" sz="6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8125" y="4848681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33" y="-159264"/>
            <a:ext cx="8419465" cy="443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98" y="3857565"/>
            <a:ext cx="8044401" cy="16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270919" y="838200"/>
            <a:ext cx="7620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 ơn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58055" b="6667"/>
          <a:stretch/>
        </p:blipFill>
        <p:spPr>
          <a:xfrm>
            <a:off x="1739397" y="1676400"/>
            <a:ext cx="882256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8125" y="4848681"/>
            <a:ext cx="11437794" cy="2137229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và Hà ghé nhà dì Kha. Dì kể cho Hà nghe về bà. Hà chú ý nghe dì kể.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33" y="-159264"/>
            <a:ext cx="8419465" cy="443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98" y="3857565"/>
            <a:ext cx="8044401" cy="16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98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0957719" y="60960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6054" y="2209800"/>
            <a:ext cx="11255655" cy="220980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Nghỉ hè, bố mẹ cho Hà về quê. Quê hà là xứ sở của dừa.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417" y="685800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vở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ω≥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9654" y="3147739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Κ;</a:t>
            </a:r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lu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19" y="4953000"/>
            <a:ext cx="2709556" cy="1712343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1099342" y="152400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1186319" y="98456"/>
            <a:ext cx="823990" cy="6677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6" y="3113374"/>
            <a:ext cx="5164137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4" y="756652"/>
            <a:ext cx="4767263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60" y="3100387"/>
            <a:ext cx="464502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09" y="756652"/>
            <a:ext cx="4333876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b="66138"/>
          <a:stretch/>
        </p:blipFill>
        <p:spPr>
          <a:xfrm>
            <a:off x="823119" y="152400"/>
            <a:ext cx="10854719" cy="510934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 dirty="0" err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  <a:endParaRPr lang="en-US" sz="3700" b="1" dirty="0">
              <a:solidFill>
                <a:schemeClr val="bg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74823" y="2069971"/>
            <a:ext cx="853506" cy="85562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smtClean="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sz="4300">
              <a:solidFill>
                <a:schemeClr val="tx1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9177" y="4758768"/>
            <a:ext cx="12246294" cy="1501088"/>
            <a:chOff x="786534" y="4755207"/>
            <a:chExt cx="10717370" cy="1501088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786534" y="475520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Thời</a:t>
              </a:r>
              <a:r>
                <a:rPr lang="en-US" sz="6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gian</a:t>
              </a:r>
              <a:r>
                <a:rPr lang="en-US" sz="6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quy</a:t>
              </a:r>
              <a:r>
                <a:rPr lang="en-US" sz="6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hơn</a:t>
              </a:r>
              <a:r>
                <a:rPr lang="en-US" sz="6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vàng</a:t>
              </a:r>
              <a:r>
                <a:rPr lang="en-US" sz="6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0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bạc</a:t>
              </a:r>
              <a:r>
                <a:rPr lang="en-US" sz="6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60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806932" y="4755207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0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60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7854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Y  </a:t>
            </a:r>
            <a:r>
              <a:rPr lang="en-US" sz="88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90488" y="5029200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19" y="20574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quy</a:t>
            </a:r>
            <a:endParaRPr lang="en-US" sz="5400" dirty="0">
              <a:latin typeface="Arial-Round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1319" y="2133600"/>
            <a:ext cx="1650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quỳ</a:t>
            </a:r>
            <a:endParaRPr lang="en-US" sz="5400" dirty="0">
              <a:latin typeface="Arial-Round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2519" y="2133600"/>
            <a:ext cx="1650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quý</a:t>
            </a:r>
            <a:endParaRPr lang="en-US" sz="5400" dirty="0">
              <a:latin typeface="Arial-Round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7519" y="2133600"/>
            <a:ext cx="1650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quỹ</a:t>
            </a:r>
            <a:endParaRPr lang="en-US" sz="5400" dirty="0">
              <a:latin typeface="Arial-Round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7319" y="2176112"/>
            <a:ext cx="1650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quỵ</a:t>
            </a:r>
            <a:endParaRPr lang="en-US" sz="5400" dirty="0">
              <a:latin typeface="Arial-Round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86119" y="2057400"/>
            <a:ext cx="1650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-Rounded" pitchFamily="34" charset="0"/>
              </a:rPr>
              <a:t>ý</a:t>
            </a:r>
            <a:endParaRPr lang="en-US" sz="5400" dirty="0">
              <a:latin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126</Words>
  <Application>Microsoft Office PowerPoint</Application>
  <PresentationFormat>Custom</PresentationFormat>
  <Paragraphs>75</Paragraphs>
  <Slides>33</Slides>
  <Notes>14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175</cp:revision>
  <dcterms:created xsi:type="dcterms:W3CDTF">2021-05-08T14:00:55Z</dcterms:created>
  <dcterms:modified xsi:type="dcterms:W3CDTF">2021-10-19T08:30:30Z</dcterms:modified>
</cp:coreProperties>
</file>