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49"/>
  </p:notesMasterIdLst>
  <p:sldIdLst>
    <p:sldId id="269" r:id="rId2"/>
    <p:sldId id="294" r:id="rId3"/>
    <p:sldId id="334" r:id="rId4"/>
    <p:sldId id="333" r:id="rId5"/>
    <p:sldId id="295" r:id="rId6"/>
    <p:sldId id="325" r:id="rId7"/>
    <p:sldId id="326" r:id="rId8"/>
    <p:sldId id="327" r:id="rId9"/>
    <p:sldId id="328" r:id="rId10"/>
    <p:sldId id="329" r:id="rId11"/>
    <p:sldId id="296" r:id="rId12"/>
    <p:sldId id="297" r:id="rId13"/>
    <p:sldId id="299" r:id="rId14"/>
    <p:sldId id="300" r:id="rId15"/>
    <p:sldId id="301" r:id="rId16"/>
    <p:sldId id="331" r:id="rId17"/>
    <p:sldId id="302" r:id="rId18"/>
    <p:sldId id="303" r:id="rId19"/>
    <p:sldId id="304" r:id="rId20"/>
    <p:sldId id="335" r:id="rId21"/>
    <p:sldId id="336" r:id="rId22"/>
    <p:sldId id="305" r:id="rId23"/>
    <p:sldId id="306" r:id="rId24"/>
    <p:sldId id="307" r:id="rId25"/>
    <p:sldId id="308" r:id="rId26"/>
    <p:sldId id="309" r:id="rId27"/>
    <p:sldId id="337" r:id="rId28"/>
    <p:sldId id="310" r:id="rId29"/>
    <p:sldId id="338" r:id="rId30"/>
    <p:sldId id="311" r:id="rId31"/>
    <p:sldId id="312" r:id="rId32"/>
    <p:sldId id="313" r:id="rId33"/>
    <p:sldId id="314" r:id="rId34"/>
    <p:sldId id="339" r:id="rId35"/>
    <p:sldId id="315" r:id="rId36"/>
    <p:sldId id="340" r:id="rId37"/>
    <p:sldId id="316" r:id="rId38"/>
    <p:sldId id="317" r:id="rId39"/>
    <p:sldId id="318" r:id="rId40"/>
    <p:sldId id="332" r:id="rId41"/>
    <p:sldId id="319" r:id="rId42"/>
    <p:sldId id="320" r:id="rId43"/>
    <p:sldId id="321" r:id="rId44"/>
    <p:sldId id="322" r:id="rId45"/>
    <p:sldId id="323" r:id="rId46"/>
    <p:sldId id="293" r:id="rId47"/>
    <p:sldId id="324" r:id="rId48"/>
  </p:sldIdLst>
  <p:sldSz cx="12192000" cy="6858000"/>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0" d="100"/>
          <a:sy n="80" d="100"/>
        </p:scale>
        <p:origin x="-342"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0C608-4151-47B3-B2C8-7BB1ECEDA09B}" type="datetimeFigureOut">
              <a:rPr lang="en-US" smtClean="0"/>
              <a:t>5/28/2025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B9EFB-AF6E-4009-8143-9E05786CA680}" type="slidenum">
              <a:rPr lang="en-US" smtClean="0"/>
              <a:t>‹#›</a:t>
            </a:fld>
            <a:endParaRPr lang="en-US"/>
          </a:p>
        </p:txBody>
      </p:sp>
    </p:spTree>
    <p:extLst>
      <p:ext uri="{BB962C8B-B14F-4D97-AF65-F5344CB8AC3E}">
        <p14:creationId xmlns:p14="http://schemas.microsoft.com/office/powerpoint/2010/main" val="3489028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10"/>
          </p:nvPr>
        </p:nvSpPr>
        <p:spPr/>
        <p:txBody>
          <a:bodyPr/>
          <a:lstStyle/>
          <a:p>
            <a:fld id="{CABEF3E2-F0BA-4AFF-AA6C-D1BF896AE474}" type="slidenum">
              <a:rPr lang="en-US" smtClean="0"/>
              <a:t>2</a:t>
            </a:fld>
            <a:endParaRPr lang="en-US"/>
          </a:p>
        </p:txBody>
      </p:sp>
    </p:spTree>
    <p:extLst>
      <p:ext uri="{BB962C8B-B14F-4D97-AF65-F5344CB8AC3E}">
        <p14:creationId xmlns:p14="http://schemas.microsoft.com/office/powerpoint/2010/main" val="2218914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 em cho cô biết Tranh vẽ cảnh gì?</a:t>
            </a:r>
          </a:p>
        </p:txBody>
      </p:sp>
      <p:sp>
        <p:nvSpPr>
          <p:cNvPr id="4" name="Slide Number Placeholder 3"/>
          <p:cNvSpPr>
            <a:spLocks noGrp="1"/>
          </p:cNvSpPr>
          <p:nvPr>
            <p:ph type="sldNum" sz="quarter" idx="5"/>
          </p:nvPr>
        </p:nvSpPr>
        <p:spPr/>
        <p:txBody>
          <a:bodyPr/>
          <a:lstStyle/>
          <a:p>
            <a:fld id="{CABEF3E2-F0BA-4AFF-AA6C-D1BF896AE474}" type="slidenum">
              <a:rPr lang="en-US" smtClean="0"/>
              <a:t>3</a:t>
            </a:fld>
            <a:endParaRPr lang="en-US"/>
          </a:p>
        </p:txBody>
      </p:sp>
    </p:spTree>
    <p:extLst>
      <p:ext uri="{BB962C8B-B14F-4D97-AF65-F5344CB8AC3E}">
        <p14:creationId xmlns:p14="http://schemas.microsoft.com/office/powerpoint/2010/main" val="1367511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rPr>
              <a:t>Nhóm GV lớp 4 – lớp 5 KNTT </a:t>
            </a:r>
          </a:p>
          <a:p>
            <a:endParaRPr lang="en-US"/>
          </a:p>
        </p:txBody>
      </p:sp>
      <p:sp>
        <p:nvSpPr>
          <p:cNvPr id="4" name="Slide Number Placeholder 3"/>
          <p:cNvSpPr>
            <a:spLocks noGrp="1"/>
          </p:cNvSpPr>
          <p:nvPr>
            <p:ph type="sldNum" sz="quarter" idx="5"/>
          </p:nvPr>
        </p:nvSpPr>
        <p:spPr/>
        <p:txBody>
          <a:bodyPr/>
          <a:lstStyle/>
          <a:p>
            <a:fld id="{CABEF3E2-F0BA-4AFF-AA6C-D1BF896AE474}" type="slidenum">
              <a:rPr lang="en-US" smtClean="0"/>
              <a:t>11</a:t>
            </a:fld>
            <a:endParaRPr lang="en-US"/>
          </a:p>
        </p:txBody>
      </p:sp>
    </p:spTree>
    <p:extLst>
      <p:ext uri="{BB962C8B-B14F-4D97-AF65-F5344CB8AC3E}">
        <p14:creationId xmlns:p14="http://schemas.microsoft.com/office/powerpoint/2010/main" val="159909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Hình</a:t>
            </a:r>
            <a:r>
              <a:rPr lang="en-US" baseline="0" dirty="0" smtClean="0"/>
              <a:t> </a:t>
            </a:r>
            <a:r>
              <a:rPr lang="en-US" baseline="0" dirty="0" err="1" smtClean="0"/>
              <a:t>cô</a:t>
            </a:r>
            <a:r>
              <a:rPr lang="en-US" baseline="0" dirty="0" smtClean="0"/>
              <a:t> </a:t>
            </a:r>
            <a:r>
              <a:rPr lang="en-US" baseline="0" dirty="0" err="1" smtClean="0"/>
              <a:t>đằm</a:t>
            </a:r>
            <a:r>
              <a:rPr lang="en-US" baseline="0" dirty="0" smtClean="0"/>
              <a:t> </a:t>
            </a:r>
            <a:r>
              <a:rPr lang="en-US" baseline="0" dirty="0" err="1" smtClean="0"/>
              <a:t>mình</a:t>
            </a:r>
            <a:r>
              <a:rPr lang="en-US" baseline="0" dirty="0" smtClean="0"/>
              <a:t> </a:t>
            </a:r>
            <a:r>
              <a:rPr lang="en-US" baseline="0" dirty="0" err="1" smtClean="0"/>
              <a:t>trong</a:t>
            </a:r>
            <a:r>
              <a:rPr lang="en-US" baseline="0" dirty="0" smtClean="0"/>
              <a:t> </a:t>
            </a:r>
            <a:r>
              <a:rPr lang="en-US" baseline="0" dirty="0" err="1" smtClean="0"/>
              <a:t>nước</a:t>
            </a:r>
            <a:r>
              <a:rPr lang="en-US" baseline="0" dirty="0" smtClean="0"/>
              <a:t> </a:t>
            </a:r>
            <a:r>
              <a:rPr lang="en-US" baseline="0" dirty="0" err="1" smtClean="0"/>
              <a:t>sẽ</a:t>
            </a:r>
            <a:r>
              <a:rPr lang="en-US" baseline="0" dirty="0" smtClean="0"/>
              <a:t> </a:t>
            </a:r>
            <a:r>
              <a:rPr lang="en-US" baseline="0" dirty="0" err="1" smtClean="0"/>
              <a:t>tự</a:t>
            </a:r>
            <a:r>
              <a:rPr lang="en-US" baseline="0" dirty="0" smtClean="0"/>
              <a:t> </a:t>
            </a:r>
            <a:r>
              <a:rPr lang="en-US" baseline="0" dirty="0" err="1" smtClean="0"/>
              <a:t>biến</a:t>
            </a:r>
            <a:r>
              <a:rPr lang="en-US" baseline="0" dirty="0" smtClean="0"/>
              <a:t> </a:t>
            </a:r>
            <a:r>
              <a:rPr lang="en-US" baseline="0" dirty="0" err="1" smtClean="0"/>
              <a:t>mất</a:t>
            </a:r>
            <a:r>
              <a:rPr lang="en-US" baseline="0" dirty="0" smtClean="0"/>
              <a:t> </a:t>
            </a:r>
            <a:r>
              <a:rPr lang="en-US" baseline="0" dirty="0" err="1" smtClean="0"/>
              <a:t>sau</a:t>
            </a:r>
            <a:r>
              <a:rPr lang="en-US" baseline="0" dirty="0" smtClean="0"/>
              <a:t>: 1.50 </a:t>
            </a:r>
            <a:r>
              <a:rPr lang="en-US" baseline="0" dirty="0" err="1" smtClean="0"/>
              <a:t>giây</a:t>
            </a:r>
            <a:endParaRPr lang="en-US" dirty="0"/>
          </a:p>
        </p:txBody>
      </p:sp>
      <p:sp>
        <p:nvSpPr>
          <p:cNvPr id="4" name="Slide Number Placeholder 3"/>
          <p:cNvSpPr>
            <a:spLocks noGrp="1"/>
          </p:cNvSpPr>
          <p:nvPr>
            <p:ph type="sldNum" sz="quarter" idx="10"/>
          </p:nvPr>
        </p:nvSpPr>
        <p:spPr/>
        <p:txBody>
          <a:bodyPr/>
          <a:lstStyle/>
          <a:p>
            <a:fld id="{B41B2827-FB5E-4309-9872-2CBF8FD56C42}" type="slidenum">
              <a:rPr lang="en-US" smtClean="0"/>
              <a:t>27</a:t>
            </a:fld>
            <a:endParaRPr lang="en-US"/>
          </a:p>
        </p:txBody>
      </p:sp>
    </p:spTree>
    <p:extLst>
      <p:ext uri="{BB962C8B-B14F-4D97-AF65-F5344CB8AC3E}">
        <p14:creationId xmlns:p14="http://schemas.microsoft.com/office/powerpoint/2010/main" val="126012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Hình</a:t>
            </a:r>
            <a:r>
              <a:rPr lang="en-US" baseline="0" dirty="0" smtClean="0"/>
              <a:t> </a:t>
            </a:r>
            <a:r>
              <a:rPr lang="en-US" baseline="0" dirty="0" err="1" smtClean="0"/>
              <a:t>cô</a:t>
            </a:r>
            <a:r>
              <a:rPr lang="en-US" baseline="0" dirty="0" smtClean="0"/>
              <a:t> </a:t>
            </a:r>
            <a:r>
              <a:rPr lang="en-US" baseline="0" dirty="0" err="1" smtClean="0"/>
              <a:t>đằm</a:t>
            </a:r>
            <a:r>
              <a:rPr lang="en-US" baseline="0" dirty="0" smtClean="0"/>
              <a:t> </a:t>
            </a:r>
            <a:r>
              <a:rPr lang="en-US" baseline="0" dirty="0" err="1" smtClean="0"/>
              <a:t>mình</a:t>
            </a:r>
            <a:r>
              <a:rPr lang="en-US" baseline="0" dirty="0" smtClean="0"/>
              <a:t> </a:t>
            </a:r>
            <a:r>
              <a:rPr lang="en-US" baseline="0" dirty="0" err="1" smtClean="0"/>
              <a:t>trong</a:t>
            </a:r>
            <a:r>
              <a:rPr lang="en-US" baseline="0" dirty="0" smtClean="0"/>
              <a:t> </a:t>
            </a:r>
            <a:r>
              <a:rPr lang="en-US" baseline="0" dirty="0" err="1" smtClean="0"/>
              <a:t>nước</a:t>
            </a:r>
            <a:r>
              <a:rPr lang="en-US" baseline="0" dirty="0" smtClean="0"/>
              <a:t> </a:t>
            </a:r>
            <a:r>
              <a:rPr lang="en-US" baseline="0" dirty="0" err="1" smtClean="0"/>
              <a:t>sẽ</a:t>
            </a:r>
            <a:r>
              <a:rPr lang="en-US" baseline="0" dirty="0" smtClean="0"/>
              <a:t> </a:t>
            </a:r>
            <a:r>
              <a:rPr lang="en-US" baseline="0" dirty="0" err="1" smtClean="0"/>
              <a:t>tự</a:t>
            </a:r>
            <a:r>
              <a:rPr lang="en-US" baseline="0" dirty="0" smtClean="0"/>
              <a:t> </a:t>
            </a:r>
            <a:r>
              <a:rPr lang="en-US" baseline="0" dirty="0" err="1" smtClean="0"/>
              <a:t>biến</a:t>
            </a:r>
            <a:r>
              <a:rPr lang="en-US" baseline="0" dirty="0" smtClean="0"/>
              <a:t> </a:t>
            </a:r>
            <a:r>
              <a:rPr lang="en-US" baseline="0" dirty="0" err="1" smtClean="0"/>
              <a:t>mất</a:t>
            </a:r>
            <a:r>
              <a:rPr lang="en-US" baseline="0" dirty="0" smtClean="0"/>
              <a:t> </a:t>
            </a:r>
            <a:r>
              <a:rPr lang="en-US" baseline="0" dirty="0" err="1" smtClean="0"/>
              <a:t>sau</a:t>
            </a:r>
            <a:r>
              <a:rPr lang="en-US" baseline="0" dirty="0" smtClean="0"/>
              <a:t>: 1.50 </a:t>
            </a:r>
            <a:r>
              <a:rPr lang="en-US" baseline="0" dirty="0" err="1" smtClean="0"/>
              <a:t>giây</a:t>
            </a:r>
            <a:endParaRPr lang="en-US" dirty="0" smtClean="0"/>
          </a:p>
          <a:p>
            <a:endParaRPr lang="en-US" dirty="0"/>
          </a:p>
        </p:txBody>
      </p:sp>
      <p:sp>
        <p:nvSpPr>
          <p:cNvPr id="4" name="Slide Number Placeholder 3"/>
          <p:cNvSpPr>
            <a:spLocks noGrp="1"/>
          </p:cNvSpPr>
          <p:nvPr>
            <p:ph type="sldNum" sz="quarter" idx="10"/>
          </p:nvPr>
        </p:nvSpPr>
        <p:spPr/>
        <p:txBody>
          <a:bodyPr/>
          <a:lstStyle/>
          <a:p>
            <a:fld id="{B41B2827-FB5E-4309-9872-2CBF8FD56C42}" type="slidenum">
              <a:rPr lang="en-US" smtClean="0"/>
              <a:t>29</a:t>
            </a:fld>
            <a:endParaRPr lang="en-US"/>
          </a:p>
        </p:txBody>
      </p:sp>
    </p:spTree>
    <p:extLst>
      <p:ext uri="{BB962C8B-B14F-4D97-AF65-F5344CB8AC3E}">
        <p14:creationId xmlns:p14="http://schemas.microsoft.com/office/powerpoint/2010/main" val="966593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vi-VN" smtClean="0"/>
              <a:t>Bấm để sửa kiểu tiêu đề Bản cái</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Bấm để chỉnh sửa kiểu phụ đề của Bản cái</a:t>
            </a:r>
            <a:endParaRPr lang="en-US" dirty="0"/>
          </a:p>
        </p:txBody>
      </p:sp>
      <p:sp>
        <p:nvSpPr>
          <p:cNvPr id="4" name="Date Placeholder 3"/>
          <p:cNvSpPr>
            <a:spLocks noGrp="1"/>
          </p:cNvSpPr>
          <p:nvPr>
            <p:ph type="dt" sz="half" idx="10"/>
          </p:nvPr>
        </p:nvSpPr>
        <p:spPr/>
        <p:txBody>
          <a:bodyPr/>
          <a:lstStyle/>
          <a:p>
            <a:fld id="{4CF5FD95-6874-4370-9AC5-9E9D404E1F63}" type="datetime9">
              <a:rPr lang="vi-VN" smtClean="0"/>
              <a:t>28/05/2025 11:46:03 SA</a:t>
            </a:fld>
            <a:endParaRPr lang="en-US"/>
          </a:p>
        </p:txBody>
      </p:sp>
      <p:sp>
        <p:nvSpPr>
          <p:cNvPr id="5" name="Footer Placeholder 4"/>
          <p:cNvSpPr>
            <a:spLocks noGrp="1"/>
          </p:cNvSpPr>
          <p:nvPr>
            <p:ph type="ftr" sz="quarter" idx="11"/>
          </p:nvPr>
        </p:nvSpPr>
        <p:spPr/>
        <p:txBody>
          <a:bodyPr/>
          <a:lstStyle/>
          <a:p>
            <a:r>
              <a:rPr lang="en-US" smtClean="0"/>
              <a:t>Giáo viên thiết kế và thực hiện: Quan Văn Thắng</a:t>
            </a:r>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344244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Chỉnh sửa kiểu văn bản của Bản cái</a:t>
            </a:r>
          </a:p>
        </p:txBody>
      </p:sp>
      <p:sp>
        <p:nvSpPr>
          <p:cNvPr id="4" name="Date Placeholder 3"/>
          <p:cNvSpPr>
            <a:spLocks noGrp="1"/>
          </p:cNvSpPr>
          <p:nvPr>
            <p:ph type="dt" sz="half" idx="10"/>
          </p:nvPr>
        </p:nvSpPr>
        <p:spPr/>
        <p:txBody>
          <a:bodyPr/>
          <a:lstStyle/>
          <a:p>
            <a:fld id="{447B57AA-2BAD-414C-82AD-26AB364DC412}" type="datetime9">
              <a:rPr lang="vi-VN" smtClean="0"/>
              <a:t>28/05/2025 11:46:03 SA</a:t>
            </a:fld>
            <a:endParaRPr lang="en-US"/>
          </a:p>
        </p:txBody>
      </p:sp>
      <p:sp>
        <p:nvSpPr>
          <p:cNvPr id="5" name="Footer Placeholder 4"/>
          <p:cNvSpPr>
            <a:spLocks noGrp="1"/>
          </p:cNvSpPr>
          <p:nvPr>
            <p:ph type="ftr" sz="quarter" idx="11"/>
          </p:nvPr>
        </p:nvSpPr>
        <p:spPr/>
        <p:txBody>
          <a:bodyPr/>
          <a:lstStyle/>
          <a:p>
            <a:r>
              <a:rPr lang="en-US" smtClean="0"/>
              <a:t>Giáo viên thiết kế và thực hiện: Quan Văn Thắng</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1128027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vi-VN" smtClean="0"/>
              <a:t>Bấm để sửa kiểu tiêu đề Bản cái</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smtClean="0"/>
              <a:t>Chỉnh sửa kiểu văn bản của Bản cái</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Chỉnh sửa kiểu văn bản của Bản cái</a:t>
            </a:r>
          </a:p>
        </p:txBody>
      </p:sp>
      <p:sp>
        <p:nvSpPr>
          <p:cNvPr id="4" name="Date Placeholder 3"/>
          <p:cNvSpPr>
            <a:spLocks noGrp="1"/>
          </p:cNvSpPr>
          <p:nvPr>
            <p:ph type="dt" sz="half" idx="10"/>
          </p:nvPr>
        </p:nvSpPr>
        <p:spPr/>
        <p:txBody>
          <a:bodyPr/>
          <a:lstStyle/>
          <a:p>
            <a:fld id="{C4B78138-C206-4768-B490-E327300BBF58}" type="datetime9">
              <a:rPr lang="vi-VN" smtClean="0"/>
              <a:t>28/05/2025 11:46:03 SA</a:t>
            </a:fld>
            <a:endParaRPr lang="en-US"/>
          </a:p>
        </p:txBody>
      </p:sp>
      <p:sp>
        <p:nvSpPr>
          <p:cNvPr id="5" name="Footer Placeholder 4"/>
          <p:cNvSpPr>
            <a:spLocks noGrp="1"/>
          </p:cNvSpPr>
          <p:nvPr>
            <p:ph type="ftr" sz="quarter" idx="11"/>
          </p:nvPr>
        </p:nvSpPr>
        <p:spPr/>
        <p:txBody>
          <a:bodyPr/>
          <a:lstStyle/>
          <a:p>
            <a:r>
              <a:rPr lang="en-US" smtClean="0"/>
              <a:t>Giáo viên thiết kế và thực hiện: Quan Văn Thắng</a:t>
            </a:r>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115F5CF-4053-40F6-AF4E-2A721080C34B}"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26614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vi-VN" smtClean="0"/>
              <a:t>Bấm để sửa kiểu tiêu đề Bản cái</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smtClean="0"/>
              <a:t>Chỉnh sửa kiểu văn bản của Bản cái</a:t>
            </a:r>
          </a:p>
        </p:txBody>
      </p:sp>
      <p:sp>
        <p:nvSpPr>
          <p:cNvPr id="5" name="Date Placeholder 4"/>
          <p:cNvSpPr>
            <a:spLocks noGrp="1"/>
          </p:cNvSpPr>
          <p:nvPr>
            <p:ph type="dt" sz="half" idx="10"/>
          </p:nvPr>
        </p:nvSpPr>
        <p:spPr/>
        <p:txBody>
          <a:bodyPr/>
          <a:lstStyle/>
          <a:p>
            <a:fld id="{BA836A7B-1BF1-4E6C-A6C6-A617244CA28D}" type="datetime9">
              <a:rPr lang="vi-VN" smtClean="0"/>
              <a:t>28/05/2025 11:46:03 SA</a:t>
            </a:fld>
            <a:endParaRPr lang="en-US"/>
          </a:p>
        </p:txBody>
      </p:sp>
      <p:sp>
        <p:nvSpPr>
          <p:cNvPr id="6" name="Footer Placeholder 5"/>
          <p:cNvSpPr>
            <a:spLocks noGrp="1"/>
          </p:cNvSpPr>
          <p:nvPr>
            <p:ph type="ftr" sz="quarter" idx="11"/>
          </p:nvPr>
        </p:nvSpPr>
        <p:spPr/>
        <p:txBody>
          <a:bodyPr/>
          <a:lstStyle/>
          <a:p>
            <a:r>
              <a:rPr lang="en-US" smtClean="0"/>
              <a:t>Giáo viên thiết kế và thực hiện: Quan Văn Thắng</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2714127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vi-VN" smtClean="0"/>
              <a:t>Bấm để sửa kiểu tiêu đề Bản cái</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smtClean="0"/>
              <a:t>Chỉnh sửa kiểu văn bản của Bản cái</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smtClean="0"/>
              <a:t>Chỉnh sửa kiểu văn bản của Bản cái</a:t>
            </a:r>
          </a:p>
        </p:txBody>
      </p:sp>
      <p:sp>
        <p:nvSpPr>
          <p:cNvPr id="5" name="Date Placeholder 4"/>
          <p:cNvSpPr>
            <a:spLocks noGrp="1"/>
          </p:cNvSpPr>
          <p:nvPr>
            <p:ph type="dt" sz="half" idx="10"/>
          </p:nvPr>
        </p:nvSpPr>
        <p:spPr/>
        <p:txBody>
          <a:bodyPr/>
          <a:lstStyle/>
          <a:p>
            <a:fld id="{53F30D7B-9E2F-4CDB-8BD2-A49132111E69}" type="datetime9">
              <a:rPr lang="vi-VN" smtClean="0"/>
              <a:t>28/05/2025 11:46:03 SA</a:t>
            </a:fld>
            <a:endParaRPr lang="en-US"/>
          </a:p>
        </p:txBody>
      </p:sp>
      <p:sp>
        <p:nvSpPr>
          <p:cNvPr id="6" name="Footer Placeholder 5"/>
          <p:cNvSpPr>
            <a:spLocks noGrp="1"/>
          </p:cNvSpPr>
          <p:nvPr>
            <p:ph type="ftr" sz="quarter" idx="11"/>
          </p:nvPr>
        </p:nvSpPr>
        <p:spPr/>
        <p:txBody>
          <a:bodyPr/>
          <a:lstStyle/>
          <a:p>
            <a:r>
              <a:rPr lang="en-US" smtClean="0"/>
              <a:t>Giáo viên thiết kế và thực hiện: Quan Văn Thắng</a:t>
            </a:r>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115F5CF-4053-40F6-AF4E-2A721080C34B}"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74778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vi-VN" smtClean="0"/>
              <a:t>Bấm để sửa kiểu tiêu đề Bản cái</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smtClean="0"/>
              <a:t>Chỉnh sửa kiểu văn bản của Bản cái</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smtClean="0"/>
              <a:t>Chỉnh sửa kiểu văn bản của Bản cái</a:t>
            </a:r>
          </a:p>
        </p:txBody>
      </p:sp>
      <p:sp>
        <p:nvSpPr>
          <p:cNvPr id="5" name="Date Placeholder 4"/>
          <p:cNvSpPr>
            <a:spLocks noGrp="1"/>
          </p:cNvSpPr>
          <p:nvPr>
            <p:ph type="dt" sz="half" idx="10"/>
          </p:nvPr>
        </p:nvSpPr>
        <p:spPr/>
        <p:txBody>
          <a:bodyPr/>
          <a:lstStyle/>
          <a:p>
            <a:fld id="{61A478A4-2BA2-49ED-9B13-2DF7202753AB}" type="datetime9">
              <a:rPr lang="vi-VN" smtClean="0"/>
              <a:t>28/05/2025 11:46:03 SA</a:t>
            </a:fld>
            <a:endParaRPr lang="en-US"/>
          </a:p>
        </p:txBody>
      </p:sp>
      <p:sp>
        <p:nvSpPr>
          <p:cNvPr id="6" name="Footer Placeholder 5"/>
          <p:cNvSpPr>
            <a:spLocks noGrp="1"/>
          </p:cNvSpPr>
          <p:nvPr>
            <p:ph type="ftr" sz="quarter" idx="11"/>
          </p:nvPr>
        </p:nvSpPr>
        <p:spPr/>
        <p:txBody>
          <a:bodyPr/>
          <a:lstStyle/>
          <a:p>
            <a:r>
              <a:rPr lang="en-US" smtClean="0"/>
              <a:t>Giáo viên thiết kế và thực hiện: Quan Văn Thắng</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360931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Vertical Text Placeholder 2"/>
          <p:cNvSpPr>
            <a:spLocks noGrp="1"/>
          </p:cNvSpPr>
          <p:nvPr>
            <p:ph type="body" orient="vert" idx="1"/>
          </p:nvPr>
        </p:nvSpPr>
        <p:spPr/>
        <p:txBody>
          <a:bodyPr vert="eaVert" anchor="t"/>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Date Placeholder 3"/>
          <p:cNvSpPr>
            <a:spLocks noGrp="1"/>
          </p:cNvSpPr>
          <p:nvPr>
            <p:ph type="dt" sz="half" idx="10"/>
          </p:nvPr>
        </p:nvSpPr>
        <p:spPr/>
        <p:txBody>
          <a:bodyPr/>
          <a:lstStyle/>
          <a:p>
            <a:fld id="{41109450-48A8-4405-88F5-494ECE349D28}" type="datetime9">
              <a:rPr lang="vi-VN" smtClean="0"/>
              <a:t>28/05/2025 11:46:03 SA</a:t>
            </a:fld>
            <a:endParaRPr lang="en-US"/>
          </a:p>
        </p:txBody>
      </p:sp>
      <p:sp>
        <p:nvSpPr>
          <p:cNvPr id="5" name="Footer Placeholder 4"/>
          <p:cNvSpPr>
            <a:spLocks noGrp="1"/>
          </p:cNvSpPr>
          <p:nvPr>
            <p:ph type="ftr" sz="quarter" idx="11"/>
          </p:nvPr>
        </p:nvSpPr>
        <p:spPr/>
        <p:txBody>
          <a:bodyPr/>
          <a:lstStyle/>
          <a:p>
            <a:r>
              <a:rPr lang="en-US" smtClean="0"/>
              <a:t>Giáo viên thiết kế và thực hiện: Quan Văn Thắng</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813149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vi-VN" smtClean="0"/>
              <a:t>Bấm để sửa kiểu tiêu đề Bản cái</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Date Placeholder 3"/>
          <p:cNvSpPr>
            <a:spLocks noGrp="1"/>
          </p:cNvSpPr>
          <p:nvPr>
            <p:ph type="dt" sz="half" idx="10"/>
          </p:nvPr>
        </p:nvSpPr>
        <p:spPr/>
        <p:txBody>
          <a:bodyPr/>
          <a:lstStyle/>
          <a:p>
            <a:fld id="{53FA1089-6936-453D-86EE-642055B733B8}" type="datetime9">
              <a:rPr lang="vi-VN" smtClean="0"/>
              <a:t>28/05/2025 11:46:03 SA</a:t>
            </a:fld>
            <a:endParaRPr lang="en-US"/>
          </a:p>
        </p:txBody>
      </p:sp>
      <p:sp>
        <p:nvSpPr>
          <p:cNvPr id="5" name="Footer Placeholder 4"/>
          <p:cNvSpPr>
            <a:spLocks noGrp="1"/>
          </p:cNvSpPr>
          <p:nvPr>
            <p:ph type="ftr" sz="quarter" idx="11"/>
          </p:nvPr>
        </p:nvSpPr>
        <p:spPr/>
        <p:txBody>
          <a:bodyPr/>
          <a:lstStyle/>
          <a:p>
            <a:r>
              <a:rPr lang="en-US" smtClean="0"/>
              <a:t>Giáo viên thiết kế và thực hiện: Quan Văn Thắng</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157351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vi-VN" smtClean="0"/>
              <a:t>Bấm để sửa kiểu tiêu đề Bản cái</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Date Placeholder 3"/>
          <p:cNvSpPr>
            <a:spLocks noGrp="1"/>
          </p:cNvSpPr>
          <p:nvPr>
            <p:ph type="dt" sz="half" idx="10"/>
          </p:nvPr>
        </p:nvSpPr>
        <p:spPr/>
        <p:txBody>
          <a:bodyPr/>
          <a:lstStyle/>
          <a:p>
            <a:fld id="{B3FAC2AF-CF93-4507-AF02-B076182DA6EE}" type="datetime9">
              <a:rPr lang="vi-VN" smtClean="0"/>
              <a:t>28/05/2025 11:46:03 SA</a:t>
            </a:fld>
            <a:endParaRPr lang="en-US"/>
          </a:p>
        </p:txBody>
      </p:sp>
      <p:sp>
        <p:nvSpPr>
          <p:cNvPr id="5" name="Footer Placeholder 4"/>
          <p:cNvSpPr>
            <a:spLocks noGrp="1"/>
          </p:cNvSpPr>
          <p:nvPr>
            <p:ph type="ftr" sz="quarter" idx="11"/>
          </p:nvPr>
        </p:nvSpPr>
        <p:spPr/>
        <p:txBody>
          <a:bodyPr/>
          <a:lstStyle/>
          <a:p>
            <a:r>
              <a:rPr lang="en-US" smtClean="0"/>
              <a:t>Giáo viên thiết kế và thực hiện: Quan Văn Thắng</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275633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vi-VN" smtClean="0"/>
              <a:t>Bấm để sửa kiểu tiêu đề Bản cái</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Chỉnh sửa kiểu văn bản của Bản cái</a:t>
            </a:r>
          </a:p>
        </p:txBody>
      </p:sp>
      <p:sp>
        <p:nvSpPr>
          <p:cNvPr id="4" name="Date Placeholder 3"/>
          <p:cNvSpPr>
            <a:spLocks noGrp="1"/>
          </p:cNvSpPr>
          <p:nvPr>
            <p:ph type="dt" sz="half" idx="10"/>
          </p:nvPr>
        </p:nvSpPr>
        <p:spPr/>
        <p:txBody>
          <a:bodyPr/>
          <a:lstStyle/>
          <a:p>
            <a:fld id="{1DF7A887-0DFA-4D1A-A430-51DD06624F77}" type="datetime9">
              <a:rPr lang="vi-VN" smtClean="0"/>
              <a:t>28/05/2025 11:46:03 SA</a:t>
            </a:fld>
            <a:endParaRPr lang="en-US"/>
          </a:p>
        </p:txBody>
      </p:sp>
      <p:sp>
        <p:nvSpPr>
          <p:cNvPr id="5" name="Footer Placeholder 4"/>
          <p:cNvSpPr>
            <a:spLocks noGrp="1"/>
          </p:cNvSpPr>
          <p:nvPr>
            <p:ph type="ftr" sz="quarter" idx="11"/>
          </p:nvPr>
        </p:nvSpPr>
        <p:spPr/>
        <p:txBody>
          <a:bodyPr/>
          <a:lstStyle/>
          <a:p>
            <a:r>
              <a:rPr lang="en-US" smtClean="0"/>
              <a:t>Giáo viên thiết kế và thực hiện: Quan Văn Thắng</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569524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vi-VN" smtClean="0"/>
              <a:t>Bấm để sửa kiểu tiêu đề Bản cái</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5" name="Date Placeholder 4"/>
          <p:cNvSpPr>
            <a:spLocks noGrp="1"/>
          </p:cNvSpPr>
          <p:nvPr>
            <p:ph type="dt" sz="half" idx="10"/>
          </p:nvPr>
        </p:nvSpPr>
        <p:spPr/>
        <p:txBody>
          <a:bodyPr/>
          <a:lstStyle/>
          <a:p>
            <a:fld id="{2345F4A7-F286-4D74-BEDB-6E6757EF7599}" type="datetime9">
              <a:rPr lang="vi-VN" smtClean="0"/>
              <a:t>28/05/2025 11:46:03 SA</a:t>
            </a:fld>
            <a:endParaRPr lang="en-US"/>
          </a:p>
        </p:txBody>
      </p:sp>
      <p:sp>
        <p:nvSpPr>
          <p:cNvPr id="6" name="Footer Placeholder 5"/>
          <p:cNvSpPr>
            <a:spLocks noGrp="1"/>
          </p:cNvSpPr>
          <p:nvPr>
            <p:ph type="ftr" sz="quarter" idx="11"/>
          </p:nvPr>
        </p:nvSpPr>
        <p:spPr/>
        <p:txBody>
          <a:bodyPr/>
          <a:lstStyle/>
          <a:p>
            <a:r>
              <a:rPr lang="en-US" smtClean="0"/>
              <a:t>Giáo viên thiết kế và thực hiện: Quan Văn Thắng</a:t>
            </a:r>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4274782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vi-VN" smtClean="0"/>
              <a:t>Bấm để sửa kiểu tiêu đề Bản cái</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Chỉnh sửa kiểu văn bản của Bản cái</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Chỉnh sửa kiểu văn bản của Bản cái</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7" name="Date Placeholder 6"/>
          <p:cNvSpPr>
            <a:spLocks noGrp="1"/>
          </p:cNvSpPr>
          <p:nvPr>
            <p:ph type="dt" sz="half" idx="10"/>
          </p:nvPr>
        </p:nvSpPr>
        <p:spPr/>
        <p:txBody>
          <a:bodyPr/>
          <a:lstStyle/>
          <a:p>
            <a:fld id="{C9E7DDE6-79BE-40CC-92EB-8E57299046A3}" type="datetime9">
              <a:rPr lang="vi-VN" smtClean="0"/>
              <a:t>28/05/2025 11:46:03 SA</a:t>
            </a:fld>
            <a:endParaRPr lang="en-US"/>
          </a:p>
        </p:txBody>
      </p:sp>
      <p:sp>
        <p:nvSpPr>
          <p:cNvPr id="8" name="Footer Placeholder 7"/>
          <p:cNvSpPr>
            <a:spLocks noGrp="1"/>
          </p:cNvSpPr>
          <p:nvPr>
            <p:ph type="ftr" sz="quarter" idx="11"/>
          </p:nvPr>
        </p:nvSpPr>
        <p:spPr/>
        <p:txBody>
          <a:bodyPr/>
          <a:lstStyle/>
          <a:p>
            <a:r>
              <a:rPr lang="en-US" smtClean="0"/>
              <a:t>Giáo viên thiết kế và thực hiện: Quan Văn Thắng</a:t>
            </a:r>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414540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để sửa kiểu tiêu đề Bản cái</a:t>
            </a:r>
            <a:endParaRPr lang="en-US" dirty="0"/>
          </a:p>
        </p:txBody>
      </p:sp>
      <p:sp>
        <p:nvSpPr>
          <p:cNvPr id="3" name="Date Placeholder 2"/>
          <p:cNvSpPr>
            <a:spLocks noGrp="1"/>
          </p:cNvSpPr>
          <p:nvPr>
            <p:ph type="dt" sz="half" idx="10"/>
          </p:nvPr>
        </p:nvSpPr>
        <p:spPr/>
        <p:txBody>
          <a:bodyPr/>
          <a:lstStyle/>
          <a:p>
            <a:fld id="{A1A4D5CD-9DAF-4739-9483-F938F3AB1937}" type="datetime9">
              <a:rPr lang="vi-VN" smtClean="0"/>
              <a:t>28/05/2025 11:46:03 SA</a:t>
            </a:fld>
            <a:endParaRPr lang="en-US"/>
          </a:p>
        </p:txBody>
      </p:sp>
      <p:sp>
        <p:nvSpPr>
          <p:cNvPr id="4" name="Footer Placeholder 3"/>
          <p:cNvSpPr>
            <a:spLocks noGrp="1"/>
          </p:cNvSpPr>
          <p:nvPr>
            <p:ph type="ftr" sz="quarter" idx="11"/>
          </p:nvPr>
        </p:nvSpPr>
        <p:spPr/>
        <p:txBody>
          <a:bodyPr/>
          <a:lstStyle/>
          <a:p>
            <a:r>
              <a:rPr lang="en-US" smtClean="0"/>
              <a:t>Giáo viên thiết kế và thực hiện: Quan Văn Thắng</a:t>
            </a:r>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245177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8FBCE-DE61-4E21-8547-DC7525E10029}" type="datetime9">
              <a:rPr lang="vi-VN" smtClean="0"/>
              <a:t>28/05/2025 11:46:03 SA</a:t>
            </a:fld>
            <a:endParaRPr lang="en-US"/>
          </a:p>
        </p:txBody>
      </p:sp>
      <p:sp>
        <p:nvSpPr>
          <p:cNvPr id="3" name="Footer Placeholder 2"/>
          <p:cNvSpPr>
            <a:spLocks noGrp="1"/>
          </p:cNvSpPr>
          <p:nvPr>
            <p:ph type="ftr" sz="quarter" idx="11"/>
          </p:nvPr>
        </p:nvSpPr>
        <p:spPr/>
        <p:txBody>
          <a:bodyPr/>
          <a:lstStyle/>
          <a:p>
            <a:r>
              <a:rPr lang="en-US" smtClean="0"/>
              <a:t>Giáo viên thiết kế và thực hiện: Quan Văn Thắng</a:t>
            </a:r>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262946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vi-VN" smtClean="0"/>
              <a:t>Bấm để sửa kiểu tiêu đề Bản cái</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Chỉnh sửa kiểu văn bản của Bản cái</a:t>
            </a:r>
          </a:p>
        </p:txBody>
      </p:sp>
      <p:sp>
        <p:nvSpPr>
          <p:cNvPr id="5" name="Date Placeholder 4"/>
          <p:cNvSpPr>
            <a:spLocks noGrp="1"/>
          </p:cNvSpPr>
          <p:nvPr>
            <p:ph type="dt" sz="half" idx="10"/>
          </p:nvPr>
        </p:nvSpPr>
        <p:spPr/>
        <p:txBody>
          <a:bodyPr/>
          <a:lstStyle/>
          <a:p>
            <a:fld id="{B219105A-1762-423D-B39E-748D352B2BF7}" type="datetime9">
              <a:rPr lang="vi-VN" smtClean="0"/>
              <a:t>28/05/2025 11:46:03 SA</a:t>
            </a:fld>
            <a:endParaRPr lang="en-US"/>
          </a:p>
        </p:txBody>
      </p:sp>
      <p:sp>
        <p:nvSpPr>
          <p:cNvPr id="6" name="Footer Placeholder 5"/>
          <p:cNvSpPr>
            <a:spLocks noGrp="1"/>
          </p:cNvSpPr>
          <p:nvPr>
            <p:ph type="ftr" sz="quarter" idx="11"/>
          </p:nvPr>
        </p:nvSpPr>
        <p:spPr/>
        <p:txBody>
          <a:bodyPr/>
          <a:lstStyle/>
          <a:p>
            <a:r>
              <a:rPr lang="en-US" smtClean="0"/>
              <a:t>Giáo viên thiết kế và thực hiện: Quan Văn Thắng</a:t>
            </a:r>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7722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vi-VN" smtClean="0"/>
              <a:t>Bấm để sửa kiểu tiêu đề Bản cái</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smtClean="0"/>
              <a:t>Bấm biểu tượng để thêm hình ảnh</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Chỉnh sửa kiểu văn bản của Bản cái</a:t>
            </a:r>
          </a:p>
        </p:txBody>
      </p:sp>
      <p:sp>
        <p:nvSpPr>
          <p:cNvPr id="5" name="Date Placeholder 4"/>
          <p:cNvSpPr>
            <a:spLocks noGrp="1"/>
          </p:cNvSpPr>
          <p:nvPr>
            <p:ph type="dt" sz="half" idx="10"/>
          </p:nvPr>
        </p:nvSpPr>
        <p:spPr/>
        <p:txBody>
          <a:bodyPr/>
          <a:lstStyle/>
          <a:p>
            <a:fld id="{9A7BDAF8-F924-4B0E-9B6F-0EB4B8222520}" type="datetime9">
              <a:rPr lang="vi-VN" smtClean="0"/>
              <a:t>28/05/2025 11:46:03 SA</a:t>
            </a:fld>
            <a:endParaRPr lang="en-US"/>
          </a:p>
        </p:txBody>
      </p:sp>
      <p:sp>
        <p:nvSpPr>
          <p:cNvPr id="6" name="Footer Placeholder 5"/>
          <p:cNvSpPr>
            <a:spLocks noGrp="1"/>
          </p:cNvSpPr>
          <p:nvPr>
            <p:ph type="ftr" sz="quarter" idx="11"/>
          </p:nvPr>
        </p:nvSpPr>
        <p:spPr/>
        <p:txBody>
          <a:bodyPr/>
          <a:lstStyle/>
          <a:p>
            <a:r>
              <a:rPr lang="en-US" smtClean="0"/>
              <a:t>Giáo viên thiết kế và thực hiện: Quan Văn Thắng</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115F5CF-4053-40F6-AF4E-2A721080C34B}" type="slidenum">
              <a:rPr lang="en-US" smtClean="0"/>
              <a:t>‹#›</a:t>
            </a:fld>
            <a:endParaRPr lang="en-US"/>
          </a:p>
        </p:txBody>
      </p:sp>
    </p:spTree>
    <p:extLst>
      <p:ext uri="{BB962C8B-B14F-4D97-AF65-F5344CB8AC3E}">
        <p14:creationId xmlns:p14="http://schemas.microsoft.com/office/powerpoint/2010/main" val="4028645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vi-VN" smtClean="0"/>
              <a:t>Bấm để sửa kiểu tiêu đề Bản cái</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vi-VN" smtClean="0"/>
              <a:t>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448EB2E-DBCB-41B2-AD60-5FAA5FCEA853}" type="datetime9">
              <a:rPr lang="vi-VN" smtClean="0"/>
              <a:t>28/05/2025 11:46:03 SA</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Giáo viên thiết kế và thực hiện: Quan Văn Thắng</a:t>
            </a:r>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115F5CF-4053-40F6-AF4E-2A721080C34B}" type="slidenum">
              <a:rPr lang="en-US" smtClean="0"/>
              <a:t>‹#›</a:t>
            </a:fld>
            <a:endParaRPr lang="en-US"/>
          </a:p>
        </p:txBody>
      </p:sp>
    </p:spTree>
    <p:extLst>
      <p:ext uri="{BB962C8B-B14F-4D97-AF65-F5344CB8AC3E}">
        <p14:creationId xmlns:p14="http://schemas.microsoft.com/office/powerpoint/2010/main" val="67884136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30.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9.gif"/><Relationship Id="rId7" Type="http://schemas.openxmlformats.org/officeDocument/2006/relationships/image" Target="../media/image6.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51.png"/><Relationship Id="rId4" Type="http://schemas.openxmlformats.org/officeDocument/2006/relationships/image" Target="../media/image50.gif"/></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jpe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jpeg"/><Relationship Id="rId5" Type="http://schemas.openxmlformats.org/officeDocument/2006/relationships/image" Target="../media/image57.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0.jpeg"/><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0.jpeg"/><Relationship Id="rId4" Type="http://schemas.openxmlformats.org/officeDocument/2006/relationships/image" Target="../media/image50.gif"/></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jpeg"/><Relationship Id="rId5" Type="http://schemas.openxmlformats.org/officeDocument/2006/relationships/image" Target="../media/image74.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75.png"/><Relationship Id="rId7" Type="http://schemas.microsoft.com/office/2007/relationships/hdphoto" Target="../media/hdphoto3.wdp"/><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63.svg"/><Relationship Id="rId9" Type="http://schemas.openxmlformats.org/officeDocument/2006/relationships/image" Target="../media/image6.jpeg"/></Relationships>
</file>

<file path=ppt/slides/_rels/slide4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0.jpeg"/><Relationship Id="rId4" Type="http://schemas.openxmlformats.org/officeDocument/2006/relationships/image" Target="../media/image50.gi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6.svg"/><Relationship Id="rId5" Type="http://schemas.openxmlformats.org/officeDocument/2006/relationships/image" Target="../media/image60.png"/><Relationship Id="rId4" Type="http://schemas.openxmlformats.org/officeDocument/2006/relationships/image" Target="../media/image78.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8.wmf"/></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29.png"/><Relationship Id="rId3" Type="http://schemas.openxmlformats.org/officeDocument/2006/relationships/image" Target="../media/image17.png"/><Relationship Id="rId21" Type="http://schemas.openxmlformats.org/officeDocument/2006/relationships/image" Target="../media/image26.png"/><Relationship Id="rId7" Type="http://schemas.openxmlformats.org/officeDocument/2006/relationships/image" Target="../media/image19.png"/><Relationship Id="rId12" Type="http://schemas.openxmlformats.org/officeDocument/2006/relationships/image" Target="../media/image21.svg"/><Relationship Id="rId17" Type="http://schemas.openxmlformats.org/officeDocument/2006/relationships/image" Target="../media/image24.png"/><Relationship Id="rId25" Type="http://schemas.openxmlformats.org/officeDocument/2006/relationships/image" Target="../media/image28.png"/><Relationship Id="rId2" Type="http://schemas.openxmlformats.org/officeDocument/2006/relationships/image" Target="../media/image16.jpe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1.png"/><Relationship Id="rId24" Type="http://schemas.openxmlformats.org/officeDocument/2006/relationships/image" Target="../media/image33.svg"/><Relationship Id="rId5" Type="http://schemas.openxmlformats.org/officeDocument/2006/relationships/image" Target="../media/image18.pn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6.jpeg"/><Relationship Id="rId10" Type="http://schemas.openxmlformats.org/officeDocument/2006/relationships/image" Target="../media/image19.svg"/><Relationship Id="rId19" Type="http://schemas.openxmlformats.org/officeDocument/2006/relationships/image" Target="../media/image25.png"/><Relationship Id="rId4" Type="http://schemas.openxmlformats.org/officeDocument/2006/relationships/image" Target="../media/image13.svg"/><Relationship Id="rId9" Type="http://schemas.openxmlformats.org/officeDocument/2006/relationships/image" Target="../media/image20.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9.jpe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Hình ảnh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69" y="43727"/>
            <a:ext cx="12182732" cy="677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6"/>
          <p:cNvSpPr>
            <a:spLocks noChangeArrowheads="1" noChangeShapeType="1" noTextEdit="1"/>
          </p:cNvSpPr>
          <p:nvPr/>
        </p:nvSpPr>
        <p:spPr bwMode="auto">
          <a:xfrm>
            <a:off x="2209800" y="857250"/>
            <a:ext cx="7943850" cy="2114550"/>
          </a:xfrm>
          <a:prstGeom prst="rect">
            <a:avLst/>
          </a:prstGeom>
        </p:spPr>
        <p:txBody>
          <a:bodyPr wrap="none" fromWordArt="1">
            <a:prstTxWarp prst="textCanDown">
              <a:avLst>
                <a:gd name="adj" fmla="val 33333"/>
              </a:avLst>
            </a:prstTxWarp>
          </a:bodyPr>
          <a:lstStyle/>
          <a:p>
            <a:pPr algn="ctr">
              <a:defRPr/>
            </a:pPr>
            <a:r>
              <a:rPr lang="vi-VN"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T</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HẦY</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GIÁO</a:t>
            </a:r>
            <a:endParaRPr lang="vi-VN"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a:p>
            <a:pPr algn="ctr">
              <a:defRPr/>
            </a:pPr>
            <a:r>
              <a:rPr lang="vi-VN"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CH</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ÀO</a:t>
            </a:r>
            <a:r>
              <a:rPr lang="vi-VN"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MỪNG</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CÁC</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EM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ĐẾN</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VỚI</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TIẾT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HỌC</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HÔM</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NAY!</a:t>
            </a:r>
            <a:endParaRPr lang="vi-VN"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2" name="Chỗ dành sẵn cho Ngày tháng 1"/>
          <p:cNvSpPr>
            <a:spLocks noGrp="1"/>
          </p:cNvSpPr>
          <p:nvPr>
            <p:ph type="dt" sz="half" idx="10"/>
          </p:nvPr>
        </p:nvSpPr>
        <p:spPr/>
        <p:txBody>
          <a:bodyPr/>
          <a:lstStyle/>
          <a:p>
            <a:pPr>
              <a:defRPr/>
            </a:pPr>
            <a:fld id="{732802CF-4BF5-4ACD-89D6-0C0F0389843C}" type="datetime9">
              <a:rPr lang="vi-VN" smtClean="0"/>
              <a:t>28/05/2025 11:46:03 SA</a:t>
            </a:fld>
            <a:endParaRPr lang="en-US"/>
          </a:p>
        </p:txBody>
      </p:sp>
      <p:sp>
        <p:nvSpPr>
          <p:cNvPr id="3" name="Chỗ dành sẵn cho Chân trang 2"/>
          <p:cNvSpPr>
            <a:spLocks noGrp="1"/>
          </p:cNvSpPr>
          <p:nvPr>
            <p:ph type="ftr" sz="quarter" idx="11"/>
          </p:nvPr>
        </p:nvSpPr>
        <p:spPr>
          <a:xfrm>
            <a:off x="3794795" y="6432798"/>
            <a:ext cx="4827717" cy="357188"/>
          </a:xfrm>
        </p:spPr>
        <p:txBody>
          <a:bodyPr/>
          <a:lstStyle/>
          <a:p>
            <a:pPr>
              <a:defRPr/>
            </a:pPr>
            <a:r>
              <a:rPr lang="vi-VN" b="1" dirty="0" err="1" smtClean="0"/>
              <a:t>Giáo</a:t>
            </a:r>
            <a:r>
              <a:rPr lang="vi-VN" b="1" dirty="0" smtClean="0"/>
              <a:t> viên </a:t>
            </a:r>
            <a:r>
              <a:rPr lang="vi-VN" b="1" dirty="0" err="1" smtClean="0"/>
              <a:t>thiết</a:t>
            </a:r>
            <a:r>
              <a:rPr lang="vi-VN" b="1" dirty="0" smtClean="0"/>
              <a:t> </a:t>
            </a:r>
            <a:r>
              <a:rPr lang="vi-VN" b="1" dirty="0" err="1" smtClean="0"/>
              <a:t>kế</a:t>
            </a:r>
            <a:r>
              <a:rPr lang="vi-VN" b="1" dirty="0" smtClean="0"/>
              <a:t> </a:t>
            </a:r>
            <a:r>
              <a:rPr lang="vi-VN" b="1" dirty="0" err="1" smtClean="0"/>
              <a:t>và</a:t>
            </a:r>
            <a:r>
              <a:rPr lang="vi-VN" b="1" dirty="0" smtClean="0"/>
              <a:t> </a:t>
            </a:r>
            <a:r>
              <a:rPr lang="vi-VN" b="1" dirty="0" err="1" smtClean="0"/>
              <a:t>thực</a:t>
            </a:r>
            <a:r>
              <a:rPr lang="vi-VN" b="1" dirty="0" smtClean="0"/>
              <a:t> </a:t>
            </a:r>
            <a:r>
              <a:rPr lang="vi-VN" b="1" dirty="0" err="1" smtClean="0"/>
              <a:t>hiện</a:t>
            </a:r>
            <a:r>
              <a:rPr lang="vi-VN" b="1" dirty="0" smtClean="0"/>
              <a:t>: Quan Văn </a:t>
            </a:r>
            <a:r>
              <a:rPr lang="vi-VN" b="1" dirty="0" err="1" smtClean="0"/>
              <a:t>Thắng</a:t>
            </a:r>
            <a:endParaRPr lang="en-US" b="1" dirty="0"/>
          </a:p>
        </p:txBody>
      </p:sp>
      <p:sp>
        <p:nvSpPr>
          <p:cNvPr id="3078" name="Chỗ dành sẵn cho Số hiệu Bản chiếu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557199" indent="-214308">
              <a:defRPr>
                <a:solidFill>
                  <a:schemeClr val="tx1"/>
                </a:solidFill>
                <a:latin typeface="Times New Roman" panose="02020603050405020304" pitchFamily="18" charset="0"/>
              </a:defRPr>
            </a:lvl2pPr>
            <a:lvl3pPr marL="857228" indent="-171446">
              <a:defRPr>
                <a:solidFill>
                  <a:schemeClr val="tx1"/>
                </a:solidFill>
                <a:latin typeface="Times New Roman" panose="02020603050405020304" pitchFamily="18" charset="0"/>
              </a:defRPr>
            </a:lvl3pPr>
            <a:lvl4pPr marL="1200120" indent="-171446">
              <a:defRPr>
                <a:solidFill>
                  <a:schemeClr val="tx1"/>
                </a:solidFill>
                <a:latin typeface="Times New Roman" panose="02020603050405020304" pitchFamily="18" charset="0"/>
              </a:defRPr>
            </a:lvl4pPr>
            <a:lvl5pPr marL="1543012" indent="-171446">
              <a:defRPr>
                <a:solidFill>
                  <a:schemeClr val="tx1"/>
                </a:solidFill>
                <a:latin typeface="Times New Roman" panose="02020603050405020304" pitchFamily="18" charset="0"/>
              </a:defRPr>
            </a:lvl5pPr>
            <a:lvl6pPr marL="1885903" indent="-171446" eaLnBrk="0" fontAlgn="base" hangingPunct="0">
              <a:spcBef>
                <a:spcPct val="0"/>
              </a:spcBef>
              <a:spcAft>
                <a:spcPct val="0"/>
              </a:spcAft>
              <a:defRPr>
                <a:solidFill>
                  <a:schemeClr val="tx1"/>
                </a:solidFill>
                <a:latin typeface="Times New Roman" panose="02020603050405020304" pitchFamily="18" charset="0"/>
              </a:defRPr>
            </a:lvl6pPr>
            <a:lvl7pPr marL="2228795" indent="-171446" eaLnBrk="0" fontAlgn="base" hangingPunct="0">
              <a:spcBef>
                <a:spcPct val="0"/>
              </a:spcBef>
              <a:spcAft>
                <a:spcPct val="0"/>
              </a:spcAft>
              <a:defRPr>
                <a:solidFill>
                  <a:schemeClr val="tx1"/>
                </a:solidFill>
                <a:latin typeface="Times New Roman" panose="02020603050405020304" pitchFamily="18" charset="0"/>
              </a:defRPr>
            </a:lvl7pPr>
            <a:lvl8pPr marL="2571686" indent="-171446" eaLnBrk="0" fontAlgn="base" hangingPunct="0">
              <a:spcBef>
                <a:spcPct val="0"/>
              </a:spcBef>
              <a:spcAft>
                <a:spcPct val="0"/>
              </a:spcAft>
              <a:defRPr>
                <a:solidFill>
                  <a:schemeClr val="tx1"/>
                </a:solidFill>
                <a:latin typeface="Times New Roman" panose="02020603050405020304" pitchFamily="18" charset="0"/>
              </a:defRPr>
            </a:lvl8pPr>
            <a:lvl9pPr marL="2914577" indent="-171446" eaLnBrk="0" fontAlgn="base" hangingPunct="0">
              <a:spcBef>
                <a:spcPct val="0"/>
              </a:spcBef>
              <a:spcAft>
                <a:spcPct val="0"/>
              </a:spcAft>
              <a:defRPr>
                <a:solidFill>
                  <a:schemeClr val="tx1"/>
                </a:solidFill>
                <a:latin typeface="Times New Roman" panose="02020603050405020304" pitchFamily="18" charset="0"/>
              </a:defRPr>
            </a:lvl9pPr>
          </a:lstStyle>
          <a:p>
            <a:fld id="{36338112-AAA5-4025-B7C6-F1B2E0F31553}" type="slidenum">
              <a:rPr lang="en-US" altLang="en-US" smtClean="0">
                <a:latin typeface="Arial" panose="020B0604020202020204" pitchFamily="34" charset="0"/>
              </a:rPr>
              <a:pPr/>
              <a:t>1</a:t>
            </a:fld>
            <a:endParaRPr lang="en-US" altLang="en-US" smtClean="0">
              <a:latin typeface="Arial" panose="020B0604020202020204" pitchFamily="34" charset="0"/>
            </a:endParaRPr>
          </a:p>
        </p:txBody>
      </p:sp>
      <p:grpSp>
        <p:nvGrpSpPr>
          <p:cNvPr id="3082" name="Group 47"/>
          <p:cNvGrpSpPr>
            <a:grpSpLocks/>
          </p:cNvGrpSpPr>
          <p:nvPr/>
        </p:nvGrpSpPr>
        <p:grpSpPr bwMode="auto">
          <a:xfrm>
            <a:off x="0" y="0"/>
            <a:ext cx="12115801" cy="6781800"/>
            <a:chOff x="0" y="0"/>
            <a:chExt cx="5760" cy="4320"/>
          </a:xfrm>
        </p:grpSpPr>
        <p:sp>
          <p:nvSpPr>
            <p:cNvPr id="3087" name="Rectangle 10"/>
            <p:cNvSpPr>
              <a:spLocks noChangeArrowheads="1"/>
            </p:cNvSpPr>
            <p:nvPr/>
          </p:nvSpPr>
          <p:spPr bwMode="auto">
            <a:xfrm>
              <a:off x="0" y="0"/>
              <a:ext cx="5760" cy="432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50">
                <a:latin typeface="Times New Roman" panose="02020603050405020304" pitchFamily="18" charset="0"/>
                <a:cs typeface="Times New Roman" panose="02020603050405020304" pitchFamily="18" charset="0"/>
              </a:endParaRPr>
            </a:p>
          </p:txBody>
        </p:sp>
        <p:pic>
          <p:nvPicPr>
            <p:cNvPr id="3088"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202953">
              <a:off x="56" y="3697"/>
              <a:ext cx="570"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26853">
              <a:off x="5166" y="49"/>
              <a:ext cx="54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4942">
              <a:off x="48" y="57"/>
              <a:ext cx="570"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142" y="3696"/>
              <a:ext cx="570"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2814" y="1678143"/>
            <a:ext cx="486054" cy="3531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3101243"/>
            <a:ext cx="1198476" cy="10028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73" y="3830137"/>
            <a:ext cx="1566174" cy="13076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2106" y="1687650"/>
            <a:ext cx="486054" cy="3531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6378" y="1484784"/>
            <a:ext cx="309175" cy="273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0027" y="1128317"/>
            <a:ext cx="309175" cy="2734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1299" y="1204411"/>
            <a:ext cx="309175" cy="2734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2665" y="1122318"/>
            <a:ext cx="309175" cy="273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6378" y="2214404"/>
            <a:ext cx="309175" cy="2734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153" y="2893739"/>
            <a:ext cx="309175" cy="273444"/>
          </a:xfrm>
          <a:prstGeom prst="rect">
            <a:avLst/>
          </a:prstGeom>
          <a:noFill/>
          <a:extLst>
            <a:ext uri="{909E8E84-426E-40DD-AFC4-6F175D3DCCD1}">
              <a14:hiddenFill xmlns:a14="http://schemas.microsoft.com/office/drawing/2010/main">
                <a:solidFill>
                  <a:srgbClr val="FFFFFF"/>
                </a:solidFill>
              </a14:hiddenFill>
            </a:ext>
          </a:extLst>
        </p:spPr>
      </p:pic>
      <p:sp>
        <p:nvSpPr>
          <p:cNvPr id="32" name="WordArt 9"/>
          <p:cNvSpPr>
            <a:spLocks noChangeArrowheads="1" noChangeShapeType="1" noTextEdit="1"/>
          </p:cNvSpPr>
          <p:nvPr/>
        </p:nvSpPr>
        <p:spPr bwMode="auto">
          <a:xfrm>
            <a:off x="2876285" y="5122116"/>
            <a:ext cx="6515100" cy="456880"/>
          </a:xfrm>
          <a:prstGeom prst="rect">
            <a:avLst/>
          </a:prstGeom>
        </p:spPr>
        <p:txBody>
          <a:bodyPr wrap="none" fromWordArt="1"/>
          <a:lstStyle/>
          <a:p>
            <a:pPr algn="ctr"/>
            <a:r>
              <a:rPr lang="vi-VN" sz="2000" b="1" kern="10" dirty="0">
                <a:solidFill>
                  <a:srgbClr val="FFFF00"/>
                </a:solidFill>
                <a:latin typeface="Times New Roman" panose="02020603050405020304" pitchFamily="18" charset="0"/>
                <a:cs typeface="Times New Roman" panose="02020603050405020304" pitchFamily="18" charset="0"/>
              </a:rPr>
              <a:t> </a:t>
            </a:r>
            <a:r>
              <a:rPr lang="vi-VN" sz="2000" b="1" kern="10" dirty="0" err="1">
                <a:solidFill>
                  <a:srgbClr val="FFFF00"/>
                </a:solidFill>
                <a:latin typeface="Times New Roman" panose="02020603050405020304" pitchFamily="18" charset="0"/>
                <a:cs typeface="Times New Roman" panose="02020603050405020304" pitchFamily="18" charset="0"/>
              </a:rPr>
              <a:t>CHÚC</a:t>
            </a:r>
            <a:r>
              <a:rPr lang="vi-VN" sz="2000" b="1" kern="10" dirty="0">
                <a:solidFill>
                  <a:srgbClr val="FFFF00"/>
                </a:solidFill>
                <a:latin typeface="Times New Roman" panose="02020603050405020304" pitchFamily="18" charset="0"/>
                <a:cs typeface="Times New Roman" panose="02020603050405020304" pitchFamily="18" charset="0"/>
              </a:rPr>
              <a:t> </a:t>
            </a:r>
            <a:r>
              <a:rPr lang="vi-VN" sz="2000" b="1" kern="10" dirty="0" err="1">
                <a:solidFill>
                  <a:srgbClr val="FFFF00"/>
                </a:solidFill>
                <a:latin typeface="Times New Roman" panose="02020603050405020304" pitchFamily="18" charset="0"/>
                <a:cs typeface="Times New Roman" panose="02020603050405020304" pitchFamily="18" charset="0"/>
              </a:rPr>
              <a:t>CÁC</a:t>
            </a:r>
            <a:r>
              <a:rPr lang="vi-VN" sz="2000" b="1" kern="10" dirty="0">
                <a:solidFill>
                  <a:srgbClr val="FFFF00"/>
                </a:solidFill>
                <a:latin typeface="Times New Roman" panose="02020603050405020304" pitchFamily="18" charset="0"/>
                <a:cs typeface="Times New Roman" panose="02020603050405020304" pitchFamily="18" charset="0"/>
              </a:rPr>
              <a:t> EM </a:t>
            </a:r>
            <a:r>
              <a:rPr lang="vi-VN" sz="2000" b="1" kern="10" dirty="0" err="1">
                <a:solidFill>
                  <a:srgbClr val="FFFF00"/>
                </a:solidFill>
                <a:latin typeface="Times New Roman" panose="02020603050405020304" pitchFamily="18" charset="0"/>
                <a:cs typeface="Times New Roman" panose="02020603050405020304" pitchFamily="18" charset="0"/>
              </a:rPr>
              <a:t>MỘT</a:t>
            </a:r>
            <a:r>
              <a:rPr lang="vi-VN" sz="2000" b="1" kern="10" dirty="0">
                <a:solidFill>
                  <a:srgbClr val="FFFF00"/>
                </a:solidFill>
                <a:latin typeface="Times New Roman" panose="02020603050405020304" pitchFamily="18" charset="0"/>
                <a:cs typeface="Times New Roman" panose="02020603050405020304" pitchFamily="18" charset="0"/>
              </a:rPr>
              <a:t> </a:t>
            </a:r>
            <a:r>
              <a:rPr lang="vi-VN" sz="2000" b="1" kern="10" dirty="0" err="1">
                <a:solidFill>
                  <a:srgbClr val="FFFF00"/>
                </a:solidFill>
                <a:latin typeface="Times New Roman" panose="02020603050405020304" pitchFamily="18" charset="0"/>
                <a:cs typeface="Times New Roman" panose="02020603050405020304" pitchFamily="18" charset="0"/>
              </a:rPr>
              <a:t>TIẾT</a:t>
            </a:r>
            <a:r>
              <a:rPr lang="vi-VN" sz="2000" b="1" kern="10" dirty="0">
                <a:solidFill>
                  <a:srgbClr val="FFFF00"/>
                </a:solidFill>
                <a:latin typeface="Times New Roman" panose="02020603050405020304" pitchFamily="18" charset="0"/>
                <a:cs typeface="Times New Roman" panose="02020603050405020304" pitchFamily="18" charset="0"/>
              </a:rPr>
              <a:t> </a:t>
            </a:r>
            <a:r>
              <a:rPr lang="vi-VN" sz="2000" b="1" kern="10" dirty="0" err="1">
                <a:solidFill>
                  <a:srgbClr val="FFFF00"/>
                </a:solidFill>
                <a:latin typeface="Times New Roman" panose="02020603050405020304" pitchFamily="18" charset="0"/>
                <a:cs typeface="Times New Roman" panose="02020603050405020304" pitchFamily="18" charset="0"/>
              </a:rPr>
              <a:t>HỌC</a:t>
            </a:r>
            <a:r>
              <a:rPr lang="vi-VN" sz="2000" b="1" kern="10" dirty="0">
                <a:solidFill>
                  <a:srgbClr val="FFFF00"/>
                </a:solidFill>
                <a:latin typeface="Times New Roman" panose="02020603050405020304" pitchFamily="18" charset="0"/>
                <a:cs typeface="Times New Roman" panose="02020603050405020304" pitchFamily="18" charset="0"/>
              </a:rPr>
              <a:t> THU </a:t>
            </a:r>
            <a:r>
              <a:rPr lang="vi-VN" sz="2000" b="1" kern="10" dirty="0" err="1">
                <a:solidFill>
                  <a:srgbClr val="FFFF00"/>
                </a:solidFill>
                <a:latin typeface="Times New Roman" panose="02020603050405020304" pitchFamily="18" charset="0"/>
                <a:cs typeface="Times New Roman" panose="02020603050405020304" pitchFamily="18" charset="0"/>
              </a:rPr>
              <a:t>ĐƯỢC</a:t>
            </a:r>
            <a:r>
              <a:rPr lang="vi-VN" sz="2000" b="1" kern="10" dirty="0">
                <a:solidFill>
                  <a:srgbClr val="FFFF00"/>
                </a:solidFill>
                <a:latin typeface="Times New Roman" panose="02020603050405020304" pitchFamily="18" charset="0"/>
                <a:cs typeface="Times New Roman" panose="02020603050405020304" pitchFamily="18" charset="0"/>
              </a:rPr>
              <a:t> </a:t>
            </a:r>
            <a:r>
              <a:rPr lang="vi-VN" sz="2000" b="1" kern="10" dirty="0" err="1">
                <a:solidFill>
                  <a:srgbClr val="FFFF00"/>
                </a:solidFill>
                <a:latin typeface="Times New Roman" panose="02020603050405020304" pitchFamily="18" charset="0"/>
                <a:cs typeface="Times New Roman" panose="02020603050405020304" pitchFamily="18" charset="0"/>
              </a:rPr>
              <a:t>NHIỀU</a:t>
            </a:r>
            <a:r>
              <a:rPr lang="vi-VN" sz="2000" b="1" kern="10" dirty="0">
                <a:solidFill>
                  <a:srgbClr val="FFFF00"/>
                </a:solidFill>
                <a:latin typeface="Times New Roman" panose="02020603050405020304" pitchFamily="18" charset="0"/>
                <a:cs typeface="Times New Roman" panose="02020603050405020304" pitchFamily="18" charset="0"/>
              </a:rPr>
              <a:t> </a:t>
            </a:r>
            <a:r>
              <a:rPr lang="vi-VN" sz="2000" b="1" kern="10" dirty="0" err="1">
                <a:solidFill>
                  <a:srgbClr val="FFFF00"/>
                </a:solidFill>
                <a:latin typeface="Times New Roman" panose="02020603050405020304" pitchFamily="18" charset="0"/>
                <a:cs typeface="Times New Roman" panose="02020603050405020304" pitchFamily="18" charset="0"/>
              </a:rPr>
              <a:t>KẾT</a:t>
            </a:r>
            <a:r>
              <a:rPr lang="vi-VN" sz="2000" b="1" kern="10" dirty="0">
                <a:solidFill>
                  <a:srgbClr val="FFFF00"/>
                </a:solidFill>
                <a:latin typeface="Times New Roman" panose="02020603050405020304" pitchFamily="18" charset="0"/>
                <a:cs typeface="Times New Roman" panose="02020603050405020304" pitchFamily="18" charset="0"/>
              </a:rPr>
              <a:t> </a:t>
            </a:r>
            <a:r>
              <a:rPr lang="vi-VN" sz="2000" b="1" kern="10" dirty="0" err="1">
                <a:solidFill>
                  <a:srgbClr val="FFFF00"/>
                </a:solidFill>
                <a:latin typeface="Times New Roman" panose="02020603050405020304" pitchFamily="18" charset="0"/>
                <a:cs typeface="Times New Roman" panose="02020603050405020304" pitchFamily="18" charset="0"/>
              </a:rPr>
              <a:t>QUẢ</a:t>
            </a:r>
            <a:r>
              <a:rPr lang="vi-VN" sz="2000" b="1" kern="10" dirty="0">
                <a:solidFill>
                  <a:srgbClr val="FFFF00"/>
                </a:solidFill>
                <a:latin typeface="Times New Roman" panose="02020603050405020304" pitchFamily="18" charset="0"/>
                <a:cs typeface="Times New Roman" panose="02020603050405020304" pitchFamily="18" charset="0"/>
              </a:rPr>
              <a:t> CAO</a:t>
            </a:r>
            <a:r>
              <a:rPr lang="en-US" sz="2000" b="1" kern="10" dirty="0">
                <a:solidFill>
                  <a:srgbClr val="FFFF00"/>
                </a:solidFill>
                <a:latin typeface="Times New Roman" panose="02020603050405020304" pitchFamily="18" charset="0"/>
                <a:cs typeface="Times New Roman" panose="02020603050405020304" pitchFamily="18" charset="0"/>
              </a:rPr>
              <a:t>!</a:t>
            </a:r>
          </a:p>
        </p:txBody>
      </p:sp>
      <p:sp>
        <p:nvSpPr>
          <p:cNvPr id="33" name="WordArt 10"/>
          <p:cNvSpPr>
            <a:spLocks noChangeArrowheads="1" noChangeShapeType="1" noTextEdit="1"/>
          </p:cNvSpPr>
          <p:nvPr/>
        </p:nvSpPr>
        <p:spPr bwMode="auto">
          <a:xfrm>
            <a:off x="4583832" y="3255987"/>
            <a:ext cx="3186354" cy="567380"/>
          </a:xfrm>
          <a:prstGeom prst="rect">
            <a:avLst/>
          </a:prstGeom>
        </p:spPr>
        <p:txBody>
          <a:bodyPr wrap="none" fromWordArt="1"/>
          <a:lstStyle/>
          <a:p>
            <a:pPr algn="ctr"/>
            <a:r>
              <a:rPr lang="en-US" sz="3200" b="1" kern="10" dirty="0" err="1" smtClean="0">
                <a:solidFill>
                  <a:srgbClr val="FFFF00"/>
                </a:solidFill>
                <a:latin typeface="Times New Roman" panose="02020603050405020304" pitchFamily="18" charset="0"/>
                <a:cs typeface="Times New Roman" panose="02020603050405020304" pitchFamily="18" charset="0"/>
              </a:rPr>
              <a:t>TIẾNG</a:t>
            </a:r>
            <a:r>
              <a:rPr lang="en-US" sz="3200" b="1" kern="10" dirty="0" smtClean="0">
                <a:solidFill>
                  <a:srgbClr val="FFFF00"/>
                </a:solidFill>
                <a:latin typeface="Times New Roman" panose="02020603050405020304" pitchFamily="18" charset="0"/>
                <a:cs typeface="Times New Roman" panose="02020603050405020304" pitchFamily="18" charset="0"/>
              </a:rPr>
              <a:t> </a:t>
            </a:r>
            <a:r>
              <a:rPr lang="en-US" sz="3200" b="1" kern="10" dirty="0" err="1" smtClean="0">
                <a:solidFill>
                  <a:srgbClr val="FFFF00"/>
                </a:solidFill>
                <a:latin typeface="Times New Roman" panose="02020603050405020304" pitchFamily="18" charset="0"/>
                <a:cs typeface="Times New Roman" panose="02020603050405020304" pitchFamily="18" charset="0"/>
              </a:rPr>
              <a:t>VIỆT</a:t>
            </a:r>
            <a:r>
              <a:rPr lang="en-US" sz="3200" b="1" kern="10" dirty="0" smtClean="0">
                <a:solidFill>
                  <a:srgbClr val="FFFF00"/>
                </a:solidFill>
                <a:latin typeface="Times New Roman" panose="02020603050405020304" pitchFamily="18" charset="0"/>
                <a:cs typeface="Times New Roman" panose="02020603050405020304" pitchFamily="18" charset="0"/>
              </a:rPr>
              <a:t> - </a:t>
            </a:r>
            <a:r>
              <a:rPr lang="en-US" sz="3200" b="1" kern="10" dirty="0" err="1">
                <a:solidFill>
                  <a:srgbClr val="FFFF00"/>
                </a:solidFill>
                <a:latin typeface="Times New Roman" panose="02020603050405020304" pitchFamily="18" charset="0"/>
                <a:cs typeface="Times New Roman" panose="02020603050405020304" pitchFamily="18" charset="0"/>
              </a:rPr>
              <a:t>LỚP</a:t>
            </a:r>
            <a:r>
              <a:rPr lang="en-US" sz="3200" b="1" kern="10" dirty="0">
                <a:solidFill>
                  <a:srgbClr val="FFFF00"/>
                </a:solidFill>
                <a:latin typeface="Times New Roman" panose="02020603050405020304" pitchFamily="18" charset="0"/>
                <a:cs typeface="Times New Roman" panose="02020603050405020304" pitchFamily="18" charset="0"/>
              </a:rPr>
              <a:t> </a:t>
            </a:r>
            <a:r>
              <a:rPr lang="en-US" sz="3200" b="1" kern="10" dirty="0" err="1">
                <a:solidFill>
                  <a:srgbClr val="FFFF00"/>
                </a:solidFill>
                <a:latin typeface="Times New Roman" panose="02020603050405020304" pitchFamily="18" charset="0"/>
                <a:cs typeface="Times New Roman" panose="02020603050405020304" pitchFamily="18" charset="0"/>
              </a:rPr>
              <a:t>5B</a:t>
            </a:r>
            <a:endParaRPr lang="en-US" sz="3200" b="1" kern="10" dirty="0">
              <a:solidFill>
                <a:srgbClr val="FFFF00"/>
              </a:solidFill>
              <a:latin typeface="Times New Roman" panose="02020603050405020304" pitchFamily="18" charset="0"/>
              <a:cs typeface="Times New Roman" panose="02020603050405020304" pitchFamily="18" charset="0"/>
            </a:endParaRPr>
          </a:p>
        </p:txBody>
      </p:sp>
      <p:sp>
        <p:nvSpPr>
          <p:cNvPr id="34" name="WordArt 2"/>
          <p:cNvSpPr>
            <a:spLocks noChangeArrowheads="1" noChangeShapeType="1" noTextEdit="1"/>
          </p:cNvSpPr>
          <p:nvPr/>
        </p:nvSpPr>
        <p:spPr bwMode="auto">
          <a:xfrm>
            <a:off x="1828802" y="3906198"/>
            <a:ext cx="8694845" cy="713185"/>
          </a:xfrm>
          <a:prstGeom prst="rect">
            <a:avLst/>
          </a:prstGeom>
        </p:spPr>
        <p:txBody>
          <a:bodyPr wrap="none" fromWordArt="1"/>
          <a:lstStyle/>
          <a:p>
            <a:pPr algn="ctr"/>
            <a:r>
              <a:rPr lang="en-US" sz="3600" b="1" dirty="0" err="1" smtClean="0">
                <a:solidFill>
                  <a:srgbClr val="FF0000"/>
                </a:solidFill>
                <a:latin typeface="Times New Roman" pitchFamily="18" charset="0"/>
              </a:rPr>
              <a:t>Tiết</a:t>
            </a:r>
            <a:r>
              <a:rPr lang="en-US" sz="3600" b="1" dirty="0" smtClean="0">
                <a:solidFill>
                  <a:srgbClr val="FF0000"/>
                </a:solidFill>
                <a:latin typeface="Times New Roman" pitchFamily="18" charset="0"/>
              </a:rPr>
              <a:t> 1 </a:t>
            </a:r>
            <a:endParaRPr lang="en-US" sz="3600" b="1" kern="10" dirty="0">
              <a:solidFill>
                <a:srgbClr val="FF0000"/>
              </a:solidFill>
              <a:latin typeface="Times New Roman" panose="02020603050405020304" pitchFamily="18" charset="0"/>
              <a:cs typeface="Times New Roman" panose="02020603050405020304" pitchFamily="18" charset="0"/>
            </a:endParaRPr>
          </a:p>
        </p:txBody>
      </p:sp>
      <p:sp>
        <p:nvSpPr>
          <p:cNvPr id="35" name="WordArt 5"/>
          <p:cNvSpPr>
            <a:spLocks noChangeArrowheads="1" noChangeShapeType="1" noTextEdit="1"/>
          </p:cNvSpPr>
          <p:nvPr/>
        </p:nvSpPr>
        <p:spPr bwMode="auto">
          <a:xfrm>
            <a:off x="3676223" y="6172789"/>
            <a:ext cx="5064858" cy="236573"/>
          </a:xfrm>
          <a:prstGeom prst="rect">
            <a:avLst/>
          </a:prstGeom>
        </p:spPr>
        <p:txBody>
          <a:bodyPr wrap="none" fromWordArt="1"/>
          <a:lstStyle/>
          <a:p>
            <a:pPr algn="ctr"/>
            <a:endParaRPr lang="en-US" sz="2000" b="1" kern="1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3976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6" presetClass="emph" presetSubtype="0" repeatCount="indefinite" fill="hold" nodeType="afterEffect">
                                  <p:stCondLst>
                                    <p:cond delay="0"/>
                                  </p:stCondLst>
                                  <p:childTnLst>
                                    <p:animEffect transition="out" filter="fade">
                                      <p:cBhvr>
                                        <p:cTn id="11" dur="500" tmFilter="0, 0; .2, .5; .8, .5; 1, 0"/>
                                        <p:tgtEl>
                                          <p:spTgt spid="34"/>
                                        </p:tgtEl>
                                      </p:cBhvr>
                                    </p:animEffect>
                                    <p:animScale>
                                      <p:cBhvr>
                                        <p:cTn id="12" dur="250" autoRev="1" fill="hold"/>
                                        <p:tgtEl>
                                          <p:spTgt spid="34"/>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par>
                          <p:cTn id="13" fill="hold">
                            <p:stCondLst>
                              <p:cond delay="1500"/>
                            </p:stCondLst>
                            <p:childTnLst>
                              <p:par>
                                <p:cTn id="14" presetID="37"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900" decel="100000" fill="hold"/>
                                        <p:tgtEl>
                                          <p:spTgt spid="3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20" fill="hold">
                            <p:stCondLst>
                              <p:cond delay="2500"/>
                            </p:stCondLst>
                            <p:childTnLst>
                              <p:par>
                                <p:cTn id="21" presetID="17" presetClass="entr" presetSubtype="1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1000" fill="hold"/>
                                        <p:tgtEl>
                                          <p:spTgt spid="35"/>
                                        </p:tgtEl>
                                        <p:attrNameLst>
                                          <p:attrName>ppt_w</p:attrName>
                                        </p:attrNameLst>
                                      </p:cBhvr>
                                      <p:tavLst>
                                        <p:tav tm="0">
                                          <p:val>
                                            <p:fltVal val="0"/>
                                          </p:val>
                                        </p:tav>
                                        <p:tav tm="100000">
                                          <p:val>
                                            <p:strVal val="#ppt_w"/>
                                          </p:val>
                                        </p:tav>
                                      </p:tavLst>
                                    </p:anim>
                                    <p:anim calcmode="lin" valueType="num">
                                      <p:cBhvr>
                                        <p:cTn id="28" dur="1000" fill="hold"/>
                                        <p:tgtEl>
                                          <p:spTgt spid="35"/>
                                        </p:tgtEl>
                                        <p:attrNameLst>
                                          <p:attrName>ppt_h</p:attrName>
                                        </p:attrNameLst>
                                      </p:cBhvr>
                                      <p:tavLst>
                                        <p:tav tm="0">
                                          <p:val>
                                            <p:fltVal val="0"/>
                                          </p:val>
                                        </p:tav>
                                        <p:tav tm="100000">
                                          <p:val>
                                            <p:strVal val="#ppt_h"/>
                                          </p:val>
                                        </p:tav>
                                      </p:tavLst>
                                    </p:anim>
                                  </p:childTnLst>
                                </p:cTn>
                              </p:par>
                              <p:par>
                                <p:cTn id="29" presetID="26" presetClass="emph" presetSubtype="0" repeatCount="indefinite" fill="hold" nodeType="withEffect">
                                  <p:stCondLst>
                                    <p:cond delay="0"/>
                                  </p:stCondLst>
                                  <p:childTnLst>
                                    <p:animEffect transition="out" filter="fade">
                                      <p:cBhvr>
                                        <p:cTn id="30" dur="500" tmFilter="0, 0; .2, .5; .8, .5; 1, 0"/>
                                        <p:tgtEl>
                                          <p:spTgt spid="35"/>
                                        </p:tgtEl>
                                      </p:cBhvr>
                                    </p:animEffect>
                                    <p:animScale>
                                      <p:cBhvr>
                                        <p:cTn id="31"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45401" y="164327"/>
            <a:ext cx="10943772" cy="625565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0802" cy="1490802"/>
          </a:xfrm>
          <a:prstGeom prst="rect">
            <a:avLst/>
          </a:prstGeom>
        </p:spPr>
      </p:pic>
      <p:sp>
        <p:nvSpPr>
          <p:cNvPr id="20" name="Rounded Rectangle 19"/>
          <p:cNvSpPr/>
          <p:nvPr/>
        </p:nvSpPr>
        <p:spPr>
          <a:xfrm>
            <a:off x="4015787" y="5210504"/>
            <a:ext cx="4336905" cy="769257"/>
          </a:xfrm>
          <a:prstGeom prst="roundRect">
            <a:avLst/>
          </a:prstGeom>
          <a:solidFill>
            <a:srgbClr val="FFD1CA"/>
          </a:solidFill>
          <a:ln w="38100">
            <a:solidFill>
              <a:srgbClr val="F79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Tập</a:t>
            </a:r>
            <a:r>
              <a:rPr lang="en-US" sz="4000" b="1" dirty="0" smtClean="0">
                <a:solidFill>
                  <a:schemeClr val="tx1"/>
                </a:solidFill>
              </a:rPr>
              <a:t> </a:t>
            </a:r>
            <a:r>
              <a:rPr lang="en-US" sz="4000" b="1" dirty="0" err="1" smtClean="0">
                <a:solidFill>
                  <a:schemeClr val="tx1"/>
                </a:solidFill>
              </a:rPr>
              <a:t>thể</a:t>
            </a:r>
            <a:r>
              <a:rPr lang="en-US" sz="4000" b="1" dirty="0" smtClean="0">
                <a:solidFill>
                  <a:schemeClr val="tx1"/>
                </a:solidFill>
              </a:rPr>
              <a:t> </a:t>
            </a:r>
            <a:r>
              <a:rPr lang="en-US" sz="4000" b="1" dirty="0" err="1" smtClean="0">
                <a:solidFill>
                  <a:schemeClr val="tx1"/>
                </a:solidFill>
              </a:rPr>
              <a:t>dục</a:t>
            </a:r>
            <a:endParaRPr lang="en-US" sz="4000" b="1" dirty="0">
              <a:solidFill>
                <a:schemeClr val="tx1"/>
              </a:solidFill>
            </a:endParaRPr>
          </a:p>
        </p:txBody>
      </p:sp>
      <p:grpSp>
        <p:nvGrpSpPr>
          <p:cNvPr id="6" name="Group 5"/>
          <p:cNvGrpSpPr/>
          <p:nvPr/>
        </p:nvGrpSpPr>
        <p:grpSpPr>
          <a:xfrm>
            <a:off x="4077333" y="226578"/>
            <a:ext cx="4275359" cy="1097910"/>
            <a:chOff x="6722201" y="2128589"/>
            <a:chExt cx="3701013" cy="1097910"/>
          </a:xfrm>
        </p:grpSpPr>
        <p:sp>
          <p:nvSpPr>
            <p:cNvPr id="7" name="Rounded Rectangle 6"/>
            <p:cNvSpPr/>
            <p:nvPr/>
          </p:nvSpPr>
          <p:spPr>
            <a:xfrm>
              <a:off x="7540172" y="2292916"/>
              <a:ext cx="2883042" cy="769257"/>
            </a:xfrm>
            <a:prstGeom prst="roundRect">
              <a:avLst/>
            </a:prstGeom>
            <a:solidFill>
              <a:srgbClr val="E893C9"/>
            </a:solidFill>
            <a:ln w="38100">
              <a:solidFill>
                <a:srgbClr val="6D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Hoạt</a:t>
              </a:r>
              <a:r>
                <a:rPr lang="en-US" sz="4000" b="1" dirty="0" smtClean="0">
                  <a:solidFill>
                    <a:schemeClr val="tx1"/>
                  </a:solidFill>
                </a:rPr>
                <a:t> </a:t>
              </a:r>
              <a:r>
                <a:rPr lang="en-US" sz="4000" b="1" dirty="0" err="1" smtClean="0">
                  <a:solidFill>
                    <a:schemeClr val="tx1"/>
                  </a:solidFill>
                </a:rPr>
                <a:t>động</a:t>
              </a:r>
              <a:endParaRPr lang="en-US" sz="4000" b="1" dirty="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201" y="2128589"/>
              <a:ext cx="1202473" cy="1097910"/>
            </a:xfrm>
            <a:prstGeom prst="rect">
              <a:avLst/>
            </a:prstGeom>
          </p:spPr>
        </p:pic>
      </p:grpSp>
      <p:pic>
        <p:nvPicPr>
          <p:cNvPr id="2050" name="Picture 2" descr="athletic people practicing exercise charac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5787" y="1316996"/>
            <a:ext cx="3637539" cy="3637539"/>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447" y="208425"/>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hỗ dành sẵn cho Ngày tháng 2"/>
          <p:cNvSpPr>
            <a:spLocks noGrp="1"/>
          </p:cNvSpPr>
          <p:nvPr>
            <p:ph type="dt" sz="half" idx="10"/>
          </p:nvPr>
        </p:nvSpPr>
        <p:spPr/>
        <p:txBody>
          <a:bodyPr/>
          <a:lstStyle/>
          <a:p>
            <a:fld id="{14643621-54FE-4A06-86E7-B431627A88E1}" type="datetime9">
              <a:rPr lang="vi-VN" smtClean="0"/>
              <a:t>28/05/2025 11:46:03 SA</a:t>
            </a:fld>
            <a:endParaRPr lang="en-US"/>
          </a:p>
        </p:txBody>
      </p:sp>
      <p:sp>
        <p:nvSpPr>
          <p:cNvPr id="5" name="Chỗ dành sẵn cho Chân trang 4"/>
          <p:cNvSpPr>
            <a:spLocks noGrp="1"/>
          </p:cNvSpPr>
          <p:nvPr>
            <p:ph type="ftr" sz="quarter" idx="11"/>
          </p:nvPr>
        </p:nvSpPr>
        <p:spPr/>
        <p:txBody>
          <a:bodyPr/>
          <a:lstStyle/>
          <a:p>
            <a:r>
              <a:rPr lang="en-US" smtClean="0"/>
              <a:t>Giáo viên thiết kế và thực hiện: Quan Văn Thắng</a:t>
            </a:r>
            <a:endParaRPr lang="en-US"/>
          </a:p>
        </p:txBody>
      </p:sp>
      <p:sp>
        <p:nvSpPr>
          <p:cNvPr id="10" name="Chỗ dành sẵn cho Số hiệu Bản chiếu 9"/>
          <p:cNvSpPr>
            <a:spLocks noGrp="1"/>
          </p:cNvSpPr>
          <p:nvPr>
            <p:ph type="sldNum" sz="quarter" idx="12"/>
          </p:nvPr>
        </p:nvSpPr>
        <p:spPr/>
        <p:txBody>
          <a:bodyPr/>
          <a:lstStyle/>
          <a:p>
            <a:fld id="{D115F5CF-4053-40F6-AF4E-2A721080C34B}" type="slidenum">
              <a:rPr lang="en-US" smtClean="0"/>
              <a:t>10</a:t>
            </a:fld>
            <a:endParaRPr lang="en-US"/>
          </a:p>
        </p:txBody>
      </p:sp>
    </p:spTree>
    <p:extLst>
      <p:ext uri="{BB962C8B-B14F-4D97-AF65-F5344CB8AC3E}">
        <p14:creationId xmlns:p14="http://schemas.microsoft.com/office/powerpoint/2010/main" val="242495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24423A-0E16-D992-FB60-CCCFF58D503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A948E04B-7932-E363-85D6-EB015D15E9A8}"/>
              </a:ext>
            </a:extLst>
          </p:cNvPr>
          <p:cNvPicPr>
            <a:picLocks noGrp="1" noChangeAspect="1"/>
          </p:cNvPicPr>
          <p:nvPr>
            <p:ph idx="1"/>
          </p:nvPr>
        </p:nvPicPr>
        <p:blipFill>
          <a:blip r:embed="rId3"/>
          <a:stretch>
            <a:fillRect/>
          </a:stretch>
        </p:blipFill>
        <p:spPr>
          <a:xfrm>
            <a:off x="0" y="9144"/>
            <a:ext cx="12528884" cy="6858000"/>
          </a:xfrm>
        </p:spPr>
      </p:pic>
      <p:sp>
        <p:nvSpPr>
          <p:cNvPr id="6" name="TextBox 5">
            <a:extLst>
              <a:ext uri="{FF2B5EF4-FFF2-40B4-BE49-F238E27FC236}">
                <a16:creationId xmlns:a16="http://schemas.microsoft.com/office/drawing/2014/main" xmlns="" id="{0FB826F0-23BF-0944-6F3D-2BB3499378F5}"/>
              </a:ext>
            </a:extLst>
          </p:cNvPr>
          <p:cNvSpPr txBox="1"/>
          <p:nvPr/>
        </p:nvSpPr>
        <p:spPr>
          <a:xfrm>
            <a:off x="2069432" y="1151019"/>
            <a:ext cx="9435180" cy="1077218"/>
          </a:xfrm>
          <a:prstGeom prst="rect">
            <a:avLst/>
          </a:prstGeom>
          <a:noFill/>
        </p:spPr>
        <p:txBody>
          <a:bodyPr wrap="square">
            <a:spAutoFit/>
          </a:bodyPr>
          <a:lstStyle/>
          <a:p>
            <a:r>
              <a:rPr lang="vi-VN" sz="3200" dirty="0">
                <a:solidFill>
                  <a:srgbClr val="FFFF00"/>
                </a:solidFill>
              </a:rPr>
              <a:t>Trao </a:t>
            </a:r>
            <a:r>
              <a:rPr lang="vi-VN" sz="3200" dirty="0" err="1">
                <a:solidFill>
                  <a:srgbClr val="FFFF00"/>
                </a:solidFill>
              </a:rPr>
              <a:t>đổi</a:t>
            </a:r>
            <a:r>
              <a:rPr lang="vi-VN" sz="3200" dirty="0">
                <a:solidFill>
                  <a:srgbClr val="FFFF00"/>
                </a:solidFill>
              </a:rPr>
              <a:t> </a:t>
            </a:r>
            <a:r>
              <a:rPr lang="vi-VN" sz="3200" dirty="0" err="1">
                <a:solidFill>
                  <a:srgbClr val="FFFF00"/>
                </a:solidFill>
              </a:rPr>
              <a:t>với</a:t>
            </a:r>
            <a:r>
              <a:rPr lang="vi-VN" sz="3200" dirty="0">
                <a:solidFill>
                  <a:srgbClr val="FFFF00"/>
                </a:solidFill>
              </a:rPr>
              <a:t> </a:t>
            </a:r>
            <a:r>
              <a:rPr lang="vi-VN" sz="3200" dirty="0" err="1">
                <a:solidFill>
                  <a:srgbClr val="FFFF00"/>
                </a:solidFill>
              </a:rPr>
              <a:t>bạn</a:t>
            </a:r>
            <a:r>
              <a:rPr lang="vi-VN" sz="3200" dirty="0">
                <a:solidFill>
                  <a:srgbClr val="FFFF00"/>
                </a:solidFill>
              </a:rPr>
              <a:t> </a:t>
            </a:r>
            <a:r>
              <a:rPr lang="vi-VN" sz="3200" dirty="0" err="1">
                <a:solidFill>
                  <a:srgbClr val="FFFF00"/>
                </a:solidFill>
              </a:rPr>
              <a:t>về</a:t>
            </a:r>
            <a:r>
              <a:rPr lang="vi-VN" sz="3200" dirty="0">
                <a:solidFill>
                  <a:srgbClr val="FFFF00"/>
                </a:solidFill>
              </a:rPr>
              <a:t> </a:t>
            </a:r>
            <a:r>
              <a:rPr lang="vi-VN" sz="3200" dirty="0" err="1">
                <a:solidFill>
                  <a:srgbClr val="FFFF00"/>
                </a:solidFill>
              </a:rPr>
              <a:t>những</a:t>
            </a:r>
            <a:r>
              <a:rPr lang="vi-VN" sz="3200" dirty="0">
                <a:solidFill>
                  <a:srgbClr val="FFFF00"/>
                </a:solidFill>
              </a:rPr>
              <a:t> </a:t>
            </a:r>
            <a:r>
              <a:rPr lang="vi-VN" sz="3200" dirty="0" err="1">
                <a:solidFill>
                  <a:srgbClr val="FFFF00"/>
                </a:solidFill>
              </a:rPr>
              <a:t>trò</a:t>
            </a:r>
            <a:r>
              <a:rPr lang="vi-VN" sz="3200" dirty="0">
                <a:solidFill>
                  <a:srgbClr val="FFFF00"/>
                </a:solidFill>
              </a:rPr>
              <a:t> chơi </a:t>
            </a:r>
            <a:r>
              <a:rPr lang="vi-VN" sz="3200" dirty="0" err="1">
                <a:solidFill>
                  <a:srgbClr val="FFFF00"/>
                </a:solidFill>
              </a:rPr>
              <a:t>hoặc</a:t>
            </a:r>
            <a:r>
              <a:rPr lang="vi-VN" sz="3200" dirty="0">
                <a:solidFill>
                  <a:srgbClr val="FFFF00"/>
                </a:solidFill>
              </a:rPr>
              <a:t> </a:t>
            </a:r>
            <a:r>
              <a:rPr lang="vi-VN" sz="3200" dirty="0" err="1">
                <a:solidFill>
                  <a:srgbClr val="FFFF00"/>
                </a:solidFill>
              </a:rPr>
              <a:t>hoạt</a:t>
            </a:r>
            <a:r>
              <a:rPr lang="vi-VN" sz="3200" dirty="0">
                <a:solidFill>
                  <a:srgbClr val="FFFF00"/>
                </a:solidFill>
              </a:rPr>
              <a:t> </a:t>
            </a:r>
            <a:r>
              <a:rPr lang="vi-VN" sz="3200" dirty="0" err="1">
                <a:solidFill>
                  <a:srgbClr val="FFFF00"/>
                </a:solidFill>
              </a:rPr>
              <a:t>động</a:t>
            </a:r>
            <a:r>
              <a:rPr lang="vi-VN" sz="3200" dirty="0">
                <a:solidFill>
                  <a:srgbClr val="FFFF00"/>
                </a:solidFill>
              </a:rPr>
              <a:t> em </a:t>
            </a:r>
            <a:r>
              <a:rPr lang="vi-VN" sz="3200" dirty="0" err="1">
                <a:solidFill>
                  <a:srgbClr val="FFFF00"/>
                </a:solidFill>
              </a:rPr>
              <a:t>thường</a:t>
            </a:r>
            <a:r>
              <a:rPr lang="vi-VN" sz="3200" dirty="0">
                <a:solidFill>
                  <a:srgbClr val="FFFF00"/>
                </a:solidFill>
              </a:rPr>
              <a:t> </a:t>
            </a:r>
            <a:r>
              <a:rPr lang="vi-VN" sz="3200" dirty="0" err="1">
                <a:solidFill>
                  <a:srgbClr val="FFFF00"/>
                </a:solidFill>
              </a:rPr>
              <a:t>thực</a:t>
            </a:r>
            <a:r>
              <a:rPr lang="vi-VN" sz="3200" dirty="0">
                <a:solidFill>
                  <a:srgbClr val="FFFF00"/>
                </a:solidFill>
              </a:rPr>
              <a:t> </a:t>
            </a:r>
            <a:r>
              <a:rPr lang="vi-VN" sz="3200" dirty="0" err="1">
                <a:solidFill>
                  <a:srgbClr val="FFFF00"/>
                </a:solidFill>
              </a:rPr>
              <a:t>hiện</a:t>
            </a:r>
            <a:r>
              <a:rPr lang="vi-VN" sz="3200" dirty="0">
                <a:solidFill>
                  <a:srgbClr val="FFFF00"/>
                </a:solidFill>
              </a:rPr>
              <a:t> khi chơi </a:t>
            </a:r>
            <a:r>
              <a:rPr lang="vi-VN" sz="3200" dirty="0" err="1">
                <a:solidFill>
                  <a:srgbClr val="FFFF00"/>
                </a:solidFill>
              </a:rPr>
              <a:t>ngoài</a:t>
            </a:r>
            <a:r>
              <a:rPr lang="vi-VN" sz="3200" dirty="0">
                <a:solidFill>
                  <a:srgbClr val="FFFF00"/>
                </a:solidFill>
              </a:rPr>
              <a:t> </a:t>
            </a:r>
            <a:r>
              <a:rPr lang="vi-VN" sz="3200" dirty="0" err="1">
                <a:solidFill>
                  <a:srgbClr val="FFFF00"/>
                </a:solidFill>
              </a:rPr>
              <a:t>trời</a:t>
            </a:r>
            <a:r>
              <a:rPr lang="vi-VN" sz="3200" dirty="0">
                <a:solidFill>
                  <a:srgbClr val="FFFF00"/>
                </a:solidFill>
              </a:rPr>
              <a:t>.</a:t>
            </a:r>
            <a:endParaRPr lang="en-US" sz="3200" dirty="0">
              <a:solidFill>
                <a:srgbClr val="FFFF00"/>
              </a:solidFill>
            </a:endParaRPr>
          </a:p>
        </p:txBody>
      </p:sp>
      <p:sp>
        <p:nvSpPr>
          <p:cNvPr id="8" name="TextBox 7">
            <a:extLst>
              <a:ext uri="{FF2B5EF4-FFF2-40B4-BE49-F238E27FC236}">
                <a16:creationId xmlns:a16="http://schemas.microsoft.com/office/drawing/2014/main" xmlns="" id="{50D9BC15-7CFC-061E-D970-940BA98E1942}"/>
              </a:ext>
            </a:extLst>
          </p:cNvPr>
          <p:cNvSpPr txBox="1"/>
          <p:nvPr/>
        </p:nvSpPr>
        <p:spPr>
          <a:xfrm>
            <a:off x="1540041" y="2140349"/>
            <a:ext cx="9344835" cy="3970318"/>
          </a:xfrm>
          <a:prstGeom prst="rect">
            <a:avLst/>
          </a:prstGeom>
          <a:noFill/>
        </p:spPr>
        <p:txBody>
          <a:bodyPr wrap="square">
            <a:spAutoFit/>
          </a:bodyPr>
          <a:lstStyle/>
          <a:p>
            <a:r>
              <a:rPr lang="en-US" sz="2800" dirty="0">
                <a:solidFill>
                  <a:schemeClr val="bg1"/>
                </a:solidFill>
              </a:rPr>
              <a:t>   </a:t>
            </a:r>
            <a:r>
              <a:rPr lang="vi-VN" sz="2800" b="1" dirty="0" err="1">
                <a:solidFill>
                  <a:srgbClr val="FF0000"/>
                </a:solidFill>
              </a:rPr>
              <a:t>Các</a:t>
            </a:r>
            <a:r>
              <a:rPr lang="vi-VN" sz="2800" b="1" dirty="0">
                <a:solidFill>
                  <a:srgbClr val="FF0000"/>
                </a:solidFill>
              </a:rPr>
              <a:t> </a:t>
            </a:r>
            <a:r>
              <a:rPr lang="vi-VN" sz="2800" b="1" dirty="0" err="1">
                <a:solidFill>
                  <a:srgbClr val="FF0000"/>
                </a:solidFill>
              </a:rPr>
              <a:t>trò</a:t>
            </a:r>
            <a:r>
              <a:rPr lang="vi-VN" sz="2800" b="1" dirty="0">
                <a:solidFill>
                  <a:srgbClr val="FF0000"/>
                </a:solidFill>
              </a:rPr>
              <a:t> chơi </a:t>
            </a:r>
            <a:r>
              <a:rPr lang="vi-VN" sz="2800" b="1" dirty="0" err="1">
                <a:solidFill>
                  <a:srgbClr val="FF0000"/>
                </a:solidFill>
              </a:rPr>
              <a:t>và</a:t>
            </a:r>
            <a:r>
              <a:rPr lang="vi-VN" sz="2800" b="1" dirty="0">
                <a:solidFill>
                  <a:srgbClr val="FF0000"/>
                </a:solidFill>
              </a:rPr>
              <a:t> </a:t>
            </a:r>
            <a:r>
              <a:rPr lang="vi-VN" sz="2800" b="1" dirty="0" err="1">
                <a:solidFill>
                  <a:srgbClr val="FF0000"/>
                </a:solidFill>
              </a:rPr>
              <a:t>hoạt</a:t>
            </a:r>
            <a:r>
              <a:rPr lang="vi-VN" sz="2800" b="1" dirty="0">
                <a:solidFill>
                  <a:srgbClr val="FF0000"/>
                </a:solidFill>
              </a:rPr>
              <a:t> </a:t>
            </a:r>
            <a:r>
              <a:rPr lang="vi-VN" sz="2800" b="1" dirty="0" err="1">
                <a:solidFill>
                  <a:srgbClr val="FF0000"/>
                </a:solidFill>
              </a:rPr>
              <a:t>động</a:t>
            </a:r>
            <a:r>
              <a:rPr lang="vi-VN" sz="2800" b="1" dirty="0">
                <a:solidFill>
                  <a:srgbClr val="FF0000"/>
                </a:solidFill>
              </a:rPr>
              <a:t> em </a:t>
            </a:r>
            <a:r>
              <a:rPr lang="vi-VN" sz="2800" b="1" dirty="0" err="1">
                <a:solidFill>
                  <a:srgbClr val="FF0000"/>
                </a:solidFill>
              </a:rPr>
              <a:t>thường</a:t>
            </a:r>
            <a:r>
              <a:rPr lang="vi-VN" sz="2800" b="1" dirty="0">
                <a:solidFill>
                  <a:srgbClr val="FF0000"/>
                </a:solidFill>
              </a:rPr>
              <a:t> </a:t>
            </a:r>
            <a:r>
              <a:rPr lang="vi-VN" sz="2800" b="1" dirty="0" err="1">
                <a:solidFill>
                  <a:srgbClr val="FF0000"/>
                </a:solidFill>
              </a:rPr>
              <a:t>thực</a:t>
            </a:r>
            <a:r>
              <a:rPr lang="vi-VN" sz="2800" b="1" dirty="0">
                <a:solidFill>
                  <a:srgbClr val="FF0000"/>
                </a:solidFill>
              </a:rPr>
              <a:t> </a:t>
            </a:r>
            <a:r>
              <a:rPr lang="vi-VN" sz="2800" b="1" dirty="0" err="1">
                <a:solidFill>
                  <a:srgbClr val="FF0000"/>
                </a:solidFill>
              </a:rPr>
              <a:t>hiện</a:t>
            </a:r>
            <a:r>
              <a:rPr lang="vi-VN" sz="2800" b="1" dirty="0">
                <a:solidFill>
                  <a:srgbClr val="FF0000"/>
                </a:solidFill>
              </a:rPr>
              <a:t> khi chơi </a:t>
            </a:r>
            <a:r>
              <a:rPr lang="vi-VN" sz="2800" b="1" dirty="0" err="1">
                <a:solidFill>
                  <a:srgbClr val="FF0000"/>
                </a:solidFill>
              </a:rPr>
              <a:t>ngoài</a:t>
            </a:r>
            <a:r>
              <a:rPr lang="vi-VN" sz="2800" b="1" dirty="0">
                <a:solidFill>
                  <a:srgbClr val="FF0000"/>
                </a:solidFill>
              </a:rPr>
              <a:t> </a:t>
            </a:r>
            <a:r>
              <a:rPr lang="vi-VN" sz="2800" b="1" dirty="0" err="1">
                <a:solidFill>
                  <a:srgbClr val="FF0000"/>
                </a:solidFill>
              </a:rPr>
              <a:t>trời</a:t>
            </a:r>
            <a:r>
              <a:rPr lang="vi-VN" sz="2800" b="1" dirty="0">
                <a:solidFill>
                  <a:srgbClr val="FF0000"/>
                </a:solidFill>
              </a:rPr>
              <a:t>:</a:t>
            </a:r>
            <a:endParaRPr lang="en-US" sz="2800" b="1" dirty="0">
              <a:solidFill>
                <a:srgbClr val="FF0000"/>
              </a:solidFill>
            </a:endParaRPr>
          </a:p>
          <a:p>
            <a:pPr marL="457200" indent="-457200">
              <a:buFontTx/>
              <a:buChar char="-"/>
            </a:pPr>
            <a:r>
              <a:rPr lang="vi-VN" sz="2800" dirty="0" err="1">
                <a:solidFill>
                  <a:schemeClr val="bg1"/>
                </a:solidFill>
              </a:rPr>
              <a:t>Bóng</a:t>
            </a:r>
            <a:r>
              <a:rPr lang="vi-VN" sz="2800" dirty="0">
                <a:solidFill>
                  <a:schemeClr val="bg1"/>
                </a:solidFill>
              </a:rPr>
              <a:t> </a:t>
            </a:r>
            <a:r>
              <a:rPr lang="vi-VN" sz="2800" dirty="0" err="1">
                <a:solidFill>
                  <a:schemeClr val="bg1"/>
                </a:solidFill>
              </a:rPr>
              <a:t>đá</a:t>
            </a:r>
            <a:r>
              <a:rPr lang="vi-VN" sz="2800" dirty="0">
                <a:solidFill>
                  <a:schemeClr val="bg1"/>
                </a:solidFill>
              </a:rPr>
              <a:t>: </a:t>
            </a:r>
            <a:r>
              <a:rPr lang="vi-VN" sz="2800" dirty="0" err="1">
                <a:solidFill>
                  <a:schemeClr val="bg1"/>
                </a:solidFill>
              </a:rPr>
              <a:t>thường</a:t>
            </a:r>
            <a:r>
              <a:rPr lang="vi-VN" sz="2800" dirty="0">
                <a:solidFill>
                  <a:schemeClr val="bg1"/>
                </a:solidFill>
              </a:rPr>
              <a:t> </a:t>
            </a:r>
            <a:r>
              <a:rPr lang="vi-VN" sz="2800" dirty="0" err="1">
                <a:solidFill>
                  <a:schemeClr val="bg1"/>
                </a:solidFill>
              </a:rPr>
              <a:t>tổ</a:t>
            </a:r>
            <a:r>
              <a:rPr lang="vi-VN" sz="2800" dirty="0">
                <a:solidFill>
                  <a:schemeClr val="bg1"/>
                </a:solidFill>
              </a:rPr>
              <a:t> </a:t>
            </a:r>
            <a:r>
              <a:rPr lang="vi-VN" sz="2800" dirty="0" err="1">
                <a:solidFill>
                  <a:schemeClr val="bg1"/>
                </a:solidFill>
              </a:rPr>
              <a:t>chức</a:t>
            </a:r>
            <a:r>
              <a:rPr lang="vi-VN" sz="2800" dirty="0">
                <a:solidFill>
                  <a:schemeClr val="bg1"/>
                </a:solidFill>
              </a:rPr>
              <a:t> theo </a:t>
            </a:r>
            <a:r>
              <a:rPr lang="vi-VN" sz="2800" dirty="0" err="1">
                <a:solidFill>
                  <a:schemeClr val="bg1"/>
                </a:solidFill>
              </a:rPr>
              <a:t>trận</a:t>
            </a:r>
            <a:r>
              <a:rPr lang="vi-VN" sz="2800" dirty="0">
                <a:solidFill>
                  <a:schemeClr val="bg1"/>
                </a:solidFill>
              </a:rPr>
              <a:t> </a:t>
            </a:r>
            <a:r>
              <a:rPr lang="vi-VN" sz="2800" dirty="0" err="1">
                <a:solidFill>
                  <a:schemeClr val="bg1"/>
                </a:solidFill>
              </a:rPr>
              <a:t>đấu</a:t>
            </a:r>
            <a:r>
              <a:rPr lang="vi-VN" sz="2800" dirty="0">
                <a:solidFill>
                  <a:schemeClr val="bg1"/>
                </a:solidFill>
              </a:rPr>
              <a:t> </a:t>
            </a:r>
            <a:r>
              <a:rPr lang="vi-VN" sz="2800" dirty="0" err="1">
                <a:solidFill>
                  <a:schemeClr val="bg1"/>
                </a:solidFill>
              </a:rPr>
              <a:t>nhỏ</a:t>
            </a:r>
            <a:r>
              <a:rPr lang="vi-VN" sz="2800" dirty="0">
                <a:solidFill>
                  <a:schemeClr val="bg1"/>
                </a:solidFill>
              </a:rPr>
              <a:t>, </a:t>
            </a:r>
            <a:r>
              <a:rPr lang="vi-VN" sz="2800" dirty="0" err="1">
                <a:solidFill>
                  <a:schemeClr val="bg1"/>
                </a:solidFill>
              </a:rPr>
              <a:t>có</a:t>
            </a:r>
            <a:r>
              <a:rPr lang="vi-VN" sz="2800" dirty="0">
                <a:solidFill>
                  <a:schemeClr val="bg1"/>
                </a:solidFill>
              </a:rPr>
              <a:t> hai </a:t>
            </a:r>
            <a:r>
              <a:rPr lang="vi-VN" sz="2800" dirty="0" err="1">
                <a:solidFill>
                  <a:schemeClr val="bg1"/>
                </a:solidFill>
              </a:rPr>
              <a:t>đội</a:t>
            </a:r>
            <a:r>
              <a:rPr lang="vi-VN" sz="2800" dirty="0">
                <a:solidFill>
                  <a:schemeClr val="bg1"/>
                </a:solidFill>
              </a:rPr>
              <a:t> </a:t>
            </a:r>
            <a:r>
              <a:rPr lang="vi-VN" sz="2800" dirty="0" err="1">
                <a:solidFill>
                  <a:schemeClr val="bg1"/>
                </a:solidFill>
              </a:rPr>
              <a:t>mỗi</a:t>
            </a:r>
            <a:r>
              <a:rPr lang="vi-VN" sz="2800" dirty="0">
                <a:solidFill>
                  <a:schemeClr val="bg1"/>
                </a:solidFill>
              </a:rPr>
              <a:t> </a:t>
            </a:r>
            <a:r>
              <a:rPr lang="vi-VN" sz="2800" dirty="0" err="1">
                <a:solidFill>
                  <a:schemeClr val="bg1"/>
                </a:solidFill>
              </a:rPr>
              <a:t>đội</a:t>
            </a:r>
            <a:r>
              <a:rPr lang="vi-VN" sz="2800" dirty="0">
                <a:solidFill>
                  <a:schemeClr val="bg1"/>
                </a:solidFill>
              </a:rPr>
              <a:t> 11 </a:t>
            </a:r>
            <a:r>
              <a:rPr lang="vi-VN" sz="2800" dirty="0" err="1">
                <a:solidFill>
                  <a:schemeClr val="bg1"/>
                </a:solidFill>
              </a:rPr>
              <a:t>người</a:t>
            </a:r>
            <a:r>
              <a:rPr lang="vi-VN" sz="2800" dirty="0">
                <a:solidFill>
                  <a:schemeClr val="bg1"/>
                </a:solidFill>
              </a:rPr>
              <a:t> </a:t>
            </a:r>
            <a:r>
              <a:rPr lang="vi-VN" sz="2800" dirty="0" err="1">
                <a:solidFill>
                  <a:schemeClr val="bg1"/>
                </a:solidFill>
              </a:rPr>
              <a:t>kể</a:t>
            </a:r>
            <a:r>
              <a:rPr lang="vi-VN" sz="2800" dirty="0">
                <a:solidFill>
                  <a:schemeClr val="bg1"/>
                </a:solidFill>
              </a:rPr>
              <a:t> </a:t>
            </a:r>
            <a:r>
              <a:rPr lang="vi-VN" sz="2800" dirty="0" err="1">
                <a:solidFill>
                  <a:schemeClr val="bg1"/>
                </a:solidFill>
              </a:rPr>
              <a:t>cả</a:t>
            </a:r>
            <a:r>
              <a:rPr lang="vi-VN" sz="2800" dirty="0">
                <a:solidFill>
                  <a:schemeClr val="bg1"/>
                </a:solidFill>
              </a:rPr>
              <a:t> </a:t>
            </a:r>
            <a:r>
              <a:rPr lang="vi-VN" sz="2800" dirty="0" err="1">
                <a:solidFill>
                  <a:schemeClr val="bg1"/>
                </a:solidFill>
              </a:rPr>
              <a:t>thủ</a:t>
            </a:r>
            <a:r>
              <a:rPr lang="vi-VN" sz="2800" dirty="0">
                <a:solidFill>
                  <a:schemeClr val="bg1"/>
                </a:solidFill>
              </a:rPr>
              <a:t> môn.</a:t>
            </a:r>
            <a:endParaRPr lang="en-US" sz="2800" dirty="0">
              <a:solidFill>
                <a:schemeClr val="bg1"/>
              </a:solidFill>
            </a:endParaRPr>
          </a:p>
          <a:p>
            <a:pPr marL="457200" indent="-457200">
              <a:buFontTx/>
              <a:buChar char="-"/>
            </a:pPr>
            <a:r>
              <a:rPr lang="vi-VN" sz="2800" dirty="0" err="1">
                <a:solidFill>
                  <a:schemeClr val="bg1"/>
                </a:solidFill>
              </a:rPr>
              <a:t>Thả</a:t>
            </a:r>
            <a:r>
              <a:rPr lang="vi-VN" sz="2800" dirty="0">
                <a:solidFill>
                  <a:schemeClr val="bg1"/>
                </a:solidFill>
              </a:rPr>
              <a:t> </a:t>
            </a:r>
            <a:r>
              <a:rPr lang="vi-VN" sz="2800" dirty="0" err="1">
                <a:solidFill>
                  <a:schemeClr val="bg1"/>
                </a:solidFill>
              </a:rPr>
              <a:t>diều</a:t>
            </a:r>
            <a:r>
              <a:rPr lang="vi-VN" sz="2800" dirty="0">
                <a:solidFill>
                  <a:schemeClr val="bg1"/>
                </a:solidFill>
              </a:rPr>
              <a:t>: </a:t>
            </a:r>
            <a:r>
              <a:rPr lang="vi-VN" sz="2800" dirty="0" err="1">
                <a:solidFill>
                  <a:schemeClr val="bg1"/>
                </a:solidFill>
              </a:rPr>
              <a:t>thường</a:t>
            </a:r>
            <a:r>
              <a:rPr lang="vi-VN" sz="2800" dirty="0">
                <a:solidFill>
                  <a:schemeClr val="bg1"/>
                </a:solidFill>
              </a:rPr>
              <a:t> chơi </a:t>
            </a:r>
            <a:r>
              <a:rPr lang="vi-VN" sz="2800" dirty="0" err="1">
                <a:solidFill>
                  <a:schemeClr val="bg1"/>
                </a:solidFill>
              </a:rPr>
              <a:t>vào</a:t>
            </a:r>
            <a:r>
              <a:rPr lang="vi-VN" sz="2800" dirty="0">
                <a:solidFill>
                  <a:schemeClr val="bg1"/>
                </a:solidFill>
              </a:rPr>
              <a:t> </a:t>
            </a:r>
            <a:r>
              <a:rPr lang="vi-VN" sz="2800" dirty="0" err="1">
                <a:solidFill>
                  <a:schemeClr val="bg1"/>
                </a:solidFill>
              </a:rPr>
              <a:t>những</a:t>
            </a:r>
            <a:r>
              <a:rPr lang="vi-VN" sz="2800" dirty="0">
                <a:solidFill>
                  <a:schemeClr val="bg1"/>
                </a:solidFill>
              </a:rPr>
              <a:t> </a:t>
            </a:r>
            <a:r>
              <a:rPr lang="vi-VN" sz="2800" dirty="0" err="1">
                <a:solidFill>
                  <a:schemeClr val="bg1"/>
                </a:solidFill>
              </a:rPr>
              <a:t>buổi</a:t>
            </a:r>
            <a:r>
              <a:rPr lang="vi-VN" sz="2800" dirty="0">
                <a:solidFill>
                  <a:schemeClr val="bg1"/>
                </a:solidFill>
              </a:rPr>
              <a:t> </a:t>
            </a:r>
            <a:r>
              <a:rPr lang="vi-VN" sz="2800" dirty="0" err="1">
                <a:solidFill>
                  <a:schemeClr val="bg1"/>
                </a:solidFill>
              </a:rPr>
              <a:t>chiều</a:t>
            </a:r>
            <a:r>
              <a:rPr lang="vi-VN" sz="2800" dirty="0">
                <a:solidFill>
                  <a:schemeClr val="bg1"/>
                </a:solidFill>
              </a:rPr>
              <a:t> </a:t>
            </a:r>
            <a:r>
              <a:rPr lang="vi-VN" sz="2800" dirty="0" err="1">
                <a:solidFill>
                  <a:schemeClr val="bg1"/>
                </a:solidFill>
              </a:rPr>
              <a:t>mùa</a:t>
            </a:r>
            <a:r>
              <a:rPr lang="vi-VN" sz="2800" dirty="0">
                <a:solidFill>
                  <a:schemeClr val="bg1"/>
                </a:solidFill>
              </a:rPr>
              <a:t> </a:t>
            </a:r>
            <a:r>
              <a:rPr lang="vi-VN" sz="2800" dirty="0" err="1">
                <a:solidFill>
                  <a:schemeClr val="bg1"/>
                </a:solidFill>
              </a:rPr>
              <a:t>hè</a:t>
            </a:r>
            <a:r>
              <a:rPr lang="vi-VN" sz="2800" dirty="0">
                <a:solidFill>
                  <a:schemeClr val="bg1"/>
                </a:solidFill>
              </a:rPr>
              <a:t> </a:t>
            </a:r>
            <a:r>
              <a:rPr lang="vi-VN" sz="2800" dirty="0" err="1">
                <a:solidFill>
                  <a:schemeClr val="bg1"/>
                </a:solidFill>
              </a:rPr>
              <a:t>có</a:t>
            </a:r>
            <a:r>
              <a:rPr lang="vi-VN" sz="2800" dirty="0">
                <a:solidFill>
                  <a:schemeClr val="bg1"/>
                </a:solidFill>
              </a:rPr>
              <a:t> </a:t>
            </a:r>
            <a:r>
              <a:rPr lang="vi-VN" sz="2800" dirty="0" err="1">
                <a:solidFill>
                  <a:schemeClr val="bg1"/>
                </a:solidFill>
              </a:rPr>
              <a:t>gió</a:t>
            </a:r>
            <a:r>
              <a:rPr lang="vi-VN" sz="2800" dirty="0">
                <a:solidFill>
                  <a:schemeClr val="bg1"/>
                </a:solidFill>
              </a:rPr>
              <a:t>, </a:t>
            </a:r>
            <a:r>
              <a:rPr lang="vi-VN" sz="2800" dirty="0" err="1">
                <a:solidFill>
                  <a:schemeClr val="bg1"/>
                </a:solidFill>
              </a:rPr>
              <a:t>cánh</a:t>
            </a:r>
            <a:r>
              <a:rPr lang="vi-VN" sz="2800" dirty="0">
                <a:solidFill>
                  <a:schemeClr val="bg1"/>
                </a:solidFill>
              </a:rPr>
              <a:t> </a:t>
            </a:r>
            <a:r>
              <a:rPr lang="vi-VN" sz="2800" dirty="0" err="1">
                <a:solidFill>
                  <a:schemeClr val="bg1"/>
                </a:solidFill>
              </a:rPr>
              <a:t>diều</a:t>
            </a:r>
            <a:r>
              <a:rPr lang="vi-VN" sz="2800" dirty="0">
                <a:solidFill>
                  <a:schemeClr val="bg1"/>
                </a:solidFill>
              </a:rPr>
              <a:t> </a:t>
            </a:r>
            <a:r>
              <a:rPr lang="vi-VN" sz="2800" dirty="0" err="1">
                <a:solidFill>
                  <a:schemeClr val="bg1"/>
                </a:solidFill>
              </a:rPr>
              <a:t>thường</a:t>
            </a:r>
            <a:r>
              <a:rPr lang="vi-VN" sz="2800" dirty="0">
                <a:solidFill>
                  <a:schemeClr val="bg1"/>
                </a:solidFill>
              </a:rPr>
              <a:t> </a:t>
            </a:r>
            <a:r>
              <a:rPr lang="vi-VN" sz="2800" dirty="0" err="1">
                <a:solidFill>
                  <a:schemeClr val="bg1"/>
                </a:solidFill>
              </a:rPr>
              <a:t>có</a:t>
            </a:r>
            <a:r>
              <a:rPr lang="vi-VN" sz="2800" dirty="0">
                <a:solidFill>
                  <a:schemeClr val="bg1"/>
                </a:solidFill>
              </a:rPr>
              <a:t> </a:t>
            </a:r>
            <a:r>
              <a:rPr lang="vi-VN" sz="2800" dirty="0" err="1">
                <a:solidFill>
                  <a:schemeClr val="bg1"/>
                </a:solidFill>
              </a:rPr>
              <a:t>nhiều</a:t>
            </a:r>
            <a:r>
              <a:rPr lang="vi-VN" sz="2800" dirty="0">
                <a:solidFill>
                  <a:schemeClr val="bg1"/>
                </a:solidFill>
              </a:rPr>
              <a:t> </a:t>
            </a:r>
            <a:r>
              <a:rPr lang="vi-VN" sz="2800" dirty="0" err="1">
                <a:solidFill>
                  <a:schemeClr val="bg1"/>
                </a:solidFill>
              </a:rPr>
              <a:t>màu</a:t>
            </a:r>
            <a:r>
              <a:rPr lang="vi-VN" sz="2800" dirty="0">
                <a:solidFill>
                  <a:schemeClr val="bg1"/>
                </a:solidFill>
              </a:rPr>
              <a:t> </a:t>
            </a:r>
            <a:r>
              <a:rPr lang="vi-VN" sz="2800" dirty="0" err="1">
                <a:solidFill>
                  <a:schemeClr val="bg1"/>
                </a:solidFill>
              </a:rPr>
              <a:t>sắc</a:t>
            </a:r>
            <a:r>
              <a:rPr lang="vi-VN" sz="2800" dirty="0">
                <a:solidFill>
                  <a:schemeClr val="bg1"/>
                </a:solidFill>
              </a:rPr>
              <a:t>, </a:t>
            </a:r>
            <a:r>
              <a:rPr lang="vi-VN" sz="2800" dirty="0" err="1">
                <a:solidFill>
                  <a:schemeClr val="bg1"/>
                </a:solidFill>
              </a:rPr>
              <a:t>kích</a:t>
            </a:r>
            <a:r>
              <a:rPr lang="vi-VN" sz="2800" dirty="0">
                <a:solidFill>
                  <a:schemeClr val="bg1"/>
                </a:solidFill>
              </a:rPr>
              <a:t> </a:t>
            </a:r>
            <a:r>
              <a:rPr lang="vi-VN" sz="2800" dirty="0" err="1">
                <a:solidFill>
                  <a:schemeClr val="bg1"/>
                </a:solidFill>
              </a:rPr>
              <a:t>thước</a:t>
            </a:r>
            <a:r>
              <a:rPr lang="vi-VN" sz="2800" dirty="0">
                <a:solidFill>
                  <a:schemeClr val="bg1"/>
                </a:solidFill>
              </a:rPr>
              <a:t> </a:t>
            </a:r>
            <a:r>
              <a:rPr lang="vi-VN" sz="2800" dirty="0" err="1">
                <a:solidFill>
                  <a:schemeClr val="bg1"/>
                </a:solidFill>
              </a:rPr>
              <a:t>có</a:t>
            </a:r>
            <a:r>
              <a:rPr lang="vi-VN" sz="2800" dirty="0">
                <a:solidFill>
                  <a:schemeClr val="bg1"/>
                </a:solidFill>
              </a:rPr>
              <a:t> </a:t>
            </a:r>
            <a:r>
              <a:rPr lang="vi-VN" sz="2800" dirty="0" err="1">
                <a:solidFill>
                  <a:schemeClr val="bg1"/>
                </a:solidFill>
              </a:rPr>
              <a:t>thể</a:t>
            </a:r>
            <a:r>
              <a:rPr lang="vi-VN" sz="2800" dirty="0">
                <a:solidFill>
                  <a:schemeClr val="bg1"/>
                </a:solidFill>
              </a:rPr>
              <a:t> to </a:t>
            </a:r>
            <a:r>
              <a:rPr lang="vi-VN" sz="2800" dirty="0" err="1">
                <a:solidFill>
                  <a:schemeClr val="bg1"/>
                </a:solidFill>
              </a:rPr>
              <a:t>hoặc</a:t>
            </a:r>
            <a:r>
              <a:rPr lang="vi-VN" sz="2800" dirty="0">
                <a:solidFill>
                  <a:schemeClr val="bg1"/>
                </a:solidFill>
              </a:rPr>
              <a:t> </a:t>
            </a:r>
            <a:r>
              <a:rPr lang="vi-VN" sz="2800" dirty="0" err="1">
                <a:solidFill>
                  <a:schemeClr val="bg1"/>
                </a:solidFill>
              </a:rPr>
              <a:t>nhỏ</a:t>
            </a:r>
            <a:r>
              <a:rPr lang="vi-VN" sz="2800" dirty="0">
                <a:solidFill>
                  <a:schemeClr val="bg1"/>
                </a:solidFill>
              </a:rPr>
              <a:t>.</a:t>
            </a:r>
            <a:endParaRPr lang="en-US" sz="2800" dirty="0">
              <a:solidFill>
                <a:schemeClr val="bg1"/>
              </a:solidFill>
            </a:endParaRPr>
          </a:p>
          <a:p>
            <a:pPr algn="just"/>
            <a:r>
              <a:rPr lang="en-US" sz="2800" dirty="0">
                <a:solidFill>
                  <a:schemeClr val="bg1"/>
                </a:solidFill>
              </a:rPr>
              <a:t> </a:t>
            </a:r>
            <a:r>
              <a:rPr lang="vi-VN" sz="2800" dirty="0">
                <a:solidFill>
                  <a:schemeClr val="bg1"/>
                </a:solidFill>
              </a:rPr>
              <a:t>- </a:t>
            </a:r>
            <a:r>
              <a:rPr lang="vi-VN" sz="2800" dirty="0" err="1">
                <a:solidFill>
                  <a:schemeClr val="bg1"/>
                </a:solidFill>
              </a:rPr>
              <a:t>Ngoài</a:t>
            </a:r>
            <a:r>
              <a:rPr lang="vi-VN" sz="2800" dirty="0">
                <a:solidFill>
                  <a:schemeClr val="bg1"/>
                </a:solidFill>
              </a:rPr>
              <a:t> ra </a:t>
            </a:r>
            <a:r>
              <a:rPr lang="vi-VN" sz="2800" dirty="0" err="1">
                <a:solidFill>
                  <a:schemeClr val="bg1"/>
                </a:solidFill>
              </a:rPr>
              <a:t>còn</a:t>
            </a:r>
            <a:r>
              <a:rPr lang="vi-VN" sz="2800" dirty="0">
                <a:solidFill>
                  <a:schemeClr val="bg1"/>
                </a:solidFill>
              </a:rPr>
              <a:t> </a:t>
            </a:r>
            <a:r>
              <a:rPr lang="vi-VN" sz="2800" dirty="0" err="1">
                <a:solidFill>
                  <a:schemeClr val="bg1"/>
                </a:solidFill>
              </a:rPr>
              <a:t>một</a:t>
            </a:r>
            <a:r>
              <a:rPr lang="vi-VN" sz="2800" dirty="0">
                <a:solidFill>
                  <a:schemeClr val="bg1"/>
                </a:solidFill>
              </a:rPr>
              <a:t> </a:t>
            </a:r>
            <a:r>
              <a:rPr lang="vi-VN" sz="2800" dirty="0" err="1">
                <a:solidFill>
                  <a:schemeClr val="bg1"/>
                </a:solidFill>
              </a:rPr>
              <a:t>số</a:t>
            </a:r>
            <a:r>
              <a:rPr lang="vi-VN" sz="2800" dirty="0">
                <a:solidFill>
                  <a:schemeClr val="bg1"/>
                </a:solidFill>
              </a:rPr>
              <a:t> </a:t>
            </a:r>
            <a:r>
              <a:rPr lang="vi-VN" sz="2800" dirty="0" err="1">
                <a:solidFill>
                  <a:schemeClr val="bg1"/>
                </a:solidFill>
              </a:rPr>
              <a:t>trò</a:t>
            </a:r>
            <a:r>
              <a:rPr lang="vi-VN" sz="2800" dirty="0">
                <a:solidFill>
                  <a:schemeClr val="bg1"/>
                </a:solidFill>
              </a:rPr>
              <a:t> chơi như </a:t>
            </a:r>
            <a:r>
              <a:rPr lang="vi-VN" sz="2800" dirty="0" err="1">
                <a:solidFill>
                  <a:schemeClr val="bg1"/>
                </a:solidFill>
              </a:rPr>
              <a:t>nhảy</a:t>
            </a:r>
            <a:r>
              <a:rPr lang="vi-VN" sz="2800" dirty="0">
                <a:solidFill>
                  <a:schemeClr val="bg1"/>
                </a:solidFill>
              </a:rPr>
              <a:t> dây, chơi </a:t>
            </a:r>
            <a:r>
              <a:rPr lang="vi-VN" sz="2800" dirty="0" err="1" smtClean="0">
                <a:solidFill>
                  <a:schemeClr val="bg1"/>
                </a:solidFill>
              </a:rPr>
              <a:t>bắn</a:t>
            </a:r>
            <a:r>
              <a:rPr lang="vi-VN" sz="2800" dirty="0" smtClean="0">
                <a:solidFill>
                  <a:schemeClr val="bg1"/>
                </a:solidFill>
              </a:rPr>
              <a:t> </a:t>
            </a:r>
            <a:r>
              <a:rPr lang="vi-VN" sz="2800" dirty="0">
                <a:solidFill>
                  <a:schemeClr val="bg1"/>
                </a:solidFill>
              </a:rPr>
              <a:t>bi, </a:t>
            </a:r>
            <a:r>
              <a:rPr lang="vi-VN" sz="2800" dirty="0" err="1">
                <a:solidFill>
                  <a:schemeClr val="bg1"/>
                </a:solidFill>
              </a:rPr>
              <a:t>cầu</a:t>
            </a:r>
            <a:r>
              <a:rPr lang="vi-VN" sz="2800" dirty="0">
                <a:solidFill>
                  <a:schemeClr val="bg1"/>
                </a:solidFill>
              </a:rPr>
              <a:t> lông, </a:t>
            </a:r>
            <a:r>
              <a:rPr lang="en-US" sz="2800" dirty="0" smtClean="0">
                <a:solidFill>
                  <a:schemeClr val="bg1"/>
                </a:solidFill>
              </a:rPr>
              <a:t>…</a:t>
            </a:r>
            <a:endParaRPr lang="en-US" sz="2800" dirty="0">
              <a:solidFill>
                <a:schemeClr val="bg1"/>
              </a:solidFill>
            </a:endParaRPr>
          </a:p>
        </p:txBody>
      </p:sp>
      <p:pic>
        <p:nvPicPr>
          <p:cNvPr id="7" name="Hình ảnh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8447" y="208425"/>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hỗ dành sẵn cho Ngày tháng 2"/>
          <p:cNvSpPr>
            <a:spLocks noGrp="1"/>
          </p:cNvSpPr>
          <p:nvPr>
            <p:ph type="dt" sz="half" idx="10"/>
          </p:nvPr>
        </p:nvSpPr>
        <p:spPr/>
        <p:txBody>
          <a:bodyPr/>
          <a:lstStyle/>
          <a:p>
            <a:fld id="{C4C36057-9036-4B87-BD7B-AB45C72412CD}" type="datetime9">
              <a:rPr lang="vi-VN" smtClean="0"/>
              <a:t>28/05/2025 11:46:03 SA</a:t>
            </a:fld>
            <a:endParaRPr lang="en-US"/>
          </a:p>
        </p:txBody>
      </p:sp>
      <p:sp>
        <p:nvSpPr>
          <p:cNvPr id="4" name="Chỗ dành sẵn cho Chân trang 3"/>
          <p:cNvSpPr>
            <a:spLocks noGrp="1"/>
          </p:cNvSpPr>
          <p:nvPr>
            <p:ph type="ftr" sz="quarter" idx="11"/>
          </p:nvPr>
        </p:nvSpPr>
        <p:spPr/>
        <p:txBody>
          <a:bodyPr/>
          <a:lstStyle/>
          <a:p>
            <a:r>
              <a:rPr lang="en-US" smtClean="0"/>
              <a:t>Giáo viên thiết kế và thực hiện: Quan Văn Thắng</a:t>
            </a:r>
            <a:endParaRPr lang="en-US"/>
          </a:p>
        </p:txBody>
      </p:sp>
      <p:sp>
        <p:nvSpPr>
          <p:cNvPr id="9" name="Chỗ dành sẵn cho Số hiệu Bản chiếu 8"/>
          <p:cNvSpPr>
            <a:spLocks noGrp="1"/>
          </p:cNvSpPr>
          <p:nvPr>
            <p:ph type="sldNum" sz="quarter" idx="12"/>
          </p:nvPr>
        </p:nvSpPr>
        <p:spPr/>
        <p:txBody>
          <a:bodyPr/>
          <a:lstStyle/>
          <a:p>
            <a:fld id="{D115F5CF-4053-40F6-AF4E-2A721080C34B}" type="slidenum">
              <a:rPr lang="en-US" smtClean="0"/>
              <a:t>11</a:t>
            </a:fld>
            <a:endParaRPr lang="en-US"/>
          </a:p>
        </p:txBody>
      </p:sp>
    </p:spTree>
    <p:extLst>
      <p:ext uri="{BB962C8B-B14F-4D97-AF65-F5344CB8AC3E}">
        <p14:creationId xmlns:p14="http://schemas.microsoft.com/office/powerpoint/2010/main" val="193345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A53F324-3DF3-5A0C-75D5-5E17219A5B60}"/>
              </a:ext>
            </a:extLst>
          </p:cNvPr>
          <p:cNvPicPr>
            <a:picLocks noChangeAspect="1"/>
          </p:cNvPicPr>
          <p:nvPr/>
        </p:nvPicPr>
        <p:blipFill>
          <a:blip r:embed="rId2"/>
          <a:stretch>
            <a:fillRect/>
          </a:stretch>
        </p:blipFill>
        <p:spPr>
          <a:xfrm>
            <a:off x="356616" y="356616"/>
            <a:ext cx="5184648" cy="29089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xmlns="" id="{ED1E5603-6C6C-2469-3485-0993105420EA}"/>
              </a:ext>
            </a:extLst>
          </p:cNvPr>
          <p:cNvPicPr>
            <a:picLocks noChangeAspect="1"/>
          </p:cNvPicPr>
          <p:nvPr/>
        </p:nvPicPr>
        <p:blipFill>
          <a:blip r:embed="rId3"/>
          <a:stretch>
            <a:fillRect/>
          </a:stretch>
        </p:blipFill>
        <p:spPr>
          <a:xfrm>
            <a:off x="192024" y="3483864"/>
            <a:ext cx="5413248" cy="34381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0" name="Picture 2" descr="Thuyết minh trò chơi thả diều (12 mẫu) - Văn mẫu lớp 8">
            <a:extLst>
              <a:ext uri="{FF2B5EF4-FFF2-40B4-BE49-F238E27FC236}">
                <a16:creationId xmlns:a16="http://schemas.microsoft.com/office/drawing/2014/main" xmlns="" id="{A5AA17C1-37B2-889F-072A-59AB56F94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336" y="3483864"/>
            <a:ext cx="5283559" cy="32278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Hơn 70 nghìn ảnh về trẻ em đá bóng đẹp, ý tưởng thiết kế về ...">
            <a:extLst>
              <a:ext uri="{FF2B5EF4-FFF2-40B4-BE49-F238E27FC236}">
                <a16:creationId xmlns:a16="http://schemas.microsoft.com/office/drawing/2014/main" xmlns="" id="{F2F01865-CDBA-8182-2FBF-0DB1BDCA56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4336" y="356616"/>
            <a:ext cx="5283559" cy="29089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6" name="Hình ảnh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94" y="0"/>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1B161E9F-EBCA-4682-9DA0-5D046BB9C6B4}" type="datetime9">
              <a:rPr lang="vi-VN" smtClean="0"/>
              <a:t>28/05/2025 11:46:03 SA</a:t>
            </a:fld>
            <a:endParaRPr lang="en-US"/>
          </a:p>
        </p:txBody>
      </p:sp>
      <p:sp>
        <p:nvSpPr>
          <p:cNvPr id="3" name="Chỗ dành sẵn cho Chân trang 2"/>
          <p:cNvSpPr>
            <a:spLocks noGrp="1"/>
          </p:cNvSpPr>
          <p:nvPr>
            <p:ph type="ftr" sz="quarter" idx="11"/>
          </p:nvPr>
        </p:nvSpPr>
        <p:spPr/>
        <p:txBody>
          <a:bodyPr/>
          <a:lstStyle/>
          <a:p>
            <a:r>
              <a:rPr lang="en-US" smtClean="0"/>
              <a:t>Giáo viên thiết kế và thực hiện: Quan Văn Thắng</a:t>
            </a:r>
            <a:endParaRPr lang="en-US"/>
          </a:p>
        </p:txBody>
      </p:sp>
      <p:sp>
        <p:nvSpPr>
          <p:cNvPr id="4" name="Chỗ dành sẵn cho Số hiệu Bản chiếu 3"/>
          <p:cNvSpPr>
            <a:spLocks noGrp="1"/>
          </p:cNvSpPr>
          <p:nvPr>
            <p:ph type="sldNum" sz="quarter" idx="12"/>
          </p:nvPr>
        </p:nvSpPr>
        <p:spPr/>
        <p:txBody>
          <a:bodyPr/>
          <a:lstStyle/>
          <a:p>
            <a:fld id="{D115F5CF-4053-40F6-AF4E-2A721080C34B}" type="slidenum">
              <a:rPr lang="en-US" smtClean="0"/>
              <a:t>12</a:t>
            </a:fld>
            <a:endParaRPr lang="en-US"/>
          </a:p>
        </p:txBody>
      </p:sp>
    </p:spTree>
    <p:extLst>
      <p:ext uri="{BB962C8B-B14F-4D97-AF65-F5344CB8AC3E}">
        <p14:creationId xmlns:p14="http://schemas.microsoft.com/office/powerpoint/2010/main" val="210531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barn(inVertical)">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82ECCD5-3ED5-89CE-F25A-89412E41A7F6}"/>
              </a:ext>
            </a:extLst>
          </p:cNvPr>
          <p:cNvPicPr>
            <a:picLocks noChangeAspect="1"/>
          </p:cNvPicPr>
          <p:nvPr>
            <p:custDataLst>
              <p:tags r:id="rId1"/>
            </p:custDataLst>
          </p:nvPr>
        </p:nvPicPr>
        <p:blipFill rotWithShape="1">
          <a:blip r:embed="rId3" cstate="print">
            <a:extLst>
              <a:ext uri="{BEBA8EAE-BF5A-486C-A8C5-ECC9F3942E4B}">
                <a14:imgProps xmlns:a14="http://schemas.microsoft.com/office/drawing/2010/main">
                  <a14:imgLayer r:embed="rId4">
                    <a14:imgEffect>
                      <a14:backgroundRemoval t="8734" b="93773" l="9994" r="89942">
                        <a14:foregroundMark x1="30782" y1="88112" x2="30779" y2="88800"/>
                        <a14:foregroundMark x1="30918" y1="58431" x2="30782" y2="88112"/>
                        <a14:foregroundMark x1="36417" y1="61464" x2="42400" y2="75172"/>
                        <a14:foregroundMark x1="41591" y1="59846" x2="40783" y2="64699"/>
                        <a14:foregroundMark x1="22186" y1="64092" x2="33668" y2="77800"/>
                        <a14:foregroundMark x1="45149" y1="10514" x2="52814" y2="8734"/>
                        <a14:foregroundMark x1="52814" y1="8734" x2="57115" y2="11524"/>
                        <a14:foregroundMark x1="22025" y1="70319" x2="32697" y2="82046"/>
                        <a14:foregroundMark x1="32859" y1="79013" x2="41591" y2="72139"/>
                        <a14:backgroundMark x1="26391" y1="91953" x2="33021" y2="94784"/>
                        <a14:backgroundMark x1="30433" y1="89123" x2="32374" y2="91751"/>
                        <a14:backgroundMark x1="29948" y1="91953" x2="30757" y2="92762"/>
                        <a14:backgroundMark x1="30757" y1="88112" x2="30757" y2="88112"/>
                        <a14:backgroundMark x1="31080" y1="90133" x2="32050" y2="89729"/>
                        <a14:backgroundMark x1="50935" y1="9972" x2="53792" y2="10491"/>
                        <a14:backgroundMark x1="46119" y1="9098" x2="47058" y2="9269"/>
                      </a14:backgroundRemoval>
                    </a14:imgEffect>
                  </a14:imgLayer>
                </a14:imgProps>
              </a:ext>
              <a:ext uri="{28A0092B-C50C-407E-A947-70E740481C1C}">
                <a14:useLocalDpi xmlns:a14="http://schemas.microsoft.com/office/drawing/2010/main" val="0"/>
              </a:ext>
            </a:extLst>
          </a:blip>
          <a:srcRect/>
          <a:stretch/>
        </p:blipFill>
        <p:spPr>
          <a:xfrm>
            <a:off x="4588042" y="2274662"/>
            <a:ext cx="9930062" cy="5083744"/>
          </a:xfrm>
          <a:prstGeom prst="rect">
            <a:avLst/>
          </a:prstGeom>
          <a:solidFill>
            <a:schemeClr val="accent1">
              <a:alpha val="0"/>
            </a:schemeClr>
          </a:solidFill>
        </p:spPr>
      </p:pic>
      <p:sp>
        <p:nvSpPr>
          <p:cNvPr id="5" name="TextBox 4">
            <a:extLst>
              <a:ext uri="{FF2B5EF4-FFF2-40B4-BE49-F238E27FC236}">
                <a16:creationId xmlns:a16="http://schemas.microsoft.com/office/drawing/2014/main" xmlns="" id="{F1B107BB-57F3-EE4E-930B-CA0C781C962A}"/>
              </a:ext>
            </a:extLst>
          </p:cNvPr>
          <p:cNvSpPr txBox="1"/>
          <p:nvPr/>
        </p:nvSpPr>
        <p:spPr>
          <a:xfrm>
            <a:off x="6621379" y="5462155"/>
            <a:ext cx="2562726" cy="646331"/>
          </a:xfrm>
          <a:prstGeom prst="rect">
            <a:avLst/>
          </a:prstGeom>
          <a:noFill/>
        </p:spPr>
        <p:txBody>
          <a:bodyPr wrap="square">
            <a:spAutoFit/>
          </a:bodyPr>
          <a:lstStyle/>
          <a:p>
            <a:r>
              <a:rPr lang="vi-VN" sz="1800" b="1">
                <a:solidFill>
                  <a:srgbClr val="7030A0"/>
                </a:solidFill>
              </a:rPr>
              <a:t>THANH ÂM CỦA GIÓ</a:t>
            </a:r>
            <a:endParaRPr lang="en-US" sz="1800" b="1">
              <a:solidFill>
                <a:srgbClr val="7030A0"/>
              </a:solidFill>
            </a:endParaRPr>
          </a:p>
          <a:p>
            <a:r>
              <a:rPr lang="en-US" b="1">
                <a:solidFill>
                  <a:srgbClr val="7030A0"/>
                </a:solidFill>
              </a:rPr>
              <a:t>               Tiết 1</a:t>
            </a:r>
          </a:p>
        </p:txBody>
      </p:sp>
      <p:sp>
        <p:nvSpPr>
          <p:cNvPr id="6"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7" name="Group 59"/>
          <p:cNvGrpSpPr>
            <a:grpSpLocks/>
          </p:cNvGrpSpPr>
          <p:nvPr/>
        </p:nvGrpSpPr>
        <p:grpSpPr bwMode="auto">
          <a:xfrm>
            <a:off x="424050" y="165598"/>
            <a:ext cx="1500166" cy="914400"/>
            <a:chOff x="4464" y="2823"/>
            <a:chExt cx="960" cy="340"/>
          </a:xfrm>
        </p:grpSpPr>
        <p:pic>
          <p:nvPicPr>
            <p:cNvPr id="8" name="Picture 19" descr="bang"/>
            <p:cNvPicPr>
              <a:picLocks noChangeAspect="1" noChangeArrowheads="1"/>
            </p:cNvPicPr>
            <p:nvPr/>
          </p:nvPicPr>
          <p:blipFill>
            <a:blip r:embed="rId5"/>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9"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0" name="Hình ảnh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447" y="1200710"/>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BEB183B0-9FF6-4D22-B755-5ECB91EF1726}" type="datetime9">
              <a:rPr lang="vi-VN" smtClean="0"/>
              <a:t>28/05/2025 11:46:03 SA</a:t>
            </a:fld>
            <a:endParaRPr lang="en-US"/>
          </a:p>
        </p:txBody>
      </p:sp>
      <p:sp>
        <p:nvSpPr>
          <p:cNvPr id="4" name="Chỗ dành sẵn cho Chân trang 3"/>
          <p:cNvSpPr>
            <a:spLocks noGrp="1"/>
          </p:cNvSpPr>
          <p:nvPr>
            <p:ph type="ftr" sz="quarter" idx="11"/>
          </p:nvPr>
        </p:nvSpPr>
        <p:spPr/>
        <p:txBody>
          <a:bodyPr/>
          <a:lstStyle/>
          <a:p>
            <a:r>
              <a:rPr lang="en-US" smtClean="0"/>
              <a:t>Giáo viên thiết kế và thực hiện: Quan Văn Thắng</a:t>
            </a:r>
            <a:endParaRPr lang="en-US"/>
          </a:p>
        </p:txBody>
      </p:sp>
      <p:sp>
        <p:nvSpPr>
          <p:cNvPr id="11" name="Chỗ dành sẵn cho Số hiệu Bản chiếu 10"/>
          <p:cNvSpPr>
            <a:spLocks noGrp="1"/>
          </p:cNvSpPr>
          <p:nvPr>
            <p:ph type="sldNum" sz="quarter" idx="12"/>
          </p:nvPr>
        </p:nvSpPr>
        <p:spPr/>
        <p:txBody>
          <a:bodyPr/>
          <a:lstStyle/>
          <a:p>
            <a:fld id="{D115F5CF-4053-40F6-AF4E-2A721080C34B}" type="slidenum">
              <a:rPr lang="en-US" smtClean="0"/>
              <a:t>13</a:t>
            </a:fld>
            <a:endParaRPr lang="en-US"/>
          </a:p>
        </p:txBody>
      </p:sp>
    </p:spTree>
    <p:extLst>
      <p:ext uri="{BB962C8B-B14F-4D97-AF65-F5344CB8AC3E}">
        <p14:creationId xmlns:p14="http://schemas.microsoft.com/office/powerpoint/2010/main" val="670233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0CD823-1357-5967-5100-AF0A9BF380A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40BFA9CD-2B8E-1EC8-45E4-62CBB6D08DC8}"/>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xmlns="" id="{5C2D5D68-597C-BCF1-FCD0-97682806929A}"/>
              </a:ext>
            </a:extLst>
          </p:cNvPr>
          <p:cNvPicPr>
            <a:picLocks noChangeAspect="1"/>
          </p:cNvPicPr>
          <p:nvPr/>
        </p:nvPicPr>
        <p:blipFill>
          <a:blip r:embed="rId2"/>
          <a:stretch>
            <a:fillRect/>
          </a:stretch>
        </p:blipFill>
        <p:spPr>
          <a:xfrm>
            <a:off x="-994611" y="0"/>
            <a:ext cx="14052885" cy="6858000"/>
          </a:xfrm>
          <a:prstGeom prst="rect">
            <a:avLst/>
          </a:prstGeom>
        </p:spPr>
      </p:pic>
      <p:sp>
        <p:nvSpPr>
          <p:cNvPr id="9" name="TextBox 8">
            <a:extLst>
              <a:ext uri="{FF2B5EF4-FFF2-40B4-BE49-F238E27FC236}">
                <a16:creationId xmlns:a16="http://schemas.microsoft.com/office/drawing/2014/main" xmlns="" id="{4BECA772-4FBC-C809-4209-DB7B6DF18BE6}"/>
              </a:ext>
            </a:extLst>
          </p:cNvPr>
          <p:cNvSpPr txBox="1"/>
          <p:nvPr/>
        </p:nvSpPr>
        <p:spPr>
          <a:xfrm>
            <a:off x="1124713" y="1443841"/>
            <a:ext cx="9783920" cy="3970318"/>
          </a:xfrm>
          <a:prstGeom prst="rect">
            <a:avLst/>
          </a:prstGeom>
          <a:noFill/>
        </p:spPr>
        <p:txBody>
          <a:bodyPr wrap="square">
            <a:spAutoFit/>
          </a:bodyPr>
          <a:lstStyle/>
          <a:p>
            <a:pPr algn="just"/>
            <a:r>
              <a:rPr lang="en-US" sz="2800" dirty="0">
                <a:solidFill>
                  <a:srgbClr val="FFC000"/>
                </a:solidFill>
                <a:latin typeface="Open Sans" panose="020B0606030504020204" pitchFamily="34" charset="0"/>
              </a:rPr>
              <a:t>S</a:t>
            </a:r>
            <a:r>
              <a:rPr lang="vi-VN" sz="2800" b="0" i="0" dirty="0">
                <a:solidFill>
                  <a:srgbClr val="FFC000"/>
                </a:solidFill>
                <a:effectLst/>
                <a:latin typeface="Open Sans" panose="020B0606030504020204" pitchFamily="34" charset="0"/>
              </a:rPr>
              <a:t>au </a:t>
            </a:r>
            <a:r>
              <a:rPr lang="vi-VN" sz="2800" b="0" i="0" dirty="0" err="1">
                <a:solidFill>
                  <a:srgbClr val="FFC000"/>
                </a:solidFill>
                <a:effectLst/>
                <a:latin typeface="Open Sans" panose="020B0606030504020204" pitchFamily="34" charset="0"/>
              </a:rPr>
              <a:t>bài</a:t>
            </a:r>
            <a:r>
              <a:rPr lang="vi-VN" sz="2800" b="0" i="0" dirty="0">
                <a:solidFill>
                  <a:srgbClr val="FFC000"/>
                </a:solidFill>
                <a:effectLst/>
                <a:latin typeface="Open Sans" panose="020B0606030504020204" pitchFamily="34" charset="0"/>
              </a:rPr>
              <a:t> </a:t>
            </a:r>
            <a:r>
              <a:rPr lang="vi-VN" sz="2800" b="0" i="0" dirty="0" err="1">
                <a:solidFill>
                  <a:srgbClr val="FFC000"/>
                </a:solidFill>
                <a:effectLst/>
                <a:latin typeface="Open Sans" panose="020B0606030504020204" pitchFamily="34" charset="0"/>
              </a:rPr>
              <a:t>học</a:t>
            </a:r>
            <a:r>
              <a:rPr lang="vi-VN" sz="2800" b="0" i="0" dirty="0">
                <a:solidFill>
                  <a:srgbClr val="FFC000"/>
                </a:solidFill>
                <a:effectLst/>
                <a:latin typeface="Open Sans" panose="020B0606030504020204" pitchFamily="34" charset="0"/>
              </a:rPr>
              <a:t> </a:t>
            </a:r>
            <a:r>
              <a:rPr lang="vi-VN" sz="2800" b="0" i="0" dirty="0" err="1">
                <a:solidFill>
                  <a:srgbClr val="FFC000"/>
                </a:solidFill>
                <a:effectLst/>
                <a:latin typeface="Open Sans" panose="020B0606030504020204" pitchFamily="34" charset="0"/>
              </a:rPr>
              <a:t>này</a:t>
            </a:r>
            <a:r>
              <a:rPr lang="vi-VN" sz="2800" b="0" i="0" dirty="0">
                <a:solidFill>
                  <a:srgbClr val="FFC000"/>
                </a:solidFill>
                <a:effectLst/>
                <a:latin typeface="Open Sans" panose="020B0606030504020204" pitchFamily="34" charset="0"/>
              </a:rPr>
              <a:t>, </a:t>
            </a:r>
            <a:r>
              <a:rPr lang="vi-VN" sz="2800" b="0" i="0" dirty="0" err="1">
                <a:solidFill>
                  <a:srgbClr val="FFC000"/>
                </a:solidFill>
                <a:effectLst/>
                <a:latin typeface="Open Sans" panose="020B0606030504020204" pitchFamily="34" charset="0"/>
              </a:rPr>
              <a:t>HS</a:t>
            </a:r>
            <a:r>
              <a:rPr lang="vi-VN" sz="2800" b="0" i="0" dirty="0">
                <a:solidFill>
                  <a:srgbClr val="FFC000"/>
                </a:solidFill>
                <a:effectLst/>
                <a:latin typeface="Open Sans" panose="020B0606030504020204" pitchFamily="34" charset="0"/>
              </a:rPr>
              <a:t> </a:t>
            </a:r>
            <a:r>
              <a:rPr lang="vi-VN" sz="2800" b="0" i="0" dirty="0" err="1">
                <a:solidFill>
                  <a:srgbClr val="FFC000"/>
                </a:solidFill>
                <a:effectLst/>
                <a:latin typeface="Open Sans" panose="020B0606030504020204" pitchFamily="34" charset="0"/>
              </a:rPr>
              <a:t>sẽ</a:t>
            </a:r>
            <a:r>
              <a:rPr lang="vi-VN" sz="2800" b="0" i="0" dirty="0">
                <a:solidFill>
                  <a:srgbClr val="FFC000"/>
                </a:solidFill>
                <a:effectLst/>
                <a:latin typeface="Open Sans" panose="020B0606030504020204" pitchFamily="34" charset="0"/>
              </a:rPr>
              <a:t>:</a:t>
            </a:r>
          </a:p>
          <a:p>
            <a:pPr algn="just"/>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Đọc</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đúng</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từ</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ngữ</a:t>
            </a:r>
            <a:r>
              <a:rPr lang="vi-VN" sz="2800" b="0" i="0" dirty="0">
                <a:solidFill>
                  <a:schemeClr val="bg1"/>
                </a:solidFill>
                <a:effectLst/>
                <a:latin typeface="Open Sans" panose="020B0606030504020204" pitchFamily="34" charset="0"/>
              </a:rPr>
              <a:t>, câu, </a:t>
            </a:r>
            <a:r>
              <a:rPr lang="vi-VN" sz="2800" b="0" i="0" dirty="0" err="1">
                <a:solidFill>
                  <a:schemeClr val="bg1"/>
                </a:solidFill>
                <a:effectLst/>
                <a:latin typeface="Open Sans" panose="020B0606030504020204" pitchFamily="34" charset="0"/>
              </a:rPr>
              <a:t>đoạn</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và</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toàn</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bộ</a:t>
            </a:r>
            <a:r>
              <a:rPr lang="vi-VN" sz="2800" b="0" i="0" dirty="0">
                <a:solidFill>
                  <a:schemeClr val="bg1"/>
                </a:solidFill>
                <a:effectLst/>
                <a:latin typeface="Open Sans" panose="020B0606030504020204" pitchFamily="34" charset="0"/>
              </a:rPr>
              <a:t> câu </a:t>
            </a:r>
            <a:r>
              <a:rPr lang="vi-VN" sz="2800" b="0" i="0" dirty="0" err="1">
                <a:solidFill>
                  <a:schemeClr val="bg1"/>
                </a:solidFill>
                <a:effectLst/>
                <a:latin typeface="Open Sans" panose="020B0606030504020204" pitchFamily="34" charset="0"/>
              </a:rPr>
              <a:t>chuyện</a:t>
            </a:r>
            <a:r>
              <a:rPr lang="vi-VN" sz="2800" b="0" i="0" dirty="0">
                <a:solidFill>
                  <a:schemeClr val="bg1"/>
                </a:solidFill>
                <a:effectLst/>
                <a:latin typeface="Open Sans" panose="020B0606030504020204" pitchFamily="34" charset="0"/>
              </a:rPr>
              <a:t> Thanh âm </a:t>
            </a:r>
            <a:r>
              <a:rPr lang="vi-VN" sz="2800" b="0" i="0" dirty="0" err="1">
                <a:solidFill>
                  <a:schemeClr val="bg1"/>
                </a:solidFill>
                <a:effectLst/>
                <a:latin typeface="Open Sans" panose="020B0606030504020204" pitchFamily="34" charset="0"/>
              </a:rPr>
              <a:t>của</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gió</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Biết</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đọc</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lời</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người</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dẫn</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chuyện</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lời</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nói</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của</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các</a:t>
            </a:r>
            <a:r>
              <a:rPr lang="vi-VN" sz="2800" b="0" i="0" dirty="0">
                <a:solidFill>
                  <a:schemeClr val="bg1"/>
                </a:solidFill>
                <a:effectLst/>
                <a:latin typeface="Open Sans" panose="020B0606030504020204" pitchFamily="34" charset="0"/>
              </a:rPr>
              <a:t> nhân </a:t>
            </a:r>
            <a:r>
              <a:rPr lang="vi-VN" sz="2800" b="0" i="0" dirty="0" err="1">
                <a:solidFill>
                  <a:schemeClr val="bg1"/>
                </a:solidFill>
                <a:effectLst/>
                <a:latin typeface="Open Sans" panose="020B0606030504020204" pitchFamily="34" charset="0"/>
              </a:rPr>
              <a:t>vật</a:t>
            </a:r>
            <a:r>
              <a:rPr lang="vi-VN" sz="2800" b="0" i="0" dirty="0">
                <a:solidFill>
                  <a:schemeClr val="bg1"/>
                </a:solidFill>
                <a:effectLst/>
                <a:latin typeface="Open Sans" panose="020B0606030504020204" pitchFamily="34" charset="0"/>
              </a:rPr>
              <a:t> trong câu </a:t>
            </a:r>
            <a:r>
              <a:rPr lang="vi-VN" sz="2800" b="0" i="0" dirty="0" err="1">
                <a:solidFill>
                  <a:schemeClr val="bg1"/>
                </a:solidFill>
                <a:effectLst/>
                <a:latin typeface="Open Sans" panose="020B0606030504020204" pitchFamily="34" charset="0"/>
              </a:rPr>
              <a:t>chuyện</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với</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giọng</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điệu</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phù</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hợp</a:t>
            </a:r>
            <a:r>
              <a:rPr lang="vi-VN" sz="2800" b="0" i="0" dirty="0">
                <a:solidFill>
                  <a:schemeClr val="bg1"/>
                </a:solidFill>
                <a:effectLst/>
                <a:latin typeface="Open Sans" panose="020B0606030504020204" pitchFamily="34" charset="0"/>
              </a:rPr>
              <a:t>.</a:t>
            </a:r>
          </a:p>
          <a:p>
            <a:pPr algn="just"/>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Biết</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thể</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hiện</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sự</a:t>
            </a:r>
            <a:r>
              <a:rPr lang="vi-VN" sz="2800" b="0" i="0" dirty="0">
                <a:solidFill>
                  <a:schemeClr val="bg1"/>
                </a:solidFill>
                <a:effectLst/>
                <a:latin typeface="Open Sans" panose="020B0606030504020204" pitchFamily="34" charset="0"/>
              </a:rPr>
              <a:t> trân </a:t>
            </a:r>
            <a:r>
              <a:rPr lang="vi-VN" sz="2800" b="0" i="0" dirty="0" err="1">
                <a:solidFill>
                  <a:schemeClr val="bg1"/>
                </a:solidFill>
                <a:effectLst/>
                <a:latin typeface="Open Sans" panose="020B0606030504020204" pitchFamily="34" charset="0"/>
              </a:rPr>
              <a:t>trọng</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những</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sáng</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tạo</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của</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bản</a:t>
            </a:r>
            <a:r>
              <a:rPr lang="vi-VN" sz="2800" b="0" i="0" dirty="0">
                <a:solidFill>
                  <a:schemeClr val="bg1"/>
                </a:solidFill>
                <a:effectLst/>
                <a:latin typeface="Open Sans" panose="020B0606030504020204" pitchFamily="34" charset="0"/>
              </a:rPr>
              <a:t> thân, </a:t>
            </a:r>
            <a:r>
              <a:rPr lang="vi-VN" sz="2800" b="0" i="0" dirty="0" err="1">
                <a:solidFill>
                  <a:schemeClr val="bg1"/>
                </a:solidFill>
                <a:effectLst/>
                <a:latin typeface="Open Sans" panose="020B0606030504020204" pitchFamily="34" charset="0"/>
              </a:rPr>
              <a:t>bạn</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bè</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và</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những</a:t>
            </a:r>
            <a:r>
              <a:rPr lang="vi-VN" sz="2800" b="0" i="0" dirty="0">
                <a:solidFill>
                  <a:schemeClr val="bg1"/>
                </a:solidFill>
                <a:effectLst/>
                <a:latin typeface="Open Sans" panose="020B0606030504020204" pitchFamily="34" charset="0"/>
              </a:rPr>
              <a:t> </a:t>
            </a:r>
            <a:r>
              <a:rPr lang="vi-VN" sz="2800" b="0" i="0" dirty="0" err="1">
                <a:solidFill>
                  <a:schemeClr val="bg1"/>
                </a:solidFill>
                <a:effectLst/>
                <a:latin typeface="Open Sans" panose="020B0606030504020204" pitchFamily="34" charset="0"/>
              </a:rPr>
              <a:t>người</a:t>
            </a:r>
            <a:r>
              <a:rPr lang="vi-VN" sz="2800" b="0" i="0" dirty="0">
                <a:solidFill>
                  <a:schemeClr val="bg1"/>
                </a:solidFill>
                <a:effectLst/>
                <a:latin typeface="Open Sans" panose="020B0606030504020204" pitchFamily="34" charset="0"/>
              </a:rPr>
              <a:t> xung quanh.</a:t>
            </a:r>
          </a:p>
          <a:p>
            <a:pPr algn="just"/>
            <a:r>
              <a:rPr lang="vi-VN" sz="2800" dirty="0">
                <a:solidFill>
                  <a:schemeClr val="bg1"/>
                </a:solidFill>
              </a:rPr>
              <a:t/>
            </a:r>
            <a:br>
              <a:rPr lang="vi-VN" sz="2800" dirty="0">
                <a:solidFill>
                  <a:schemeClr val="bg1"/>
                </a:solidFill>
              </a:rPr>
            </a:br>
            <a:endParaRPr lang="en-US" sz="2800" dirty="0">
              <a:solidFill>
                <a:schemeClr val="bg1"/>
              </a:solidFill>
            </a:endParaRPr>
          </a:p>
        </p:txBody>
      </p:sp>
      <p:sp>
        <p:nvSpPr>
          <p:cNvPr id="11" name="TextBox 10">
            <a:extLst>
              <a:ext uri="{FF2B5EF4-FFF2-40B4-BE49-F238E27FC236}">
                <a16:creationId xmlns:a16="http://schemas.microsoft.com/office/drawing/2014/main" xmlns="" id="{38E2904F-CFAA-C2FC-AA47-D4A48CAD292A}"/>
              </a:ext>
            </a:extLst>
          </p:cNvPr>
          <p:cNvSpPr txBox="1"/>
          <p:nvPr/>
        </p:nvSpPr>
        <p:spPr>
          <a:xfrm>
            <a:off x="1379621" y="4376626"/>
            <a:ext cx="9432758" cy="1384995"/>
          </a:xfrm>
          <a:prstGeom prst="rect">
            <a:avLst/>
          </a:prstGeom>
          <a:noFill/>
        </p:spPr>
        <p:txBody>
          <a:bodyPr wrap="square">
            <a:spAutoFit/>
          </a:bodyPr>
          <a:lstStyle/>
          <a:p>
            <a:pPr algn="just"/>
            <a:r>
              <a:rPr lang="en-US" sz="2800" b="0" i="0">
                <a:solidFill>
                  <a:schemeClr val="bg1"/>
                </a:solidFill>
                <a:effectLst/>
                <a:latin typeface="Open Sans" panose="020B0606030504020204" pitchFamily="34" charset="0"/>
              </a:rPr>
              <a:t>- </a:t>
            </a:r>
            <a:r>
              <a:rPr lang="vi-VN" sz="2800">
                <a:solidFill>
                  <a:schemeClr val="bg1"/>
                </a:solidFill>
                <a:latin typeface="Open Sans" panose="020B0606030504020204" pitchFamily="34" charset="0"/>
              </a:rPr>
              <a:t> Hiểu nội dung bài: Bài văn cho biết trò chơi của các bạn nhỏ rất thú vị và đáng nhớ dù ở thành phố hay nông thôn.</a:t>
            </a:r>
            <a:endParaRPr lang="en-US" sz="2800" b="0" i="0">
              <a:solidFill>
                <a:schemeClr val="bg1"/>
              </a:solidFill>
              <a:effectLst/>
              <a:latin typeface="Open Sans" panose="020B0606030504020204" pitchFamily="34" charset="0"/>
            </a:endParaRPr>
          </a:p>
        </p:txBody>
      </p:sp>
      <p:sp>
        <p:nvSpPr>
          <p:cNvPr id="4" name="Rectangle 3">
            <a:extLst>
              <a:ext uri="{FF2B5EF4-FFF2-40B4-BE49-F238E27FC236}">
                <a16:creationId xmlns:a16="http://schemas.microsoft.com/office/drawing/2014/main" xmlns="" id="{13157CC8-BB5D-1AC1-87EA-EA2FFAD39D38}"/>
              </a:ext>
            </a:extLst>
          </p:cNvPr>
          <p:cNvSpPr/>
          <p:nvPr/>
        </p:nvSpPr>
        <p:spPr>
          <a:xfrm>
            <a:off x="3529263" y="647386"/>
            <a:ext cx="4716379" cy="5610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t>Yêu</a:t>
            </a:r>
            <a:r>
              <a:rPr lang="en-US" sz="4000" b="1" dirty="0"/>
              <a:t> </a:t>
            </a:r>
            <a:r>
              <a:rPr lang="en-US" sz="4000" b="1" dirty="0" err="1"/>
              <a:t>cầu</a:t>
            </a:r>
            <a:r>
              <a:rPr lang="en-US" sz="4000" b="1" dirty="0"/>
              <a:t> </a:t>
            </a:r>
            <a:r>
              <a:rPr lang="en-US" sz="4000" b="1" dirty="0" err="1"/>
              <a:t>cần</a:t>
            </a:r>
            <a:r>
              <a:rPr lang="en-US" sz="4000" b="1" dirty="0"/>
              <a:t> </a:t>
            </a:r>
            <a:r>
              <a:rPr lang="en-US" sz="4000" b="1" dirty="0" err="1"/>
              <a:t>đạt</a:t>
            </a:r>
            <a:endParaRPr lang="en-US" sz="4000" b="1" dirty="0"/>
          </a:p>
        </p:txBody>
      </p:sp>
      <p:pic>
        <p:nvPicPr>
          <p:cNvPr id="8" name="Hình ảnh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977" y="134452"/>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hỗ dành sẵn cho Ngày tháng 4"/>
          <p:cNvSpPr>
            <a:spLocks noGrp="1"/>
          </p:cNvSpPr>
          <p:nvPr>
            <p:ph type="dt" sz="half" idx="10"/>
          </p:nvPr>
        </p:nvSpPr>
        <p:spPr/>
        <p:txBody>
          <a:bodyPr/>
          <a:lstStyle/>
          <a:p>
            <a:fld id="{6880D84A-DA62-4A11-96E4-15D1D4FCA447}" type="datetime9">
              <a:rPr lang="vi-VN" smtClean="0"/>
              <a:t>28/05/2025 11:46:03 SA</a:t>
            </a:fld>
            <a:endParaRPr lang="en-US"/>
          </a:p>
        </p:txBody>
      </p:sp>
      <p:sp>
        <p:nvSpPr>
          <p:cNvPr id="6" name="Chỗ dành sẵn cho Chân trang 5"/>
          <p:cNvSpPr>
            <a:spLocks noGrp="1"/>
          </p:cNvSpPr>
          <p:nvPr>
            <p:ph type="ftr" sz="quarter" idx="11"/>
          </p:nvPr>
        </p:nvSpPr>
        <p:spPr/>
        <p:txBody>
          <a:bodyPr/>
          <a:lstStyle/>
          <a:p>
            <a:r>
              <a:rPr lang="en-US" smtClean="0"/>
              <a:t>Giáo viên thiết kế và thực hiện: Quan Văn Thắng</a:t>
            </a:r>
            <a:endParaRPr lang="en-US"/>
          </a:p>
        </p:txBody>
      </p:sp>
      <p:sp>
        <p:nvSpPr>
          <p:cNvPr id="10" name="Chỗ dành sẵn cho Số hiệu Bản chiếu 9"/>
          <p:cNvSpPr>
            <a:spLocks noGrp="1"/>
          </p:cNvSpPr>
          <p:nvPr>
            <p:ph type="sldNum" sz="quarter" idx="12"/>
          </p:nvPr>
        </p:nvSpPr>
        <p:spPr/>
        <p:txBody>
          <a:bodyPr/>
          <a:lstStyle/>
          <a:p>
            <a:fld id="{D115F5CF-4053-40F6-AF4E-2A721080C34B}" type="slidenum">
              <a:rPr lang="en-US" smtClean="0"/>
              <a:t>14</a:t>
            </a:fld>
            <a:endParaRPr lang="en-US"/>
          </a:p>
        </p:txBody>
      </p:sp>
    </p:spTree>
    <p:extLst>
      <p:ext uri="{BB962C8B-B14F-4D97-AF65-F5344CB8AC3E}">
        <p14:creationId xmlns:p14="http://schemas.microsoft.com/office/powerpoint/2010/main" val="26310150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4" dur="500"/>
                                        <p:tgtEl>
                                          <p:spTgt spid="9">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31D2CFE-23BA-EA27-A261-9C12718B0CEF}"/>
              </a:ext>
            </a:extLst>
          </p:cNvPr>
          <p:cNvPicPr>
            <a:picLocks noChangeAspect="1"/>
          </p:cNvPicPr>
          <p:nvPr/>
        </p:nvPicPr>
        <p:blipFill>
          <a:blip r:embed="rId2"/>
          <a:stretch>
            <a:fillRect/>
          </a:stretch>
        </p:blipFill>
        <p:spPr>
          <a:xfrm>
            <a:off x="-320842" y="0"/>
            <a:ext cx="12512842" cy="6994358"/>
          </a:xfrm>
          <a:prstGeom prst="rect">
            <a:avLst/>
          </a:prstGeom>
        </p:spPr>
      </p:pic>
      <p:sp>
        <p:nvSpPr>
          <p:cNvPr id="7" name="TextBox 6">
            <a:extLst>
              <a:ext uri="{FF2B5EF4-FFF2-40B4-BE49-F238E27FC236}">
                <a16:creationId xmlns:a16="http://schemas.microsoft.com/office/drawing/2014/main" xmlns="" id="{BF781578-CEA8-551A-8332-AF8DDCCFCD1F}"/>
              </a:ext>
            </a:extLst>
          </p:cNvPr>
          <p:cNvSpPr txBox="1"/>
          <p:nvPr/>
        </p:nvSpPr>
        <p:spPr>
          <a:xfrm>
            <a:off x="1508204" y="2057400"/>
            <a:ext cx="9959420" cy="1015663"/>
          </a:xfrm>
          <a:prstGeom prst="rect">
            <a:avLst/>
          </a:prstGeom>
          <a:solidFill>
            <a:schemeClr val="accent5">
              <a:lumMod val="20000"/>
              <a:lumOff val="80000"/>
            </a:schemeClr>
          </a:solidFill>
        </p:spPr>
        <p:txBody>
          <a:bodyPr wrap="square">
            <a:spAutoFit/>
          </a:bodyPr>
          <a:lstStyle/>
          <a:p>
            <a:r>
              <a:rPr lang="en-US" sz="6000" b="1" dirty="0" err="1">
                <a:solidFill>
                  <a:srgbClr val="7030A0"/>
                </a:solidFill>
              </a:rPr>
              <a:t>Hoạt</a:t>
            </a:r>
            <a:r>
              <a:rPr lang="en-US" sz="6000" b="1" dirty="0">
                <a:solidFill>
                  <a:srgbClr val="7030A0"/>
                </a:solidFill>
              </a:rPr>
              <a:t> </a:t>
            </a:r>
            <a:r>
              <a:rPr lang="en-US" sz="6000" b="1" dirty="0" err="1">
                <a:solidFill>
                  <a:srgbClr val="7030A0"/>
                </a:solidFill>
              </a:rPr>
              <a:t>động</a:t>
            </a:r>
            <a:r>
              <a:rPr lang="en-US" sz="6000" b="1" dirty="0">
                <a:solidFill>
                  <a:srgbClr val="7030A0"/>
                </a:solidFill>
              </a:rPr>
              <a:t> 1: </a:t>
            </a:r>
            <a:r>
              <a:rPr lang="en-US" sz="6000" b="1" dirty="0" err="1">
                <a:solidFill>
                  <a:srgbClr val="7030A0"/>
                </a:solidFill>
              </a:rPr>
              <a:t>Đọc</a:t>
            </a:r>
            <a:r>
              <a:rPr lang="en-US" sz="6000" b="1" dirty="0">
                <a:solidFill>
                  <a:srgbClr val="7030A0"/>
                </a:solidFill>
              </a:rPr>
              <a:t> </a:t>
            </a:r>
            <a:r>
              <a:rPr lang="en-US" sz="6000" b="1" dirty="0" err="1">
                <a:solidFill>
                  <a:srgbClr val="7030A0"/>
                </a:solidFill>
              </a:rPr>
              <a:t>văn</a:t>
            </a:r>
            <a:r>
              <a:rPr lang="en-US" sz="6000" b="1" dirty="0">
                <a:solidFill>
                  <a:srgbClr val="7030A0"/>
                </a:solidFill>
              </a:rPr>
              <a:t> </a:t>
            </a:r>
            <a:r>
              <a:rPr lang="en-US" sz="6000" b="1" dirty="0" err="1">
                <a:solidFill>
                  <a:srgbClr val="7030A0"/>
                </a:solidFill>
              </a:rPr>
              <a:t>bản</a:t>
            </a:r>
            <a:endParaRPr lang="en-US" sz="6000" b="1" dirty="0">
              <a:solidFill>
                <a:srgbClr val="7030A0"/>
              </a:solidFill>
            </a:endParaRPr>
          </a:p>
        </p:txBody>
      </p:sp>
      <p:pic>
        <p:nvPicPr>
          <p:cNvPr id="8" name="Picture 13" descr="671260">
            <a:extLst>
              <a:ext uri="{FF2B5EF4-FFF2-40B4-BE49-F238E27FC236}">
                <a16:creationId xmlns:a16="http://schemas.microsoft.com/office/drawing/2014/main" xmlns="" id="{DCD22CE1-891E-F316-C43E-1AD78DCC42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0"/>
            <a:ext cx="3048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ringwrlmed2_b">
            <a:extLst>
              <a:ext uri="{FF2B5EF4-FFF2-40B4-BE49-F238E27FC236}">
                <a16:creationId xmlns:a16="http://schemas.microsoft.com/office/drawing/2014/main" xmlns="" id="{D50A2D45-D58F-4E17-FBA1-23FF8D6C3F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641" y="-248835"/>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icture containing text, table, indoor, toy&#10;&#10;Description automatically generated">
            <a:extLst>
              <a:ext uri="{FF2B5EF4-FFF2-40B4-BE49-F238E27FC236}">
                <a16:creationId xmlns:a16="http://schemas.microsoft.com/office/drawing/2014/main" xmlns="" id="{E02C161E-E77D-D050-C06A-98D905858A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8384" y="3957572"/>
            <a:ext cx="5982441" cy="2663835"/>
          </a:xfrm>
          <a:prstGeom prst="rect">
            <a:avLst/>
          </a:prstGeom>
        </p:spPr>
      </p:pic>
      <p:sp>
        <p:nvSpPr>
          <p:cNvPr id="11" name="Rectangle 13">
            <a:extLst>
              <a:ext uri="{FF2B5EF4-FFF2-40B4-BE49-F238E27FC236}">
                <a16:creationId xmlns:a16="http://schemas.microsoft.com/office/drawing/2014/main" xmlns="" id="{43CBF92A-5889-10A8-31F1-38F0B4E71467}"/>
              </a:ext>
            </a:extLst>
          </p:cNvPr>
          <p:cNvSpPr/>
          <p:nvPr/>
        </p:nvSpPr>
        <p:spPr>
          <a:xfrm>
            <a:off x="2552237" y="291587"/>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59"/>
          <p:cNvGrpSpPr>
            <a:grpSpLocks/>
          </p:cNvGrpSpPr>
          <p:nvPr/>
        </p:nvGrpSpPr>
        <p:grpSpPr bwMode="auto">
          <a:xfrm>
            <a:off x="1692892" y="291587"/>
            <a:ext cx="1500166" cy="914400"/>
            <a:chOff x="4464" y="2823"/>
            <a:chExt cx="960" cy="340"/>
          </a:xfrm>
        </p:grpSpPr>
        <p:pic>
          <p:nvPicPr>
            <p:cNvPr id="13" name="Picture 19" descr="bang"/>
            <p:cNvPicPr>
              <a:picLocks noChangeAspect="1" noChangeArrowheads="1"/>
            </p:cNvPicPr>
            <p:nvPr/>
          </p:nvPicPr>
          <p:blipFill>
            <a:blip r:embed="rId6"/>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4"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5" name="Hình ảnh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85352"/>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hỗ dành sẵn cho Ngày tháng 2"/>
          <p:cNvSpPr>
            <a:spLocks noGrp="1"/>
          </p:cNvSpPr>
          <p:nvPr>
            <p:ph type="dt" sz="half" idx="10"/>
          </p:nvPr>
        </p:nvSpPr>
        <p:spPr/>
        <p:txBody>
          <a:bodyPr/>
          <a:lstStyle/>
          <a:p>
            <a:fld id="{AAA8848F-A425-4FAF-995E-2E732B51A162}" type="datetime9">
              <a:rPr lang="vi-VN" smtClean="0"/>
              <a:t>28/05/2025 11:46:03 SA</a:t>
            </a:fld>
            <a:endParaRPr lang="en-US"/>
          </a:p>
        </p:txBody>
      </p:sp>
      <p:sp>
        <p:nvSpPr>
          <p:cNvPr id="4" name="Chỗ dành sẵn cho Chân trang 3"/>
          <p:cNvSpPr>
            <a:spLocks noGrp="1"/>
          </p:cNvSpPr>
          <p:nvPr>
            <p:ph type="ftr" sz="quarter" idx="11"/>
          </p:nvPr>
        </p:nvSpPr>
        <p:spPr/>
        <p:txBody>
          <a:bodyPr/>
          <a:lstStyle/>
          <a:p>
            <a:r>
              <a:rPr lang="en-US" smtClean="0"/>
              <a:t>Giáo viên thiết kế và thực hiện: Quan Văn Thắng</a:t>
            </a:r>
            <a:endParaRPr lang="en-US"/>
          </a:p>
        </p:txBody>
      </p:sp>
      <p:sp>
        <p:nvSpPr>
          <p:cNvPr id="6" name="Chỗ dành sẵn cho Số hiệu Bản chiếu 5"/>
          <p:cNvSpPr>
            <a:spLocks noGrp="1"/>
          </p:cNvSpPr>
          <p:nvPr>
            <p:ph type="sldNum" sz="quarter" idx="12"/>
          </p:nvPr>
        </p:nvSpPr>
        <p:spPr/>
        <p:txBody>
          <a:bodyPr/>
          <a:lstStyle/>
          <a:p>
            <a:fld id="{D115F5CF-4053-40F6-AF4E-2A721080C34B}" type="slidenum">
              <a:rPr lang="en-US" smtClean="0"/>
              <a:t>15</a:t>
            </a:fld>
            <a:endParaRPr lang="en-US"/>
          </a:p>
        </p:txBody>
      </p:sp>
    </p:spTree>
    <p:extLst>
      <p:ext uri="{BB962C8B-B14F-4D97-AF65-F5344CB8AC3E}">
        <p14:creationId xmlns:p14="http://schemas.microsoft.com/office/powerpoint/2010/main" val="336496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122" y="1285218"/>
            <a:ext cx="4974767" cy="134123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823" y="2702186"/>
            <a:ext cx="2847079" cy="26215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3159" y="3964167"/>
            <a:ext cx="2920237" cy="25910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8256" y="4012940"/>
            <a:ext cx="2688569" cy="2542252"/>
          </a:xfrm>
          <a:prstGeom prst="rect">
            <a:avLst/>
          </a:prstGeom>
        </p:spPr>
      </p:pic>
      <p:sp>
        <p:nvSpPr>
          <p:cNvPr id="6"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59"/>
          <p:cNvGrpSpPr>
            <a:grpSpLocks/>
          </p:cNvGrpSpPr>
          <p:nvPr/>
        </p:nvGrpSpPr>
        <p:grpSpPr bwMode="auto">
          <a:xfrm>
            <a:off x="424050" y="165598"/>
            <a:ext cx="1500166" cy="914400"/>
            <a:chOff x="4464" y="2823"/>
            <a:chExt cx="960" cy="340"/>
          </a:xfrm>
        </p:grpSpPr>
        <p:pic>
          <p:nvPicPr>
            <p:cNvPr id="9" name="Picture 19" descr="bang"/>
            <p:cNvPicPr>
              <a:picLocks noChangeAspect="1" noChangeArrowheads="1"/>
            </p:cNvPicPr>
            <p:nvPr/>
          </p:nvPicPr>
          <p:blipFill>
            <a:blip r:embed="rId6"/>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0"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1" name="Hình ảnh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754" y="1320627"/>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F3064F2E-A8B9-467D-8E44-3D9D55A363F2}" type="datetime9">
              <a:rPr lang="vi-VN" smtClean="0"/>
              <a:t>28/05/2025 11:46:03 SA</a:t>
            </a:fld>
            <a:endParaRPr lang="en-US"/>
          </a:p>
        </p:txBody>
      </p:sp>
      <p:sp>
        <p:nvSpPr>
          <p:cNvPr id="12" name="Chỗ dành sẵn cho Chân trang 11"/>
          <p:cNvSpPr>
            <a:spLocks noGrp="1"/>
          </p:cNvSpPr>
          <p:nvPr>
            <p:ph type="ftr" sz="quarter" idx="11"/>
          </p:nvPr>
        </p:nvSpPr>
        <p:spPr/>
        <p:txBody>
          <a:bodyPr/>
          <a:lstStyle/>
          <a:p>
            <a:r>
              <a:rPr lang="en-US" smtClean="0"/>
              <a:t>Giáo viên thiết kế và thực hiện: Quan Văn Thắng</a:t>
            </a:r>
            <a:endParaRPr lang="en-US"/>
          </a:p>
        </p:txBody>
      </p:sp>
      <p:sp>
        <p:nvSpPr>
          <p:cNvPr id="13" name="Chỗ dành sẵn cho Số hiệu Bản chiếu 12"/>
          <p:cNvSpPr>
            <a:spLocks noGrp="1"/>
          </p:cNvSpPr>
          <p:nvPr>
            <p:ph type="sldNum" sz="quarter" idx="12"/>
          </p:nvPr>
        </p:nvSpPr>
        <p:spPr/>
        <p:txBody>
          <a:bodyPr/>
          <a:lstStyle/>
          <a:p>
            <a:fld id="{D115F5CF-4053-40F6-AF4E-2A721080C34B}" type="slidenum">
              <a:rPr lang="en-US" smtClean="0"/>
              <a:t>16</a:t>
            </a:fld>
            <a:endParaRPr lang="en-US"/>
          </a:p>
        </p:txBody>
      </p:sp>
    </p:spTree>
    <p:extLst>
      <p:ext uri="{BB962C8B-B14F-4D97-AF65-F5344CB8AC3E}">
        <p14:creationId xmlns:p14="http://schemas.microsoft.com/office/powerpoint/2010/main" val="1060947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xmlns="" id="{F11CCD53-E6F5-9417-0EC6-141E5CDFC8D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a:extLst>
              <a:ext uri="{FF2B5EF4-FFF2-40B4-BE49-F238E27FC236}">
                <a16:creationId xmlns:a16="http://schemas.microsoft.com/office/drawing/2014/main" xmlns="" id="{86A2669A-FE34-976E-08AA-473FBDAB075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a:extLst>
              <a:ext uri="{FF2B5EF4-FFF2-40B4-BE49-F238E27FC236}">
                <a16:creationId xmlns:a16="http://schemas.microsoft.com/office/drawing/2014/main" xmlns="" id="{93110C28-DAF3-875C-2DB3-8FFB8E7DAC6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xmlns="" id="{DC505CBC-7FCE-11EC-A2B0-AB855B88239A}"/>
              </a:ext>
            </a:extLst>
          </p:cNvPr>
          <p:cNvPicPr>
            <a:picLocks noChangeAspect="1"/>
          </p:cNvPicPr>
          <p:nvPr/>
        </p:nvPicPr>
        <p:blipFill>
          <a:blip r:embed="rId4"/>
          <a:stretch>
            <a:fillRect/>
          </a:stretch>
        </p:blipFill>
        <p:spPr>
          <a:xfrm>
            <a:off x="0" y="1155032"/>
            <a:ext cx="12192000" cy="5702967"/>
          </a:xfrm>
          <a:prstGeom prst="rect">
            <a:avLst/>
          </a:prstGeom>
        </p:spPr>
      </p:pic>
      <p:pic>
        <p:nvPicPr>
          <p:cNvPr id="5" name="vd">
            <a:hlinkClick r:id="" action="ppaction://media"/>
            <a:extLst>
              <a:ext uri="{FF2B5EF4-FFF2-40B4-BE49-F238E27FC236}">
                <a16:creationId xmlns:a16="http://schemas.microsoft.com/office/drawing/2014/main" xmlns="" id="{6FFDCA0C-9CE9-C3EB-3342-CFF29DC44E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18695" y="4138864"/>
            <a:ext cx="1556084" cy="595729"/>
          </a:xfrm>
          <a:prstGeom prst="rect">
            <a:avLst/>
          </a:prstGeom>
        </p:spPr>
      </p:pic>
      <p:sp>
        <p:nvSpPr>
          <p:cNvPr id="9"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59"/>
          <p:cNvGrpSpPr>
            <a:grpSpLocks/>
          </p:cNvGrpSpPr>
          <p:nvPr/>
        </p:nvGrpSpPr>
        <p:grpSpPr bwMode="auto">
          <a:xfrm>
            <a:off x="424050" y="165598"/>
            <a:ext cx="1500166" cy="914400"/>
            <a:chOff x="4464" y="2823"/>
            <a:chExt cx="960" cy="340"/>
          </a:xfrm>
        </p:grpSpPr>
        <p:pic>
          <p:nvPicPr>
            <p:cNvPr id="11" name="Picture 19" descr="bang"/>
            <p:cNvPicPr>
              <a:picLocks noChangeAspect="1" noChangeArrowheads="1"/>
            </p:cNvPicPr>
            <p:nvPr/>
          </p:nvPicPr>
          <p:blipFill>
            <a:blip r:embed="rId6"/>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2"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3" name="Hình ảnh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5388" y="83132"/>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144D8AD2-5114-48F2-A47E-EF41E4449689}" type="datetime9">
              <a:rPr lang="vi-VN" smtClean="0"/>
              <a:t>28/05/2025 11:46:03 SA</a:t>
            </a:fld>
            <a:endParaRPr lang="en-US"/>
          </a:p>
        </p:txBody>
      </p:sp>
      <p:sp>
        <p:nvSpPr>
          <p:cNvPr id="4" name="Chỗ dành sẵn cho Chân trang 3"/>
          <p:cNvSpPr>
            <a:spLocks noGrp="1"/>
          </p:cNvSpPr>
          <p:nvPr>
            <p:ph type="ftr" sz="quarter" idx="11"/>
          </p:nvPr>
        </p:nvSpPr>
        <p:spPr/>
        <p:txBody>
          <a:bodyPr/>
          <a:lstStyle/>
          <a:p>
            <a:r>
              <a:rPr lang="en-US" smtClean="0"/>
              <a:t>Giáo viên thiết kế và thực hiện: Quan Văn Thắng</a:t>
            </a:r>
            <a:endParaRPr lang="en-US"/>
          </a:p>
        </p:txBody>
      </p:sp>
      <p:sp>
        <p:nvSpPr>
          <p:cNvPr id="14" name="Chỗ dành sẵn cho Số hiệu Bản chiếu 13"/>
          <p:cNvSpPr>
            <a:spLocks noGrp="1"/>
          </p:cNvSpPr>
          <p:nvPr>
            <p:ph type="sldNum" sz="quarter" idx="12"/>
          </p:nvPr>
        </p:nvSpPr>
        <p:spPr/>
        <p:txBody>
          <a:bodyPr/>
          <a:lstStyle/>
          <a:p>
            <a:fld id="{D115F5CF-4053-40F6-AF4E-2A721080C34B}" type="slidenum">
              <a:rPr lang="en-US" smtClean="0"/>
              <a:t>17</a:t>
            </a:fld>
            <a:endParaRPr lang="en-US"/>
          </a:p>
        </p:txBody>
      </p:sp>
    </p:spTree>
    <p:extLst>
      <p:ext uri="{BB962C8B-B14F-4D97-AF65-F5344CB8AC3E}">
        <p14:creationId xmlns:p14="http://schemas.microsoft.com/office/powerpoint/2010/main" val="156563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5E5F8C4-4604-AB9C-CA73-F190F35115CC}"/>
              </a:ext>
            </a:extLst>
          </p:cNvPr>
          <p:cNvPicPr>
            <a:picLocks noChangeAspect="1"/>
          </p:cNvPicPr>
          <p:nvPr/>
        </p:nvPicPr>
        <p:blipFill>
          <a:blip r:embed="rId4"/>
          <a:stretch>
            <a:fillRect/>
          </a:stretch>
        </p:blipFill>
        <p:spPr>
          <a:xfrm>
            <a:off x="3328416" y="0"/>
            <a:ext cx="8787384" cy="6858000"/>
          </a:xfrm>
          <a:prstGeom prst="rect">
            <a:avLst/>
          </a:prstGeom>
        </p:spPr>
      </p:pic>
      <p:pic>
        <p:nvPicPr>
          <p:cNvPr id="6" name="Video chưa đặt tên ‐ Được tạo bằng Clipchamp">
            <a:hlinkClick r:id="" action="ppaction://media"/>
            <a:extLst>
              <a:ext uri="{FF2B5EF4-FFF2-40B4-BE49-F238E27FC236}">
                <a16:creationId xmlns:a16="http://schemas.microsoft.com/office/drawing/2014/main" xmlns="" id="{F4F157B4-B7E7-C788-B9B0-BE02C8A505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60447" y="2713288"/>
            <a:ext cx="1345364" cy="447007"/>
          </a:xfrm>
          <a:prstGeom prst="rect">
            <a:avLst/>
          </a:prstGeom>
        </p:spPr>
      </p:pic>
      <p:pic>
        <p:nvPicPr>
          <p:cNvPr id="4" name="Hình ảnh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8188" y="73988"/>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F75C7B7F-9932-46AE-9E9B-433CF655E4C9}" type="datetime9">
              <a:rPr lang="vi-VN" smtClean="0"/>
              <a:t>28/05/2025 11:46:03 SA</a:t>
            </a:fld>
            <a:endParaRPr lang="en-US"/>
          </a:p>
        </p:txBody>
      </p:sp>
      <p:sp>
        <p:nvSpPr>
          <p:cNvPr id="3" name="Chỗ dành sẵn cho Chân trang 2"/>
          <p:cNvSpPr>
            <a:spLocks noGrp="1"/>
          </p:cNvSpPr>
          <p:nvPr>
            <p:ph type="ftr" sz="quarter" idx="11"/>
          </p:nvPr>
        </p:nvSpPr>
        <p:spPr/>
        <p:txBody>
          <a:bodyPr/>
          <a:lstStyle/>
          <a:p>
            <a:r>
              <a:rPr lang="en-US" smtClean="0"/>
              <a:t>Giáo viên thiết kế và thực hiện: Quan Văn Thắng</a:t>
            </a:r>
            <a:endParaRPr lang="en-US"/>
          </a:p>
        </p:txBody>
      </p:sp>
      <p:sp>
        <p:nvSpPr>
          <p:cNvPr id="7" name="Chỗ dành sẵn cho Số hiệu Bản chiếu 6"/>
          <p:cNvSpPr>
            <a:spLocks noGrp="1"/>
          </p:cNvSpPr>
          <p:nvPr>
            <p:ph type="sldNum" sz="quarter" idx="12"/>
          </p:nvPr>
        </p:nvSpPr>
        <p:spPr/>
        <p:txBody>
          <a:bodyPr/>
          <a:lstStyle/>
          <a:p>
            <a:fld id="{D115F5CF-4053-40F6-AF4E-2A721080C34B}" type="slidenum">
              <a:rPr lang="en-US" smtClean="0"/>
              <a:t>18</a:t>
            </a:fld>
            <a:endParaRPr lang="en-US"/>
          </a:p>
        </p:txBody>
      </p:sp>
    </p:spTree>
    <p:extLst>
      <p:ext uri="{BB962C8B-B14F-4D97-AF65-F5344CB8AC3E}">
        <p14:creationId xmlns:p14="http://schemas.microsoft.com/office/powerpoint/2010/main" val="344166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9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2"/>
          <a:stretch>
            <a:fillRect/>
          </a:stretch>
        </p:blipFill>
        <p:spPr>
          <a:xfrm>
            <a:off x="0" y="24071"/>
            <a:ext cx="12192000" cy="6858000"/>
          </a:xfrm>
          <a:prstGeom prst="rect">
            <a:avLst/>
          </a:prstGeom>
        </p:spPr>
      </p:pic>
      <p:sp>
        <p:nvSpPr>
          <p:cNvPr id="6" name="Title 1">
            <a:extLst>
              <a:ext uri="{FF2B5EF4-FFF2-40B4-BE49-F238E27FC236}">
                <a16:creationId xmlns:a16="http://schemas.microsoft.com/office/drawing/2014/main" xmlns="" id="{F7BB1B1A-0D74-49EC-7197-540CA93BDC00}"/>
              </a:ext>
            </a:extLst>
          </p:cNvPr>
          <p:cNvSpPr>
            <a:spLocks noGrp="1"/>
          </p:cNvSpPr>
          <p:nvPr>
            <p:ph type="title"/>
          </p:nvPr>
        </p:nvSpPr>
        <p:spPr>
          <a:xfrm>
            <a:off x="2407672" y="1520579"/>
            <a:ext cx="5257800" cy="786064"/>
          </a:xfrm>
        </p:spPr>
        <p:txBody>
          <a:bodyPr>
            <a:normAutofit/>
          </a:bodyPr>
          <a:lstStyle/>
          <a:p>
            <a:r>
              <a:rPr lang="en-US" sz="3600" b="1" dirty="0">
                <a:solidFill>
                  <a:schemeClr val="bg1"/>
                </a:solidFill>
                <a:latin typeface="Times New Roman" panose="02020603050405020304" pitchFamily="18" charset="0"/>
                <a:cs typeface="Times New Roman" panose="02020603050405020304" pitchFamily="18" charset="0"/>
              </a:rPr>
              <a:t>Bài </a:t>
            </a:r>
            <a:r>
              <a:rPr lang="en-US" sz="3600" b="1" dirty="0" err="1">
                <a:solidFill>
                  <a:schemeClr val="bg1"/>
                </a:solidFill>
                <a:latin typeface="Times New Roman" panose="02020603050405020304" pitchFamily="18" charset="0"/>
                <a:cs typeface="Times New Roman" panose="02020603050405020304" pitchFamily="18" charset="0"/>
              </a:rPr>
              <a:t>văn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có</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mấy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đoạn</a:t>
            </a:r>
            <a:r>
              <a:rPr lang="en-US" sz="3600" b="1" dirty="0">
                <a:solidFill>
                  <a:schemeClr val="bg1"/>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E1E68AD3-48B8-3FAE-F028-142717BD528C}"/>
              </a:ext>
            </a:extLst>
          </p:cNvPr>
          <p:cNvSpPr txBox="1"/>
          <p:nvPr/>
        </p:nvSpPr>
        <p:spPr>
          <a:xfrm>
            <a:off x="678435" y="2175798"/>
            <a:ext cx="8447980" cy="2554545"/>
          </a:xfrm>
          <a:prstGeom prst="rect">
            <a:avLst/>
          </a:prstGeom>
          <a:noFill/>
        </p:spPr>
        <p:txBody>
          <a:bodyPr wrap="square">
            <a:spAutoFit/>
          </a:bodyPr>
          <a:lstStyle/>
          <a:p>
            <a:r>
              <a:rPr lang="vi-VN" sz="3200" b="1" dirty="0">
                <a:solidFill>
                  <a:srgbClr val="FFFF00"/>
                </a:solidFill>
              </a:rPr>
              <a:t>- </a:t>
            </a:r>
            <a:r>
              <a:rPr lang="en-US" sz="3200" b="1" dirty="0">
                <a:solidFill>
                  <a:srgbClr val="FFFF00"/>
                </a:solidFill>
              </a:rPr>
              <a:t>C</a:t>
            </a:r>
            <a:r>
              <a:rPr lang="vi-VN" sz="3200" b="1" dirty="0" err="1">
                <a:solidFill>
                  <a:srgbClr val="FFFF00"/>
                </a:solidFill>
              </a:rPr>
              <a:t>hia</a:t>
            </a:r>
            <a:r>
              <a:rPr lang="vi-VN" sz="3200" b="1" dirty="0">
                <a:solidFill>
                  <a:srgbClr val="FFFF00"/>
                </a:solidFill>
              </a:rPr>
              <a:t> 4 </a:t>
            </a:r>
            <a:r>
              <a:rPr lang="vi-VN" sz="3200" b="1" dirty="0" err="1">
                <a:solidFill>
                  <a:srgbClr val="FFFF00"/>
                </a:solidFill>
              </a:rPr>
              <a:t>đoạn</a:t>
            </a:r>
            <a:endParaRPr lang="vi-VN" sz="3200" b="1" dirty="0">
              <a:solidFill>
                <a:srgbClr val="FFFF00"/>
              </a:solidFill>
            </a:endParaRPr>
          </a:p>
          <a:p>
            <a:r>
              <a:rPr lang="vi-VN" sz="3200" dirty="0">
                <a:solidFill>
                  <a:srgbClr val="FFFF00"/>
                </a:solidFill>
              </a:rPr>
              <a:t>+ </a:t>
            </a:r>
            <a:r>
              <a:rPr lang="vi-VN" sz="3200" dirty="0" err="1">
                <a:solidFill>
                  <a:srgbClr val="FFFF00"/>
                </a:solidFill>
              </a:rPr>
              <a:t>Đoạn</a:t>
            </a:r>
            <a:r>
              <a:rPr lang="vi-VN" sz="3200" dirty="0">
                <a:solidFill>
                  <a:srgbClr val="FFFF00"/>
                </a:solidFill>
              </a:rPr>
              <a:t> 1: </a:t>
            </a:r>
            <a:r>
              <a:rPr lang="vi-VN" sz="3200" dirty="0" err="1">
                <a:solidFill>
                  <a:srgbClr val="FFFF00"/>
                </a:solidFill>
              </a:rPr>
              <a:t>Từ</a:t>
            </a:r>
            <a:r>
              <a:rPr lang="vi-VN" sz="3200" dirty="0">
                <a:solidFill>
                  <a:srgbClr val="FFFF00"/>
                </a:solidFill>
              </a:rPr>
              <a:t> </a:t>
            </a:r>
            <a:r>
              <a:rPr lang="vi-VN" sz="3200" dirty="0" err="1">
                <a:solidFill>
                  <a:srgbClr val="FFFF00"/>
                </a:solidFill>
              </a:rPr>
              <a:t>đầu</a:t>
            </a:r>
            <a:r>
              <a:rPr lang="vi-VN" sz="3200" dirty="0">
                <a:solidFill>
                  <a:srgbClr val="FFFF00"/>
                </a:solidFill>
              </a:rPr>
              <a:t> </a:t>
            </a:r>
            <a:r>
              <a:rPr lang="vi-VN" sz="3200" dirty="0" err="1">
                <a:solidFill>
                  <a:srgbClr val="FFFF00"/>
                </a:solidFill>
              </a:rPr>
              <a:t>đến</a:t>
            </a:r>
            <a:r>
              <a:rPr lang="vi-VN" sz="3200" dirty="0">
                <a:solidFill>
                  <a:srgbClr val="FFFF00"/>
                </a:solidFill>
              </a:rPr>
              <a:t> </a:t>
            </a:r>
            <a:r>
              <a:rPr lang="en-US" sz="3200" dirty="0" smtClean="0">
                <a:solidFill>
                  <a:srgbClr val="FFFF00"/>
                </a:solidFill>
              </a:rPr>
              <a:t>“</a:t>
            </a:r>
            <a:r>
              <a:rPr lang="vi-VN" sz="3200" dirty="0" smtClean="0">
                <a:solidFill>
                  <a:srgbClr val="FFFF00"/>
                </a:solidFill>
              </a:rPr>
              <a:t>như </a:t>
            </a:r>
            <a:r>
              <a:rPr lang="vi-VN" sz="3200" dirty="0" err="1">
                <a:solidFill>
                  <a:srgbClr val="FFFF00"/>
                </a:solidFill>
              </a:rPr>
              <a:t>đùa</a:t>
            </a:r>
            <a:r>
              <a:rPr lang="vi-VN" sz="3200" dirty="0">
                <a:solidFill>
                  <a:srgbClr val="FFFF00"/>
                </a:solidFill>
              </a:rPr>
              <a:t> </a:t>
            </a:r>
            <a:r>
              <a:rPr lang="vi-VN" sz="3200" dirty="0" err="1" smtClean="0">
                <a:solidFill>
                  <a:srgbClr val="FFFF00"/>
                </a:solidFill>
              </a:rPr>
              <a:t>nghịch</a:t>
            </a:r>
            <a:r>
              <a:rPr lang="en-US" sz="3200" dirty="0" smtClean="0">
                <a:solidFill>
                  <a:srgbClr val="FFFF00"/>
                </a:solidFill>
              </a:rPr>
              <a:t>”.</a:t>
            </a:r>
            <a:endParaRPr lang="vi-VN" sz="3200" dirty="0">
              <a:solidFill>
                <a:srgbClr val="FFFF00"/>
              </a:solidFill>
            </a:endParaRPr>
          </a:p>
          <a:p>
            <a:r>
              <a:rPr lang="vi-VN" sz="3200" dirty="0">
                <a:solidFill>
                  <a:srgbClr val="FFFF00"/>
                </a:solidFill>
              </a:rPr>
              <a:t>+ </a:t>
            </a:r>
            <a:r>
              <a:rPr lang="vi-VN" sz="3200" dirty="0" err="1">
                <a:solidFill>
                  <a:srgbClr val="FFFF00"/>
                </a:solidFill>
              </a:rPr>
              <a:t>Đoạn</a:t>
            </a:r>
            <a:r>
              <a:rPr lang="vi-VN" sz="3200" dirty="0">
                <a:solidFill>
                  <a:srgbClr val="FFFF00"/>
                </a:solidFill>
              </a:rPr>
              <a:t> 2: </a:t>
            </a:r>
            <a:r>
              <a:rPr lang="vi-VN" sz="3200" dirty="0" err="1">
                <a:solidFill>
                  <a:srgbClr val="FFFF00"/>
                </a:solidFill>
              </a:rPr>
              <a:t>Tiếp</a:t>
            </a:r>
            <a:r>
              <a:rPr lang="vi-VN" sz="3200" dirty="0">
                <a:solidFill>
                  <a:srgbClr val="FFFF00"/>
                </a:solidFill>
              </a:rPr>
              <a:t> theo cho </a:t>
            </a:r>
            <a:r>
              <a:rPr lang="vi-VN" sz="3200" dirty="0" err="1">
                <a:solidFill>
                  <a:srgbClr val="FFFF00"/>
                </a:solidFill>
              </a:rPr>
              <a:t>đến</a:t>
            </a:r>
            <a:r>
              <a:rPr lang="vi-VN" sz="3200" dirty="0">
                <a:solidFill>
                  <a:srgbClr val="FFFF00"/>
                </a:solidFill>
              </a:rPr>
              <a:t> </a:t>
            </a:r>
            <a:r>
              <a:rPr lang="en-US" sz="3200" dirty="0" smtClean="0">
                <a:solidFill>
                  <a:srgbClr val="FFFF00"/>
                </a:solidFill>
              </a:rPr>
              <a:t>“</a:t>
            </a:r>
            <a:r>
              <a:rPr lang="vi-VN" sz="3200" dirty="0" err="1" smtClean="0">
                <a:solidFill>
                  <a:srgbClr val="FFFF00"/>
                </a:solidFill>
              </a:rPr>
              <a:t>cười</a:t>
            </a:r>
            <a:r>
              <a:rPr lang="vi-VN" sz="3200" dirty="0">
                <a:solidFill>
                  <a:srgbClr val="FFFF00"/>
                </a:solidFill>
              </a:rPr>
              <a:t>, </a:t>
            </a:r>
            <a:r>
              <a:rPr lang="vi-VN" sz="3200" dirty="0" err="1" smtClean="0">
                <a:solidFill>
                  <a:srgbClr val="FFFF00"/>
                </a:solidFill>
              </a:rPr>
              <a:t>cười</a:t>
            </a:r>
            <a:r>
              <a:rPr lang="en-US" sz="3200" dirty="0" smtClean="0">
                <a:solidFill>
                  <a:srgbClr val="FFFF00"/>
                </a:solidFill>
              </a:rPr>
              <a:t>…”</a:t>
            </a:r>
            <a:endParaRPr lang="vi-VN" sz="3200" dirty="0">
              <a:solidFill>
                <a:srgbClr val="FFFF00"/>
              </a:solidFill>
            </a:endParaRPr>
          </a:p>
          <a:p>
            <a:r>
              <a:rPr lang="vi-VN" sz="3200" dirty="0">
                <a:solidFill>
                  <a:srgbClr val="FFFF00"/>
                </a:solidFill>
              </a:rPr>
              <a:t>+ </a:t>
            </a:r>
            <a:r>
              <a:rPr lang="vi-VN" sz="3200" dirty="0" err="1">
                <a:solidFill>
                  <a:srgbClr val="FFFF00"/>
                </a:solidFill>
              </a:rPr>
              <a:t>Đoạn</a:t>
            </a:r>
            <a:r>
              <a:rPr lang="vi-VN" sz="3200" dirty="0">
                <a:solidFill>
                  <a:srgbClr val="FFFF00"/>
                </a:solidFill>
              </a:rPr>
              <a:t> 3: </a:t>
            </a:r>
            <a:r>
              <a:rPr lang="vi-VN" sz="3200" dirty="0" err="1">
                <a:solidFill>
                  <a:srgbClr val="FFFF00"/>
                </a:solidFill>
              </a:rPr>
              <a:t>Tiếp</a:t>
            </a:r>
            <a:r>
              <a:rPr lang="vi-VN" sz="3200" dirty="0">
                <a:solidFill>
                  <a:srgbClr val="FFFF00"/>
                </a:solidFill>
              </a:rPr>
              <a:t> theo cho </a:t>
            </a:r>
            <a:r>
              <a:rPr lang="vi-VN" sz="3200" dirty="0" err="1">
                <a:solidFill>
                  <a:srgbClr val="FFFF00"/>
                </a:solidFill>
              </a:rPr>
              <a:t>đến</a:t>
            </a:r>
            <a:r>
              <a:rPr lang="vi-VN" sz="3200" dirty="0">
                <a:solidFill>
                  <a:srgbClr val="FFFF00"/>
                </a:solidFill>
              </a:rPr>
              <a:t> </a:t>
            </a:r>
            <a:r>
              <a:rPr lang="en-US" sz="3200" dirty="0" smtClean="0">
                <a:solidFill>
                  <a:srgbClr val="FFFF00"/>
                </a:solidFill>
              </a:rPr>
              <a:t>“</a:t>
            </a:r>
            <a:r>
              <a:rPr lang="vi-VN" sz="3200" dirty="0" err="1" smtClean="0">
                <a:solidFill>
                  <a:srgbClr val="FFFF00"/>
                </a:solidFill>
              </a:rPr>
              <a:t>đói</a:t>
            </a:r>
            <a:r>
              <a:rPr lang="vi-VN" sz="3200" dirty="0" smtClean="0">
                <a:solidFill>
                  <a:srgbClr val="FFFF00"/>
                </a:solidFill>
              </a:rPr>
              <a:t> </a:t>
            </a:r>
            <a:r>
              <a:rPr lang="vi-VN" sz="3200" dirty="0">
                <a:solidFill>
                  <a:srgbClr val="FFFF00"/>
                </a:solidFill>
              </a:rPr>
              <a:t>…..</a:t>
            </a:r>
            <a:r>
              <a:rPr lang="vi-VN" sz="3200" dirty="0" err="1" smtClean="0">
                <a:solidFill>
                  <a:srgbClr val="FFFF00"/>
                </a:solidFill>
              </a:rPr>
              <a:t>rồi</a:t>
            </a:r>
            <a:r>
              <a:rPr lang="en-US" sz="3200" dirty="0" smtClean="0">
                <a:solidFill>
                  <a:srgbClr val="FFFF00"/>
                </a:solidFill>
              </a:rPr>
              <a:t>.”.</a:t>
            </a:r>
            <a:endParaRPr lang="vi-VN" sz="3200" dirty="0">
              <a:solidFill>
                <a:srgbClr val="FFFF00"/>
              </a:solidFill>
            </a:endParaRPr>
          </a:p>
          <a:p>
            <a:r>
              <a:rPr lang="vi-VN" sz="3200" dirty="0">
                <a:solidFill>
                  <a:srgbClr val="FFFF00"/>
                </a:solidFill>
              </a:rPr>
              <a:t>+ </a:t>
            </a:r>
            <a:r>
              <a:rPr lang="vi-VN" sz="3200" dirty="0" err="1">
                <a:solidFill>
                  <a:srgbClr val="FFFF00"/>
                </a:solidFill>
              </a:rPr>
              <a:t>Đoạn</a:t>
            </a:r>
            <a:r>
              <a:rPr lang="vi-VN" sz="3200" dirty="0">
                <a:solidFill>
                  <a:srgbClr val="FFFF00"/>
                </a:solidFill>
              </a:rPr>
              <a:t> 4: </a:t>
            </a:r>
            <a:r>
              <a:rPr lang="vi-VN" sz="3200" dirty="0" err="1">
                <a:solidFill>
                  <a:srgbClr val="FFFF00"/>
                </a:solidFill>
              </a:rPr>
              <a:t>Còn</a:t>
            </a:r>
            <a:r>
              <a:rPr lang="vi-VN" sz="3200" dirty="0">
                <a:solidFill>
                  <a:srgbClr val="FFFF00"/>
                </a:solidFill>
              </a:rPr>
              <a:t> </a:t>
            </a:r>
            <a:r>
              <a:rPr lang="vi-VN" sz="3200" dirty="0" err="1">
                <a:solidFill>
                  <a:srgbClr val="FFFF00"/>
                </a:solidFill>
              </a:rPr>
              <a:t>lại</a:t>
            </a:r>
            <a:r>
              <a:rPr lang="vi-VN" sz="3200" dirty="0">
                <a:solidFill>
                  <a:srgbClr val="FFFF00"/>
                </a:solidFill>
              </a:rPr>
              <a:t>.</a:t>
            </a:r>
          </a:p>
        </p:txBody>
      </p:sp>
      <p:pic>
        <p:nvPicPr>
          <p:cNvPr id="2" name="Picture 8">
            <a:extLst>
              <a:ext uri="{FF2B5EF4-FFF2-40B4-BE49-F238E27FC236}">
                <a16:creationId xmlns:a16="http://schemas.microsoft.com/office/drawing/2014/main" xmlns="" id="{C3795073-87F8-4E1C-9DF2-ABEC0A68678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64448" y="1488191"/>
            <a:ext cx="2543786" cy="5113136"/>
          </a:xfrm>
          <a:prstGeom prst="rect">
            <a:avLst/>
          </a:prstGeom>
        </p:spPr>
      </p:pic>
      <p:sp>
        <p:nvSpPr>
          <p:cNvPr id="7"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Thứ</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smtClean="0">
                <a:solidFill>
                  <a:prstClr val="white"/>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ngày</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smtClean="0">
                <a:solidFill>
                  <a:prstClr val="white"/>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59"/>
          <p:cNvGrpSpPr>
            <a:grpSpLocks/>
          </p:cNvGrpSpPr>
          <p:nvPr/>
        </p:nvGrpSpPr>
        <p:grpSpPr bwMode="auto">
          <a:xfrm>
            <a:off x="424050" y="165598"/>
            <a:ext cx="1500166" cy="914400"/>
            <a:chOff x="4464" y="2823"/>
            <a:chExt cx="960" cy="340"/>
          </a:xfrm>
        </p:grpSpPr>
        <p:pic>
          <p:nvPicPr>
            <p:cNvPr id="11" name="Picture 19" descr="bang"/>
            <p:cNvPicPr>
              <a:picLocks noChangeAspect="1" noChangeArrowheads="1"/>
            </p:cNvPicPr>
            <p:nvPr/>
          </p:nvPicPr>
          <p:blipFill>
            <a:blip r:embed="rId5"/>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2"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3" name="Hình ảnh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6728" y="142689"/>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itle 1">
            <a:extLst>
              <a:ext uri="{FF2B5EF4-FFF2-40B4-BE49-F238E27FC236}">
                <a16:creationId xmlns:a16="http://schemas.microsoft.com/office/drawing/2014/main" xmlns="" id="{F7BB1B1A-0D74-49EC-7197-540CA93BDC00}"/>
              </a:ext>
            </a:extLst>
          </p:cNvPr>
          <p:cNvSpPr txBox="1">
            <a:spLocks/>
          </p:cNvSpPr>
          <p:nvPr/>
        </p:nvSpPr>
        <p:spPr>
          <a:xfrm>
            <a:off x="2036728" y="5040079"/>
            <a:ext cx="7503695" cy="7860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smtClean="0">
                <a:solidFill>
                  <a:srgbClr val="FFFF00"/>
                </a:solidFill>
                <a:latin typeface="Times New Roman" panose="02020603050405020304" pitchFamily="18" charset="0"/>
                <a:cs typeface="Times New Roman" panose="02020603050405020304" pitchFamily="18" charset="0"/>
              </a:rPr>
              <a:t>Các</a:t>
            </a:r>
            <a:r>
              <a:rPr lang="en-US" sz="4000" b="1" dirty="0" smtClean="0">
                <a:solidFill>
                  <a:srgbClr val="FFFF00"/>
                </a:solidFill>
                <a:latin typeface="Times New Roman" panose="02020603050405020304" pitchFamily="18" charset="0"/>
                <a:cs typeface="Times New Roman" panose="02020603050405020304" pitchFamily="18" charset="0"/>
              </a:rPr>
              <a:t> </a:t>
            </a:r>
            <a:r>
              <a:rPr lang="en-US" sz="4000" b="1" dirty="0" err="1" smtClean="0">
                <a:solidFill>
                  <a:srgbClr val="FFFF00"/>
                </a:solidFill>
                <a:latin typeface="Times New Roman" panose="02020603050405020304" pitchFamily="18" charset="0"/>
                <a:cs typeface="Times New Roman" panose="02020603050405020304" pitchFamily="18" charset="0"/>
              </a:rPr>
              <a:t>em</a:t>
            </a:r>
            <a:r>
              <a:rPr lang="en-US" sz="4000" b="1" dirty="0" smtClean="0">
                <a:solidFill>
                  <a:srgbClr val="FFFF00"/>
                </a:solidFill>
                <a:latin typeface="Times New Roman" panose="02020603050405020304" pitchFamily="18" charset="0"/>
                <a:cs typeface="Times New Roman" panose="02020603050405020304" pitchFamily="18" charset="0"/>
              </a:rPr>
              <a:t> </a:t>
            </a:r>
            <a:r>
              <a:rPr lang="en-US" sz="4000" b="1" dirty="0" err="1" smtClean="0">
                <a:solidFill>
                  <a:srgbClr val="FFFF00"/>
                </a:solidFill>
                <a:latin typeface="Times New Roman" panose="02020603050405020304" pitchFamily="18" charset="0"/>
                <a:cs typeface="Times New Roman" panose="02020603050405020304" pitchFamily="18" charset="0"/>
              </a:rPr>
              <a:t>đọc</a:t>
            </a:r>
            <a:r>
              <a:rPr lang="en-US" sz="4000" b="1" dirty="0" smtClean="0">
                <a:solidFill>
                  <a:srgbClr val="FFFF00"/>
                </a:solidFill>
                <a:latin typeface="Times New Roman" panose="02020603050405020304" pitchFamily="18" charset="0"/>
                <a:cs typeface="Times New Roman" panose="02020603050405020304" pitchFamily="18" charset="0"/>
              </a:rPr>
              <a:t> </a:t>
            </a:r>
            <a:r>
              <a:rPr lang="en-US" sz="4000" b="1" dirty="0" err="1" smtClean="0">
                <a:solidFill>
                  <a:srgbClr val="FFFF00"/>
                </a:solidFill>
                <a:latin typeface="Times New Roman" panose="02020603050405020304" pitchFamily="18" charset="0"/>
                <a:cs typeface="Times New Roman" panose="02020603050405020304" pitchFamily="18" charset="0"/>
              </a:rPr>
              <a:t>nối</a:t>
            </a:r>
            <a:r>
              <a:rPr lang="en-US" sz="4000" b="1" dirty="0" smtClean="0">
                <a:solidFill>
                  <a:srgbClr val="FFFF00"/>
                </a:solidFill>
                <a:latin typeface="Times New Roman" panose="02020603050405020304" pitchFamily="18" charset="0"/>
                <a:cs typeface="Times New Roman" panose="02020603050405020304" pitchFamily="18" charset="0"/>
              </a:rPr>
              <a:t> </a:t>
            </a:r>
            <a:r>
              <a:rPr lang="en-US" sz="4000" b="1" dirty="0" err="1" smtClean="0">
                <a:solidFill>
                  <a:srgbClr val="FFFF00"/>
                </a:solidFill>
                <a:latin typeface="Times New Roman" panose="02020603050405020304" pitchFamily="18" charset="0"/>
                <a:cs typeface="Times New Roman" panose="02020603050405020304" pitchFamily="18" charset="0"/>
              </a:rPr>
              <a:t>tiếp</a:t>
            </a:r>
            <a:r>
              <a:rPr lang="en-US" sz="4000" b="1" dirty="0" smtClean="0">
                <a:solidFill>
                  <a:srgbClr val="FFFF00"/>
                </a:solidFill>
                <a:latin typeface="Times New Roman" panose="02020603050405020304" pitchFamily="18" charset="0"/>
                <a:cs typeface="Times New Roman" panose="02020603050405020304" pitchFamily="18" charset="0"/>
              </a:rPr>
              <a:t> </a:t>
            </a:r>
            <a:r>
              <a:rPr lang="en-US" sz="4000" b="1" dirty="0" err="1" smtClean="0">
                <a:solidFill>
                  <a:srgbClr val="FFFF00"/>
                </a:solidFill>
                <a:latin typeface="Times New Roman" panose="02020603050405020304" pitchFamily="18" charset="0"/>
                <a:cs typeface="Times New Roman" panose="02020603050405020304" pitchFamily="18" charset="0"/>
              </a:rPr>
              <a:t>theo</a:t>
            </a:r>
            <a:r>
              <a:rPr lang="en-US" sz="4000" b="1" dirty="0" smtClean="0">
                <a:solidFill>
                  <a:srgbClr val="FFFF00"/>
                </a:solidFill>
                <a:latin typeface="Times New Roman" panose="02020603050405020304" pitchFamily="18" charset="0"/>
                <a:cs typeface="Times New Roman" panose="02020603050405020304" pitchFamily="18" charset="0"/>
              </a:rPr>
              <a:t> </a:t>
            </a:r>
            <a:r>
              <a:rPr lang="en-US" sz="4000" b="1" dirty="0" err="1" smtClean="0">
                <a:solidFill>
                  <a:srgbClr val="FFFF00"/>
                </a:solidFill>
                <a:latin typeface="Times New Roman" panose="02020603050405020304" pitchFamily="18" charset="0"/>
                <a:cs typeface="Times New Roman" panose="02020603050405020304" pitchFamily="18" charset="0"/>
              </a:rPr>
              <a:t>đoạn</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3" name="Chỗ dành sẵn cho Ngày tháng 2"/>
          <p:cNvSpPr>
            <a:spLocks noGrp="1"/>
          </p:cNvSpPr>
          <p:nvPr>
            <p:ph type="dt" sz="half" idx="10"/>
          </p:nvPr>
        </p:nvSpPr>
        <p:spPr/>
        <p:txBody>
          <a:bodyPr/>
          <a:lstStyle/>
          <a:p>
            <a:fld id="{4DC69B58-04B8-4248-A01C-1C7B2D82B97A}" type="datetime9">
              <a:rPr lang="vi-VN" smtClean="0"/>
              <a:t>28/05/2025 11:46:03 SA</a:t>
            </a:fld>
            <a:endParaRPr lang="en-US"/>
          </a:p>
        </p:txBody>
      </p:sp>
      <p:sp>
        <p:nvSpPr>
          <p:cNvPr id="4" name="Chỗ dành sẵn cho Chân trang 3"/>
          <p:cNvSpPr>
            <a:spLocks noGrp="1"/>
          </p:cNvSpPr>
          <p:nvPr>
            <p:ph type="ftr" sz="quarter" idx="11"/>
          </p:nvPr>
        </p:nvSpPr>
        <p:spPr/>
        <p:txBody>
          <a:bodyPr/>
          <a:lstStyle/>
          <a:p>
            <a:r>
              <a:rPr lang="en-US" smtClean="0"/>
              <a:t>Giáo viên thiết kế và thực hiện: Quan Văn Thắng</a:t>
            </a:r>
            <a:endParaRPr lang="en-US"/>
          </a:p>
        </p:txBody>
      </p:sp>
      <p:sp>
        <p:nvSpPr>
          <p:cNvPr id="9" name="Chỗ dành sẵn cho Số hiệu Bản chiếu 8"/>
          <p:cNvSpPr>
            <a:spLocks noGrp="1"/>
          </p:cNvSpPr>
          <p:nvPr>
            <p:ph type="sldNum" sz="quarter" idx="12"/>
          </p:nvPr>
        </p:nvSpPr>
        <p:spPr/>
        <p:txBody>
          <a:bodyPr/>
          <a:lstStyle/>
          <a:p>
            <a:fld id="{D115F5CF-4053-40F6-AF4E-2A721080C34B}" type="slidenum">
              <a:rPr lang="en-US" smtClean="0"/>
              <a:t>19</a:t>
            </a:fld>
            <a:endParaRPr lang="en-US"/>
          </a:p>
        </p:txBody>
      </p:sp>
    </p:spTree>
    <p:extLst>
      <p:ext uri="{BB962C8B-B14F-4D97-AF65-F5344CB8AC3E}">
        <p14:creationId xmlns:p14="http://schemas.microsoft.com/office/powerpoint/2010/main" val="4234813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 calcmode="lin" valueType="num">
                                      <p:cBhvr>
                                        <p:cTn id="17"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EDB445-4F13-5E8D-BD16-F063B44E1148}"/>
              </a:ext>
            </a:extLst>
          </p:cNvPr>
          <p:cNvSpPr>
            <a:spLocks noGrp="1"/>
          </p:cNvSpPr>
          <p:nvPr>
            <p:ph type="title"/>
          </p:nvPr>
        </p:nvSpPr>
        <p:spPr/>
        <p:txBody>
          <a:bodyPr/>
          <a:lstStyle/>
          <a:p>
            <a:endParaRPr lang="en-US"/>
          </a:p>
        </p:txBody>
      </p:sp>
      <p:pic>
        <p:nvPicPr>
          <p:cNvPr id="4" name="Picture 4" descr="002108bg3md5rt">
            <a:extLst>
              <a:ext uri="{FF2B5EF4-FFF2-40B4-BE49-F238E27FC236}">
                <a16:creationId xmlns:a16="http://schemas.microsoft.com/office/drawing/2014/main" xmlns="" id="{D9732ECA-4860-86CE-DE21-6E53C89378A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8746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35937088-F8B2-BC7E-C4BB-EEC49C9A0D8A}"/>
              </a:ext>
            </a:extLst>
          </p:cNvPr>
          <p:cNvSpPr/>
          <p:nvPr/>
        </p:nvSpPr>
        <p:spPr>
          <a:xfrm>
            <a:off x="705853" y="2197768"/>
            <a:ext cx="3593431" cy="21496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a:solidFill>
                  <a:srgbClr val="C00000"/>
                </a:solidFill>
              </a:rPr>
              <a:t>Chủ </a:t>
            </a:r>
          </a:p>
          <a:p>
            <a:pPr algn="ctr"/>
            <a:r>
              <a:rPr lang="en-US" sz="8800">
                <a:solidFill>
                  <a:srgbClr val="C00000"/>
                </a:solidFill>
              </a:rPr>
              <a:t>Điểm</a:t>
            </a:r>
          </a:p>
        </p:txBody>
      </p:sp>
      <p:pic>
        <p:nvPicPr>
          <p:cNvPr id="6" name="Picture 5">
            <a:extLst>
              <a:ext uri="{FF2B5EF4-FFF2-40B4-BE49-F238E27FC236}">
                <a16:creationId xmlns:a16="http://schemas.microsoft.com/office/drawing/2014/main" xmlns="" id="{0A5BA427-55E3-B74B-15BA-C02288A3C233}"/>
              </a:ext>
            </a:extLst>
          </p:cNvPr>
          <p:cNvPicPr>
            <a:picLocks noChangeAspect="1"/>
          </p:cNvPicPr>
          <p:nvPr/>
        </p:nvPicPr>
        <p:blipFill>
          <a:blip r:embed="rId4"/>
          <a:stretch>
            <a:fillRect/>
          </a:stretch>
        </p:blipFill>
        <p:spPr>
          <a:xfrm>
            <a:off x="5187462" y="0"/>
            <a:ext cx="7004538" cy="6794283"/>
          </a:xfrm>
          <a:prstGeom prst="rect">
            <a:avLst/>
          </a:prstGeom>
        </p:spPr>
      </p:pic>
      <p:pic>
        <p:nvPicPr>
          <p:cNvPr id="13" name="Hình ảnh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64" y="410832"/>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hỗ dành sẵn cho Ngày tháng 2"/>
          <p:cNvSpPr>
            <a:spLocks noGrp="1"/>
          </p:cNvSpPr>
          <p:nvPr>
            <p:ph type="dt" sz="half" idx="10"/>
          </p:nvPr>
        </p:nvSpPr>
        <p:spPr/>
        <p:txBody>
          <a:bodyPr/>
          <a:lstStyle/>
          <a:p>
            <a:fld id="{740882C7-82FD-4875-A299-76D7D6EB69D2}" type="datetime9">
              <a:rPr lang="vi-VN" smtClean="0"/>
              <a:t>28/05/2025 11:46:03 SA</a:t>
            </a:fld>
            <a:endParaRPr lang="en-US"/>
          </a:p>
        </p:txBody>
      </p:sp>
      <p:sp>
        <p:nvSpPr>
          <p:cNvPr id="14" name="Chỗ dành sẵn cho Chân trang 13"/>
          <p:cNvSpPr>
            <a:spLocks noGrp="1"/>
          </p:cNvSpPr>
          <p:nvPr>
            <p:ph type="ftr" sz="quarter" idx="11"/>
          </p:nvPr>
        </p:nvSpPr>
        <p:spPr/>
        <p:txBody>
          <a:bodyPr/>
          <a:lstStyle/>
          <a:p>
            <a:r>
              <a:rPr lang="en-US" smtClean="0"/>
              <a:t>Giáo viên thiết kế và thực hiện: Quan Văn Thắng</a:t>
            </a:r>
            <a:endParaRPr lang="en-US"/>
          </a:p>
        </p:txBody>
      </p:sp>
      <p:sp>
        <p:nvSpPr>
          <p:cNvPr id="15" name="Chỗ dành sẵn cho Số hiệu Bản chiếu 14"/>
          <p:cNvSpPr>
            <a:spLocks noGrp="1"/>
          </p:cNvSpPr>
          <p:nvPr>
            <p:ph type="sldNum" sz="quarter" idx="12"/>
          </p:nvPr>
        </p:nvSpPr>
        <p:spPr/>
        <p:txBody>
          <a:bodyPr/>
          <a:lstStyle/>
          <a:p>
            <a:fld id="{D115F5CF-4053-40F6-AF4E-2A721080C34B}" type="slidenum">
              <a:rPr lang="en-US" smtClean="0"/>
              <a:t>2</a:t>
            </a:fld>
            <a:endParaRPr lang="en-US"/>
          </a:p>
        </p:txBody>
      </p:sp>
    </p:spTree>
    <p:extLst>
      <p:ext uri="{BB962C8B-B14F-4D97-AF65-F5344CB8AC3E}">
        <p14:creationId xmlns:p14="http://schemas.microsoft.com/office/powerpoint/2010/main" val="315640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3" y="174204"/>
            <a:ext cx="11654971" cy="6452412"/>
          </a:xfrm>
          <a:prstGeom prst="rect">
            <a:avLst/>
          </a:prstGeom>
        </p:spPr>
      </p:pic>
      <p:pic>
        <p:nvPicPr>
          <p:cNvPr id="3" name="Picture 2"/>
          <p:cNvPicPr>
            <a:picLocks noChangeAspect="1"/>
          </p:cNvPicPr>
          <p:nvPr/>
        </p:nvPicPr>
        <p:blipFill>
          <a:blip r:embed="rId3"/>
          <a:stretch>
            <a:fillRect/>
          </a:stretch>
        </p:blipFill>
        <p:spPr>
          <a:xfrm>
            <a:off x="3347485" y="0"/>
            <a:ext cx="5395428" cy="192650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1373"/>
          <a:stretch/>
        </p:blipFill>
        <p:spPr>
          <a:xfrm>
            <a:off x="2786743" y="3664857"/>
            <a:ext cx="6307624" cy="3193143"/>
          </a:xfrm>
          <a:prstGeom prst="rect">
            <a:avLst/>
          </a:prstGeom>
        </p:spPr>
      </p:pic>
      <p:grpSp>
        <p:nvGrpSpPr>
          <p:cNvPr id="14" name="Group 13"/>
          <p:cNvGrpSpPr/>
          <p:nvPr/>
        </p:nvGrpSpPr>
        <p:grpSpPr>
          <a:xfrm>
            <a:off x="713348" y="1557868"/>
            <a:ext cx="3944798" cy="1669138"/>
            <a:chOff x="1707576" y="1848205"/>
            <a:chExt cx="2634137" cy="1461168"/>
          </a:xfrm>
        </p:grpSpPr>
        <p:pic>
          <p:nvPicPr>
            <p:cNvPr id="5" name="Picture 4"/>
            <p:cNvPicPr>
              <a:picLocks noChangeAspect="1"/>
            </p:cNvPicPr>
            <p:nvPr/>
          </p:nvPicPr>
          <p:blipFill>
            <a:blip r:embed="rId5" cstate="print">
              <a:biLevel thresh="50000"/>
              <a:extLst>
                <a:ext uri="{28A0092B-C50C-407E-A947-70E740481C1C}">
                  <a14:useLocalDpi xmlns:a14="http://schemas.microsoft.com/office/drawing/2010/main" val="0"/>
                </a:ext>
              </a:extLst>
            </a:blip>
            <a:stretch>
              <a:fillRect/>
            </a:stretch>
          </p:blipFill>
          <p:spPr>
            <a:xfrm>
              <a:off x="1913581" y="1848205"/>
              <a:ext cx="2428132" cy="798678"/>
            </a:xfrm>
            <a:prstGeom prst="rect">
              <a:avLst/>
            </a:prstGeom>
          </p:spPr>
        </p:pic>
        <p:pic>
          <p:nvPicPr>
            <p:cNvPr id="11" name="Picture 2">
              <a:extLst>
                <a:ext uri="{FF2B5EF4-FFF2-40B4-BE49-F238E27FC236}">
                  <a16:creationId xmlns:a16="http://schemas.microsoft.com/office/drawing/2014/main" xmlns="" id="{CAAC617C-C90D-E9D7-A0E2-5782C07A78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7576" y="1909612"/>
              <a:ext cx="675864" cy="6758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353256" y="1862823"/>
              <a:ext cx="1988457" cy="1446550"/>
            </a:xfrm>
            <a:prstGeom prst="rect">
              <a:avLst/>
            </a:prstGeom>
            <a:noFill/>
          </p:spPr>
          <p:txBody>
            <a:bodyPr wrap="square" rtlCol="0">
              <a:spAutoFit/>
            </a:bodyPr>
            <a:lstStyle/>
            <a:p>
              <a:r>
                <a:rPr lang="en-US" sz="4400" b="1" dirty="0" err="1" smtClean="0">
                  <a:solidFill>
                    <a:srgbClr val="0070C0"/>
                  </a:solidFill>
                </a:rPr>
                <a:t>Chăn</a:t>
              </a:r>
              <a:r>
                <a:rPr lang="en-US" sz="4400" b="1" dirty="0" smtClean="0">
                  <a:solidFill>
                    <a:srgbClr val="0070C0"/>
                  </a:solidFill>
                </a:rPr>
                <a:t> </a:t>
              </a:r>
              <a:r>
                <a:rPr lang="en-US" sz="4400" b="1" dirty="0" err="1" smtClean="0">
                  <a:solidFill>
                    <a:srgbClr val="0070C0"/>
                  </a:solidFill>
                </a:rPr>
                <a:t>trâu</a:t>
              </a:r>
              <a:endParaRPr lang="en-US" sz="4400" b="1" dirty="0">
                <a:solidFill>
                  <a:srgbClr val="0070C0"/>
                </a:solidFill>
              </a:endParaRPr>
            </a:p>
          </p:txBody>
        </p:sp>
      </p:grpSp>
      <p:grpSp>
        <p:nvGrpSpPr>
          <p:cNvPr id="15" name="Group 14"/>
          <p:cNvGrpSpPr/>
          <p:nvPr/>
        </p:nvGrpSpPr>
        <p:grpSpPr>
          <a:xfrm>
            <a:off x="2232893" y="2708031"/>
            <a:ext cx="4519599" cy="869724"/>
            <a:chOff x="1707576" y="1848205"/>
            <a:chExt cx="3549481" cy="798678"/>
          </a:xfrm>
        </p:grpSpPr>
        <p:pic>
          <p:nvPicPr>
            <p:cNvPr id="16" name="Picture 15"/>
            <p:cNvPicPr>
              <a:picLocks noChangeAspect="1"/>
            </p:cNvPicPr>
            <p:nvPr/>
          </p:nvPicPr>
          <p:blipFill>
            <a:blip r:embed="rId5" cstate="print">
              <a:biLevel thresh="50000"/>
              <a:extLst>
                <a:ext uri="{28A0092B-C50C-407E-A947-70E740481C1C}">
                  <a14:useLocalDpi xmlns:a14="http://schemas.microsoft.com/office/drawing/2010/main" val="0"/>
                </a:ext>
              </a:extLst>
            </a:blip>
            <a:stretch>
              <a:fillRect/>
            </a:stretch>
          </p:blipFill>
          <p:spPr>
            <a:xfrm>
              <a:off x="1913581" y="1848205"/>
              <a:ext cx="2428132" cy="798678"/>
            </a:xfrm>
            <a:prstGeom prst="rect">
              <a:avLst/>
            </a:prstGeom>
          </p:spPr>
        </p:pic>
        <p:pic>
          <p:nvPicPr>
            <p:cNvPr id="17" name="Picture 2">
              <a:extLst>
                <a:ext uri="{FF2B5EF4-FFF2-40B4-BE49-F238E27FC236}">
                  <a16:creationId xmlns:a16="http://schemas.microsoft.com/office/drawing/2014/main" xmlns="" id="{CAAC617C-C90D-E9D7-A0E2-5782C07A78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7576" y="1909612"/>
              <a:ext cx="675864" cy="6758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315301" y="1853282"/>
              <a:ext cx="2941756" cy="769441"/>
            </a:xfrm>
            <a:prstGeom prst="rect">
              <a:avLst/>
            </a:prstGeom>
            <a:noFill/>
          </p:spPr>
          <p:txBody>
            <a:bodyPr wrap="square" rtlCol="0">
              <a:spAutoFit/>
            </a:bodyPr>
            <a:lstStyle/>
            <a:p>
              <a:r>
                <a:rPr lang="en-US" sz="4400" b="1" dirty="0" err="1" smtClean="0">
                  <a:solidFill>
                    <a:srgbClr val="0070C0"/>
                  </a:solidFill>
                </a:rPr>
                <a:t>Trong</a:t>
              </a:r>
              <a:r>
                <a:rPr lang="en-US" sz="4400" b="1" dirty="0" smtClean="0">
                  <a:solidFill>
                    <a:srgbClr val="0070C0"/>
                  </a:solidFill>
                </a:rPr>
                <a:t> </a:t>
              </a:r>
              <a:r>
                <a:rPr lang="en-US" sz="4400" b="1" dirty="0" err="1" smtClean="0">
                  <a:solidFill>
                    <a:srgbClr val="0070C0"/>
                  </a:solidFill>
                </a:rPr>
                <a:t>vắt</a:t>
              </a:r>
              <a:endParaRPr lang="en-US" sz="4400" b="1" dirty="0">
                <a:solidFill>
                  <a:srgbClr val="0070C0"/>
                </a:solidFill>
              </a:endParaRPr>
            </a:p>
          </p:txBody>
        </p:sp>
      </p:grpSp>
      <p:grpSp>
        <p:nvGrpSpPr>
          <p:cNvPr id="19" name="Group 18"/>
          <p:cNvGrpSpPr/>
          <p:nvPr/>
        </p:nvGrpSpPr>
        <p:grpSpPr>
          <a:xfrm>
            <a:off x="5940555" y="1557868"/>
            <a:ext cx="4671760" cy="798678"/>
            <a:chOff x="1677392" y="1848205"/>
            <a:chExt cx="3639789" cy="798678"/>
          </a:xfrm>
        </p:grpSpPr>
        <p:pic>
          <p:nvPicPr>
            <p:cNvPr id="20" name="Picture 19"/>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a:off x="1913580" y="1848205"/>
              <a:ext cx="3220031" cy="798678"/>
            </a:xfrm>
            <a:prstGeom prst="rect">
              <a:avLst/>
            </a:prstGeom>
          </p:spPr>
        </p:pic>
        <p:pic>
          <p:nvPicPr>
            <p:cNvPr id="21" name="Picture 2">
              <a:extLst>
                <a:ext uri="{FF2B5EF4-FFF2-40B4-BE49-F238E27FC236}">
                  <a16:creationId xmlns:a16="http://schemas.microsoft.com/office/drawing/2014/main" xmlns="" id="{CAAC617C-C90D-E9D7-A0E2-5782C07A78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7392" y="1881328"/>
              <a:ext cx="675864" cy="67586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353256" y="1862823"/>
              <a:ext cx="2963925" cy="769441"/>
            </a:xfrm>
            <a:prstGeom prst="rect">
              <a:avLst/>
            </a:prstGeom>
            <a:noFill/>
          </p:spPr>
          <p:txBody>
            <a:bodyPr wrap="square" rtlCol="0">
              <a:spAutoFit/>
            </a:bodyPr>
            <a:lstStyle/>
            <a:p>
              <a:r>
                <a:rPr lang="en-US" sz="4400" b="1" dirty="0" err="1" smtClean="0">
                  <a:solidFill>
                    <a:srgbClr val="0070C0"/>
                  </a:solidFill>
                </a:rPr>
                <a:t>Thung</a:t>
              </a:r>
              <a:r>
                <a:rPr lang="en-US" sz="4400" b="1" dirty="0" smtClean="0">
                  <a:solidFill>
                    <a:srgbClr val="0070C0"/>
                  </a:solidFill>
                </a:rPr>
                <a:t> </a:t>
              </a:r>
              <a:r>
                <a:rPr lang="en-US" sz="4400" b="1" dirty="0" err="1" smtClean="0">
                  <a:solidFill>
                    <a:srgbClr val="0070C0"/>
                  </a:solidFill>
                </a:rPr>
                <a:t>lũng</a:t>
              </a:r>
              <a:endParaRPr lang="en-US" sz="4400" b="1" dirty="0">
                <a:solidFill>
                  <a:srgbClr val="0070C0"/>
                </a:solidFill>
              </a:endParaRPr>
            </a:p>
          </p:txBody>
        </p:sp>
      </p:grpSp>
      <p:grpSp>
        <p:nvGrpSpPr>
          <p:cNvPr id="23" name="Group 22"/>
          <p:cNvGrpSpPr/>
          <p:nvPr/>
        </p:nvGrpSpPr>
        <p:grpSpPr>
          <a:xfrm>
            <a:off x="8062546" y="2640446"/>
            <a:ext cx="3810138" cy="1461168"/>
            <a:chOff x="1707576" y="1848205"/>
            <a:chExt cx="2634138" cy="1461168"/>
          </a:xfrm>
        </p:grpSpPr>
        <p:pic>
          <p:nvPicPr>
            <p:cNvPr id="24" name="Picture 23"/>
            <p:cNvPicPr>
              <a:picLocks noChangeAspect="1"/>
            </p:cNvPicPr>
            <p:nvPr/>
          </p:nvPicPr>
          <p:blipFill>
            <a:blip r:embed="rId5" cstate="print">
              <a:biLevel thresh="50000"/>
              <a:extLst>
                <a:ext uri="{28A0092B-C50C-407E-A947-70E740481C1C}">
                  <a14:useLocalDpi xmlns:a14="http://schemas.microsoft.com/office/drawing/2010/main" val="0"/>
                </a:ext>
              </a:extLst>
            </a:blip>
            <a:stretch>
              <a:fillRect/>
            </a:stretch>
          </p:blipFill>
          <p:spPr>
            <a:xfrm>
              <a:off x="1913581" y="1848205"/>
              <a:ext cx="2428132" cy="798678"/>
            </a:xfrm>
            <a:prstGeom prst="rect">
              <a:avLst/>
            </a:prstGeom>
          </p:spPr>
        </p:pic>
        <p:pic>
          <p:nvPicPr>
            <p:cNvPr id="25" name="Picture 2">
              <a:extLst>
                <a:ext uri="{FF2B5EF4-FFF2-40B4-BE49-F238E27FC236}">
                  <a16:creationId xmlns:a16="http://schemas.microsoft.com/office/drawing/2014/main" xmlns="" id="{CAAC617C-C90D-E9D7-A0E2-5782C07A78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7576" y="1909612"/>
              <a:ext cx="675864" cy="6758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253674" y="1862823"/>
              <a:ext cx="2088040" cy="1446550"/>
            </a:xfrm>
            <a:prstGeom prst="rect">
              <a:avLst/>
            </a:prstGeom>
            <a:noFill/>
          </p:spPr>
          <p:txBody>
            <a:bodyPr wrap="square" rtlCol="0">
              <a:spAutoFit/>
            </a:bodyPr>
            <a:lstStyle/>
            <a:p>
              <a:r>
                <a:rPr lang="en-US" sz="4400" b="1" dirty="0">
                  <a:solidFill>
                    <a:srgbClr val="0070C0"/>
                  </a:solidFill>
                </a:rPr>
                <a:t> </a:t>
              </a:r>
              <a:r>
                <a:rPr lang="en-US" sz="4400" b="1" dirty="0" err="1" smtClean="0">
                  <a:solidFill>
                    <a:srgbClr val="0070C0"/>
                  </a:solidFill>
                </a:rPr>
                <a:t>rong</a:t>
              </a:r>
              <a:r>
                <a:rPr lang="en-US" sz="4400" b="1" dirty="0" smtClean="0">
                  <a:solidFill>
                    <a:srgbClr val="0070C0"/>
                  </a:solidFill>
                </a:rPr>
                <a:t> </a:t>
              </a:r>
              <a:r>
                <a:rPr lang="en-US" sz="4400" b="1" dirty="0" err="1" smtClean="0">
                  <a:solidFill>
                    <a:srgbClr val="0070C0"/>
                  </a:solidFill>
                </a:rPr>
                <a:t>chơi</a:t>
              </a:r>
              <a:endParaRPr lang="en-US" sz="4400" b="1" dirty="0">
                <a:solidFill>
                  <a:srgbClr val="0070C0"/>
                </a:solidFill>
              </a:endParaRPr>
            </a:p>
          </p:txBody>
        </p:sp>
      </p:grpSp>
      <p:sp>
        <p:nvSpPr>
          <p:cNvPr id="2" name="Chỗ dành sẵn cho Ngày tháng 1"/>
          <p:cNvSpPr>
            <a:spLocks noGrp="1"/>
          </p:cNvSpPr>
          <p:nvPr>
            <p:ph type="dt" sz="half" idx="10"/>
          </p:nvPr>
        </p:nvSpPr>
        <p:spPr/>
        <p:txBody>
          <a:bodyPr/>
          <a:lstStyle/>
          <a:p>
            <a:fld id="{587F790A-5EEC-4B60-BF17-C118905F93BC}" type="datetime9">
              <a:rPr lang="vi-VN" smtClean="0"/>
              <a:t>28/05/2025 11:46:03 SA</a:t>
            </a:fld>
            <a:endParaRPr lang="en-US"/>
          </a:p>
        </p:txBody>
      </p:sp>
      <p:sp>
        <p:nvSpPr>
          <p:cNvPr id="6" name="Chỗ dành sẵn cho Chân trang 5"/>
          <p:cNvSpPr>
            <a:spLocks noGrp="1"/>
          </p:cNvSpPr>
          <p:nvPr>
            <p:ph type="ftr" sz="quarter" idx="11"/>
          </p:nvPr>
        </p:nvSpPr>
        <p:spPr/>
        <p:txBody>
          <a:bodyPr/>
          <a:lstStyle/>
          <a:p>
            <a:r>
              <a:rPr lang="en-US" smtClean="0"/>
              <a:t>Giáo viên thiết kế và thực hiện: Quan Văn Thắng</a:t>
            </a:r>
            <a:endParaRPr lang="en-US"/>
          </a:p>
        </p:txBody>
      </p:sp>
      <p:sp>
        <p:nvSpPr>
          <p:cNvPr id="7" name="Chỗ dành sẵn cho Số hiệu Bản chiếu 6"/>
          <p:cNvSpPr>
            <a:spLocks noGrp="1"/>
          </p:cNvSpPr>
          <p:nvPr>
            <p:ph type="sldNum" sz="quarter" idx="12"/>
          </p:nvPr>
        </p:nvSpPr>
        <p:spPr/>
        <p:txBody>
          <a:bodyPr/>
          <a:lstStyle/>
          <a:p>
            <a:fld id="{D115F5CF-4053-40F6-AF4E-2A721080C34B}" type="slidenum">
              <a:rPr lang="en-US" smtClean="0"/>
              <a:t>20</a:t>
            </a:fld>
            <a:endParaRPr lang="en-US"/>
          </a:p>
        </p:txBody>
      </p:sp>
    </p:spTree>
    <p:extLst>
      <p:ext uri="{BB962C8B-B14F-4D97-AF65-F5344CB8AC3E}">
        <p14:creationId xmlns:p14="http://schemas.microsoft.com/office/powerpoint/2010/main" val="681453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4" y="1524000"/>
            <a:ext cx="11654971" cy="5167086"/>
          </a:xfrm>
          <a:prstGeom prst="rect">
            <a:avLst/>
          </a:prstGeom>
        </p:spPr>
      </p:pic>
      <p:pic>
        <p:nvPicPr>
          <p:cNvPr id="6" name="Picture 5"/>
          <p:cNvPicPr>
            <a:picLocks noChangeAspect="1"/>
          </p:cNvPicPr>
          <p:nvPr/>
        </p:nvPicPr>
        <p:blipFill>
          <a:blip r:embed="rId3"/>
          <a:stretch>
            <a:fillRect/>
          </a:stretch>
        </p:blipFill>
        <p:spPr>
          <a:xfrm>
            <a:off x="2464090" y="101821"/>
            <a:ext cx="6712278" cy="1603387"/>
          </a:xfrm>
          <a:prstGeom prst="rect">
            <a:avLst/>
          </a:prstGeom>
          <a:solidFill>
            <a:srgbClr val="00B050"/>
          </a:solidFill>
        </p:spPr>
      </p:pic>
      <p:sp>
        <p:nvSpPr>
          <p:cNvPr id="7" name="Rectangle 6"/>
          <p:cNvSpPr/>
          <p:nvPr/>
        </p:nvSpPr>
        <p:spPr>
          <a:xfrm>
            <a:off x="711199" y="1803948"/>
            <a:ext cx="11001829" cy="1323439"/>
          </a:xfrm>
          <a:prstGeom prst="rect">
            <a:avLst/>
          </a:prstGeom>
        </p:spPr>
        <p:txBody>
          <a:bodyPr wrap="square">
            <a:spAutoFit/>
          </a:bodyPr>
          <a:lstStyle/>
          <a:p>
            <a:pPr algn="just"/>
            <a:r>
              <a:rPr lang="vi-VN" sz="4000" i="1" dirty="0">
                <a:solidFill>
                  <a:srgbClr val="000000"/>
                </a:solidFill>
                <a:latin typeface="Calibri" panose="020F0502020204030204" pitchFamily="34" charset="0"/>
                <a:ea typeface="Calibri" panose="020F0502020204030204" pitchFamily="34" charset="0"/>
                <a:cs typeface="Calibri" panose="020F0502020204030204" pitchFamily="34" charset="0"/>
              </a:rPr>
              <a:t>Suối nhỏ, nước trong vắt, nắng chiều xuống đáy làm cát, sỏi ánh lên lấp lánh.</a:t>
            </a:r>
            <a:endParaRPr lang="en-US" sz="4000" i="1"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2598056" y="1803948"/>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1" name="TextBox 30"/>
          <p:cNvSpPr txBox="1"/>
          <p:nvPr/>
        </p:nvSpPr>
        <p:spPr>
          <a:xfrm>
            <a:off x="5911536" y="1803948"/>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2" name="TextBox 31"/>
          <p:cNvSpPr txBox="1"/>
          <p:nvPr/>
        </p:nvSpPr>
        <p:spPr>
          <a:xfrm>
            <a:off x="1433881" y="2397284"/>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3" name="TextBox 32"/>
          <p:cNvSpPr txBox="1"/>
          <p:nvPr/>
        </p:nvSpPr>
        <p:spPr>
          <a:xfrm>
            <a:off x="5712763" y="2411565"/>
            <a:ext cx="582211"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10" name="Rectangle 9"/>
          <p:cNvSpPr/>
          <p:nvPr/>
        </p:nvSpPr>
        <p:spPr>
          <a:xfrm>
            <a:off x="464456" y="3272293"/>
            <a:ext cx="11408229" cy="1323439"/>
          </a:xfrm>
          <a:prstGeom prst="rect">
            <a:avLst/>
          </a:prstGeom>
        </p:spPr>
        <p:txBody>
          <a:bodyPr wrap="square">
            <a:spAutoFit/>
          </a:bodyPr>
          <a:lstStyle/>
          <a:p>
            <a:pPr algn="just"/>
            <a:r>
              <a:rPr lang="vi-VN" sz="4000" i="1" dirty="0">
                <a:solidFill>
                  <a:srgbClr val="000000"/>
                </a:solidFill>
                <a:latin typeface="Calibri" panose="020F0502020204030204" pitchFamily="34" charset="0"/>
                <a:ea typeface="Calibri" panose="020F0502020204030204" pitchFamily="34" charset="0"/>
                <a:cs typeface="Calibri" panose="020F0502020204030204" pitchFamily="34" charset="0"/>
              </a:rPr>
              <a:t>Chiều về, đàn trâu no cỏ đằm mình dưới suối, chúng tôi tha thẩn tìm những viên đá đẹp cho mình.</a:t>
            </a:r>
            <a:endParaRPr lang="en-US" sz="4000" i="1" dirty="0">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p:cNvSpPr txBox="1"/>
          <p:nvPr/>
        </p:nvSpPr>
        <p:spPr>
          <a:xfrm>
            <a:off x="2344054" y="3248785"/>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5" name="TextBox 34"/>
          <p:cNvSpPr txBox="1"/>
          <p:nvPr/>
        </p:nvSpPr>
        <p:spPr>
          <a:xfrm>
            <a:off x="10232569" y="3272293"/>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6" name="TextBox 35"/>
          <p:cNvSpPr txBox="1"/>
          <p:nvPr/>
        </p:nvSpPr>
        <p:spPr>
          <a:xfrm>
            <a:off x="5733139" y="3272293"/>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7" name="TextBox 36"/>
          <p:cNvSpPr txBox="1"/>
          <p:nvPr/>
        </p:nvSpPr>
        <p:spPr>
          <a:xfrm>
            <a:off x="2863536" y="3835920"/>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9" name="TextBox 38"/>
          <p:cNvSpPr txBox="1"/>
          <p:nvPr/>
        </p:nvSpPr>
        <p:spPr>
          <a:xfrm>
            <a:off x="9770922" y="3852770"/>
            <a:ext cx="676553" cy="707886"/>
          </a:xfrm>
          <a:prstGeom prst="rect">
            <a:avLst/>
          </a:prstGeom>
          <a:noFill/>
        </p:spPr>
        <p:txBody>
          <a:bodyPr wrap="square" rtlCol="0">
            <a:spAutoFit/>
          </a:bodyPr>
          <a:lstStyle/>
          <a:p>
            <a:r>
              <a:rPr lang="en-US" sz="4000" dirty="0" smtClean="0">
                <a:solidFill>
                  <a:srgbClr val="FF0000"/>
                </a:solidFill>
              </a:rPr>
              <a:t>//</a:t>
            </a:r>
            <a:endParaRPr lang="en-US" sz="4000" dirty="0">
              <a:solidFill>
                <a:srgbClr val="FF0000"/>
              </a:solidFill>
            </a:endParaRPr>
          </a:p>
        </p:txBody>
      </p:sp>
      <p:sp>
        <p:nvSpPr>
          <p:cNvPr id="15" name="TextBox 3">
            <a:extLst>
              <a:ext uri="{FF2B5EF4-FFF2-40B4-BE49-F238E27FC236}">
                <a16:creationId xmlns:a16="http://schemas.microsoft.com/office/drawing/2014/main" xmlns="" id="{925C68AF-6F2F-4255-6ABD-8132EC67A7CF}"/>
              </a:ext>
            </a:extLst>
          </p:cNvPr>
          <p:cNvSpPr txBox="1"/>
          <p:nvPr/>
        </p:nvSpPr>
        <p:spPr>
          <a:xfrm>
            <a:off x="1433881" y="4924581"/>
            <a:ext cx="10279147"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Thỉnh</a:t>
            </a:r>
            <a:r>
              <a:rPr kumimoji="0" lang="vi-VN"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4000" b="0" i="1" u="none" strike="noStrike" kern="1200" cap="none" spc="0" normalizeH="0" baseline="0" noProof="0" dirty="0" err="1" smtClean="0">
                <a:ln>
                  <a:noFill/>
                </a:ln>
                <a:effectLst/>
                <a:uLnTx/>
                <a:uFillTx/>
                <a:latin typeface="Times New Roman" panose="02020603050405020304" pitchFamily="18" charset="0"/>
                <a:ea typeface="+mn-ea"/>
                <a:cs typeface="Times New Roman" panose="02020603050405020304" pitchFamily="18" charset="0"/>
              </a:rPr>
              <a:t>thoảng</a:t>
            </a:r>
            <a:r>
              <a:rPr kumimoji="0" lang="en-US" sz="40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sz="4000" b="0" i="1" u="none" strike="noStrike" kern="1200" cap="none" spc="0" normalizeH="0" baseline="0" noProof="0" dirty="0" err="1" smtClean="0">
                <a:ln>
                  <a:noFill/>
                </a:ln>
                <a:effectLst/>
                <a:uLnTx/>
                <a:uFillTx/>
                <a:latin typeface="Times New Roman" panose="02020603050405020304" pitchFamily="18" charset="0"/>
                <a:ea typeface="+mn-ea"/>
                <a:cs typeface="Times New Roman" panose="02020603050405020304" pitchFamily="18" charset="0"/>
              </a:rPr>
              <a:t>gió</a:t>
            </a:r>
            <a:r>
              <a:rPr kumimoji="0" lang="vi-VN" sz="4000" b="0" i="1"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vi-VN" sz="4000" b="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lại</a:t>
            </a:r>
            <a:r>
              <a:rPr kumimoji="0" lang="vi-VN"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4000" b="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vút</a:t>
            </a:r>
            <a:r>
              <a:rPr kumimoji="0" lang="vi-VN"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qua tai </a:t>
            </a:r>
            <a:r>
              <a:rPr kumimoji="0" lang="vi-VN" sz="4000" b="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chúng</a:t>
            </a:r>
            <a:r>
              <a:rPr kumimoji="0" lang="vi-VN"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4000" b="0" i="1"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tôi</a:t>
            </a:r>
            <a:r>
              <a:rPr kumimoji="0" lang="en-US" sz="40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sz="4000" b="0" i="1"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vi-VN"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như </a:t>
            </a:r>
            <a:r>
              <a:rPr kumimoji="0" lang="en-US"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a:t>
            </a:r>
            <a:r>
              <a:rPr kumimoji="0" lang="vi-VN" sz="4000" b="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ùa</a:t>
            </a:r>
            <a:r>
              <a:rPr kumimoji="0" lang="vi-VN"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4000" b="0" i="1" u="none" strike="noStrike" kern="1200" cap="none" spc="0" normalizeH="0" baseline="0" noProof="0" dirty="0" err="1" smtClean="0">
                <a:ln>
                  <a:noFill/>
                </a:ln>
                <a:effectLst/>
                <a:uLnTx/>
                <a:uFillTx/>
                <a:latin typeface="Times New Roman" panose="02020603050405020304" pitchFamily="18" charset="0"/>
                <a:ea typeface="+mn-ea"/>
                <a:cs typeface="Times New Roman" panose="02020603050405020304" pitchFamily="18" charset="0"/>
              </a:rPr>
              <a:t>nghịch</a:t>
            </a:r>
            <a:r>
              <a:rPr kumimoji="0" lang="en-US" sz="40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kumimoji="0" lang="en-US" sz="40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 name="Chỗ dành sẵn cho Ngày tháng 1"/>
          <p:cNvSpPr>
            <a:spLocks noGrp="1"/>
          </p:cNvSpPr>
          <p:nvPr>
            <p:ph type="dt" sz="half" idx="10"/>
          </p:nvPr>
        </p:nvSpPr>
        <p:spPr/>
        <p:txBody>
          <a:bodyPr/>
          <a:lstStyle/>
          <a:p>
            <a:fld id="{C8263E47-FE98-4481-A4AC-16E97146878D}" type="datetime9">
              <a:rPr lang="vi-VN" smtClean="0"/>
              <a:t>28/05/2025 11:46:03 SA</a:t>
            </a:fld>
            <a:endParaRPr lang="en-US"/>
          </a:p>
        </p:txBody>
      </p:sp>
      <p:sp>
        <p:nvSpPr>
          <p:cNvPr id="3" name="Chỗ dành sẵn cho Chân trang 2"/>
          <p:cNvSpPr>
            <a:spLocks noGrp="1"/>
          </p:cNvSpPr>
          <p:nvPr>
            <p:ph type="ftr" sz="quarter" idx="11"/>
          </p:nvPr>
        </p:nvSpPr>
        <p:spPr/>
        <p:txBody>
          <a:bodyPr/>
          <a:lstStyle/>
          <a:p>
            <a:r>
              <a:rPr lang="en-US" smtClean="0"/>
              <a:t>Giáo viên thiết kế và thực hiện: Quan Văn Thắng</a:t>
            </a:r>
            <a:endParaRPr lang="en-US"/>
          </a:p>
        </p:txBody>
      </p:sp>
      <p:sp>
        <p:nvSpPr>
          <p:cNvPr id="4" name="Chỗ dành sẵn cho Số hiệu Bản chiếu 3"/>
          <p:cNvSpPr>
            <a:spLocks noGrp="1"/>
          </p:cNvSpPr>
          <p:nvPr>
            <p:ph type="sldNum" sz="quarter" idx="12"/>
          </p:nvPr>
        </p:nvSpPr>
        <p:spPr/>
        <p:txBody>
          <a:bodyPr/>
          <a:lstStyle/>
          <a:p>
            <a:fld id="{D115F5CF-4053-40F6-AF4E-2A721080C34B}" type="slidenum">
              <a:rPr lang="en-US" smtClean="0"/>
              <a:t>21</a:t>
            </a:fld>
            <a:endParaRPr lang="en-US"/>
          </a:p>
        </p:txBody>
      </p:sp>
    </p:spTree>
    <p:extLst>
      <p:ext uri="{BB962C8B-B14F-4D97-AF65-F5344CB8AC3E}">
        <p14:creationId xmlns:p14="http://schemas.microsoft.com/office/powerpoint/2010/main" val="3798453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35"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000"/>
                                        <p:tgtEl>
                                          <p:spTgt spid="15"/>
                                        </p:tgtEl>
                                      </p:cBhvr>
                                    </p:animEffect>
                                    <p:anim calcmode="lin" valueType="num">
                                      <p:cBhvr>
                                        <p:cTn id="72" dur="2000" fill="hold"/>
                                        <p:tgtEl>
                                          <p:spTgt spid="15"/>
                                        </p:tgtEl>
                                        <p:attrNameLst>
                                          <p:attrName>style.rotation</p:attrName>
                                        </p:attrNameLst>
                                      </p:cBhvr>
                                      <p:tavLst>
                                        <p:tav tm="0">
                                          <p:val>
                                            <p:fltVal val="720"/>
                                          </p:val>
                                        </p:tav>
                                        <p:tav tm="100000">
                                          <p:val>
                                            <p:fltVal val="0"/>
                                          </p:val>
                                        </p:tav>
                                      </p:tavLst>
                                    </p:anim>
                                    <p:anim calcmode="lin" valueType="num">
                                      <p:cBhvr>
                                        <p:cTn id="73" dur="2000" fill="hold"/>
                                        <p:tgtEl>
                                          <p:spTgt spid="15"/>
                                        </p:tgtEl>
                                        <p:attrNameLst>
                                          <p:attrName>ppt_h</p:attrName>
                                        </p:attrNameLst>
                                      </p:cBhvr>
                                      <p:tavLst>
                                        <p:tav tm="0">
                                          <p:val>
                                            <p:fltVal val="0"/>
                                          </p:val>
                                        </p:tav>
                                        <p:tav tm="100000">
                                          <p:val>
                                            <p:strVal val="#ppt_h"/>
                                          </p:val>
                                        </p:tav>
                                      </p:tavLst>
                                    </p:anim>
                                    <p:anim calcmode="lin" valueType="num">
                                      <p:cBhvr>
                                        <p:cTn id="74"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1" grpId="0"/>
      <p:bldP spid="32" grpId="0"/>
      <p:bldP spid="33" grpId="0"/>
      <p:bldP spid="10" grpId="0"/>
      <p:bldP spid="34" grpId="0"/>
      <p:bldP spid="35" grpId="0"/>
      <p:bldP spid="36" grpId="0"/>
      <p:bldP spid="37" grpId="0"/>
      <p:bldP spid="39"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2"/>
          <a:stretch>
            <a:fillRect/>
          </a:stretch>
        </p:blipFill>
        <p:spPr>
          <a:xfrm>
            <a:off x="0" y="-39817"/>
            <a:ext cx="12192000" cy="6858000"/>
          </a:xfrm>
          <a:prstGeom prst="rect">
            <a:avLst/>
          </a:prstGeom>
        </p:spPr>
      </p:pic>
      <p:sp>
        <p:nvSpPr>
          <p:cNvPr id="2" name="Title 1">
            <a:extLst>
              <a:ext uri="{FF2B5EF4-FFF2-40B4-BE49-F238E27FC236}">
                <a16:creationId xmlns:a16="http://schemas.microsoft.com/office/drawing/2014/main" xmlns="" id="{5AB95445-AC66-95B9-46D4-43878ABDF756}"/>
              </a:ext>
            </a:extLst>
          </p:cNvPr>
          <p:cNvSpPr txBox="1">
            <a:spLocks/>
          </p:cNvSpPr>
          <p:nvPr/>
        </p:nvSpPr>
        <p:spPr>
          <a:xfrm>
            <a:off x="536562" y="1656291"/>
            <a:ext cx="11283769" cy="786064"/>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FF00"/>
                </a:solidFill>
                <a:latin typeface="Times New Roman" panose="02020603050405020304" pitchFamily="18" charset="0"/>
                <a:cs typeface="Times New Roman" panose="02020603050405020304" pitchFamily="18" charset="0"/>
              </a:rPr>
              <a:t>+ </a:t>
            </a:r>
            <a:r>
              <a:rPr lang="en-US" sz="5100" b="1" dirty="0" err="1">
                <a:solidFill>
                  <a:srgbClr val="FFFF00"/>
                </a:solidFill>
                <a:latin typeface="Times New Roman" panose="02020603050405020304" pitchFamily="18" charset="0"/>
                <a:cs typeface="Times New Roman" panose="02020603050405020304" pitchFamily="18" charset="0"/>
              </a:rPr>
              <a:t>Luyện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đọc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từ</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khó</a:t>
            </a:r>
            <a:r>
              <a:rPr lang="en-US" b="1" dirty="0">
                <a:solidFill>
                  <a:srgbClr val="FFFF00"/>
                </a:solidFill>
                <a:latin typeface="Times New Roman" panose="02020603050405020304" pitchFamily="18" charset="0"/>
                <a:cs typeface="Times New Roman" panose="02020603050405020304" pitchFamily="18" charset="0"/>
              </a:rPr>
              <a:t>:</a:t>
            </a:r>
            <a:r>
              <a:rPr lang="vi-VN" b="1" dirty="0"/>
              <a:t> </a:t>
            </a:r>
            <a:r>
              <a:rPr lang="vi-VN" dirty="0">
                <a:solidFill>
                  <a:schemeClr val="bg1"/>
                </a:solidFill>
              </a:rPr>
              <a:t>chăn trâu</a:t>
            </a:r>
            <a:r>
              <a:rPr lang="en-US" dirty="0">
                <a:solidFill>
                  <a:schemeClr val="bg1"/>
                </a:solidFill>
              </a:rPr>
              <a:t>, </a:t>
            </a:r>
            <a:r>
              <a:rPr lang="vi-VN" dirty="0">
                <a:solidFill>
                  <a:schemeClr val="bg1"/>
                </a:solidFill>
              </a:rPr>
              <a:t>trong </a:t>
            </a:r>
            <a:r>
              <a:rPr lang="vi-VN" dirty="0" err="1">
                <a:solidFill>
                  <a:schemeClr val="bg1"/>
                </a:solidFill>
              </a:rPr>
              <a:t>vắt</a:t>
            </a:r>
            <a:r>
              <a:rPr lang="en-US" dirty="0">
                <a:solidFill>
                  <a:schemeClr val="bg1"/>
                </a:solidFill>
              </a:rPr>
              <a:t>, t</a:t>
            </a:r>
            <a:r>
              <a:rPr lang="vi-VN" dirty="0" smtClean="0">
                <a:solidFill>
                  <a:schemeClr val="bg1"/>
                </a:solidFill>
              </a:rPr>
              <a:t>h</a:t>
            </a:r>
            <a:r>
              <a:rPr lang="en-US" dirty="0" err="1" smtClean="0">
                <a:solidFill>
                  <a:schemeClr val="bg1"/>
                </a:solidFill>
              </a:rPr>
              <a:t>ung</a:t>
            </a:r>
            <a:r>
              <a:rPr lang="en-US" dirty="0" smtClean="0">
                <a:solidFill>
                  <a:schemeClr val="bg1"/>
                </a:solidFill>
              </a:rPr>
              <a:t> </a:t>
            </a:r>
            <a:r>
              <a:rPr lang="en-US" dirty="0" err="1" smtClean="0">
                <a:solidFill>
                  <a:schemeClr val="bg1"/>
                </a:solidFill>
              </a:rPr>
              <a:t>lũng</a:t>
            </a:r>
            <a:r>
              <a:rPr lang="en-US" dirty="0" smtClean="0">
                <a:solidFill>
                  <a:schemeClr val="bg1"/>
                </a:solidFill>
              </a:rPr>
              <a:t>, </a:t>
            </a:r>
            <a:r>
              <a:rPr lang="en-US" dirty="0" err="1" smtClean="0">
                <a:solidFill>
                  <a:schemeClr val="bg1"/>
                </a:solidFill>
              </a:rPr>
              <a:t>rong</a:t>
            </a:r>
            <a:r>
              <a:rPr lang="en-US" dirty="0" smtClean="0">
                <a:solidFill>
                  <a:schemeClr val="bg1"/>
                </a:solidFill>
              </a:rPr>
              <a:t> </a:t>
            </a:r>
            <a:r>
              <a:rPr lang="en-US" dirty="0" err="1" smtClean="0">
                <a:solidFill>
                  <a:schemeClr val="bg1"/>
                </a:solidFill>
              </a:rPr>
              <a:t>chơi</a:t>
            </a:r>
            <a:r>
              <a:rPr lang="en-US" dirty="0" smtClean="0">
                <a:solidFill>
                  <a:schemeClr val="bg1"/>
                </a:solidFill>
              </a:rPr>
              <a:t>,… </a:t>
            </a:r>
            <a:r>
              <a:rPr lang="en-US" dirty="0" smtClean="0">
                <a:solidFill>
                  <a:schemeClr val="bg1"/>
                </a:solidFill>
                <a:latin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93FFD6A7-7FAA-4ABE-7A0C-6CE533123504}"/>
              </a:ext>
            </a:extLst>
          </p:cNvPr>
          <p:cNvSpPr txBox="1">
            <a:spLocks/>
          </p:cNvSpPr>
          <p:nvPr/>
        </p:nvSpPr>
        <p:spPr>
          <a:xfrm>
            <a:off x="557463" y="2442355"/>
            <a:ext cx="3196389" cy="78606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Giải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nghĩa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từ</a:t>
            </a:r>
            <a:r>
              <a:rPr lang="en-US" sz="3600" b="1" dirty="0">
                <a:solidFill>
                  <a:srgbClr val="FFFF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47D116BB-7E28-A144-0FF7-F17F651E4CDF}"/>
              </a:ext>
            </a:extLst>
          </p:cNvPr>
          <p:cNvSpPr txBox="1"/>
          <p:nvPr/>
        </p:nvSpPr>
        <p:spPr>
          <a:xfrm>
            <a:off x="722055" y="3235191"/>
            <a:ext cx="2370222"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Đ</a:t>
            </a:r>
            <a:r>
              <a:rPr kumimoji="0" lang="vi-VN" sz="32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ùa</a:t>
            </a:r>
            <a:r>
              <a:rPr kumimoji="0" lang="vi-VN"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nghịch</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4611AB05-9FBE-6F4B-5601-6EB3C4E2BEFC}"/>
              </a:ext>
            </a:extLst>
          </p:cNvPr>
          <p:cNvSpPr txBox="1"/>
          <p:nvPr/>
        </p:nvSpPr>
        <p:spPr>
          <a:xfrm>
            <a:off x="2789482" y="3218560"/>
            <a:ext cx="5027194" cy="584775"/>
          </a:xfrm>
          <a:prstGeom prst="rect">
            <a:avLst/>
          </a:prstGeom>
          <a:noFill/>
        </p:spPr>
        <p:txBody>
          <a:bodyPr wrap="square">
            <a:spAutoFit/>
          </a:bodyPr>
          <a:lstStyle/>
          <a:p>
            <a:r>
              <a:rPr lang="en-US" sz="3200" dirty="0" err="1">
                <a:solidFill>
                  <a:schemeClr val="bg1"/>
                </a:solidFill>
                <a:latin typeface="Times New Roman" panose="02020603050405020304" pitchFamily="18" charset="0"/>
                <a:cs typeface="Times New Roman" panose="02020603050405020304" pitchFamily="18" charset="0"/>
              </a:rPr>
              <a:t>Chơi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đùa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bọn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trẻ</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đùa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nghịch</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9"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Thứ</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smtClean="0">
                <a:solidFill>
                  <a:prstClr val="white"/>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ngày</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smtClean="0">
                <a:solidFill>
                  <a:prstClr val="white"/>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59"/>
          <p:cNvGrpSpPr>
            <a:grpSpLocks/>
          </p:cNvGrpSpPr>
          <p:nvPr/>
        </p:nvGrpSpPr>
        <p:grpSpPr bwMode="auto">
          <a:xfrm>
            <a:off x="424050" y="165598"/>
            <a:ext cx="1500166" cy="914400"/>
            <a:chOff x="4464" y="2823"/>
            <a:chExt cx="960" cy="340"/>
          </a:xfrm>
        </p:grpSpPr>
        <p:pic>
          <p:nvPicPr>
            <p:cNvPr id="12" name="Picture 19" descr="bang"/>
            <p:cNvPicPr>
              <a:picLocks noChangeAspect="1" noChangeArrowheads="1"/>
            </p:cNvPicPr>
            <p:nvPr/>
          </p:nvPicPr>
          <p:blipFill>
            <a:blip r:embed="rId3"/>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3"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4" name="Hình ảnh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6728" y="160994"/>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Chỗ dành sẵn cho Ngày tháng 6"/>
          <p:cNvSpPr>
            <a:spLocks noGrp="1"/>
          </p:cNvSpPr>
          <p:nvPr>
            <p:ph type="dt" sz="half" idx="10"/>
          </p:nvPr>
        </p:nvSpPr>
        <p:spPr/>
        <p:txBody>
          <a:bodyPr/>
          <a:lstStyle/>
          <a:p>
            <a:fld id="{5C15D2DE-F100-4B37-AACF-E0F2AFBA1307}" type="datetime9">
              <a:rPr lang="vi-VN" smtClean="0"/>
              <a:t>28/05/2025 11:46:03 SA</a:t>
            </a:fld>
            <a:endParaRPr lang="en-US"/>
          </a:p>
        </p:txBody>
      </p:sp>
      <p:sp>
        <p:nvSpPr>
          <p:cNvPr id="8" name="Chỗ dành sẵn cho Chân trang 7"/>
          <p:cNvSpPr>
            <a:spLocks noGrp="1"/>
          </p:cNvSpPr>
          <p:nvPr>
            <p:ph type="ftr" sz="quarter" idx="11"/>
          </p:nvPr>
        </p:nvSpPr>
        <p:spPr/>
        <p:txBody>
          <a:bodyPr/>
          <a:lstStyle/>
          <a:p>
            <a:r>
              <a:rPr lang="en-US" smtClean="0"/>
              <a:t>Giáo viên thiết kế và thực hiện: Quan Văn Thắng</a:t>
            </a:r>
            <a:endParaRPr lang="en-US"/>
          </a:p>
        </p:txBody>
      </p:sp>
      <p:sp>
        <p:nvSpPr>
          <p:cNvPr id="15" name="Chỗ dành sẵn cho Số hiệu Bản chiếu 14"/>
          <p:cNvSpPr>
            <a:spLocks noGrp="1"/>
          </p:cNvSpPr>
          <p:nvPr>
            <p:ph type="sldNum" sz="quarter" idx="12"/>
          </p:nvPr>
        </p:nvSpPr>
        <p:spPr/>
        <p:txBody>
          <a:bodyPr/>
          <a:lstStyle/>
          <a:p>
            <a:fld id="{D115F5CF-4053-40F6-AF4E-2A721080C34B}" type="slidenum">
              <a:rPr lang="en-US" smtClean="0"/>
              <a:t>22</a:t>
            </a:fld>
            <a:endParaRPr lang="en-US"/>
          </a:p>
        </p:txBody>
      </p:sp>
    </p:spTree>
    <p:extLst>
      <p:ext uri="{BB962C8B-B14F-4D97-AF65-F5344CB8AC3E}">
        <p14:creationId xmlns:p14="http://schemas.microsoft.com/office/powerpoint/2010/main" val="783400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6"/>
                                        </p:tgtEl>
                                        <p:attrNameLst>
                                          <p:attrName>ppt_y</p:attrName>
                                        </p:attrNameLst>
                                      </p:cBhvr>
                                      <p:tavLst>
                                        <p:tav tm="0">
                                          <p:val>
                                            <p:strVal val="#ppt_y"/>
                                          </p:val>
                                        </p:tav>
                                        <p:tav tm="100000">
                                          <p:val>
                                            <p:strVal val="#ppt_y"/>
                                          </p:val>
                                        </p:tav>
                                      </p:tavLst>
                                    </p:anim>
                                    <p:anim calcmode="lin" valueType="num">
                                      <p:cBhvr>
                                        <p:cTn id="20"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BD8F13-AF38-B187-A22D-F813239496B2}"/>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xmlns="" id="{1C6D8F22-D904-2103-5A4E-D76A76A6AC89}"/>
              </a:ext>
            </a:extLst>
          </p:cNvPr>
          <p:cNvSpPr>
            <a:spLocks noGrp="1"/>
          </p:cNvSpPr>
          <p:nvPr>
            <p:ph idx="1"/>
          </p:nvPr>
        </p:nvSpPr>
        <p:spPr/>
        <p:txBody>
          <a:bodyPr/>
          <a:lstStyle/>
          <a:p>
            <a:endParaRPr lang="en-US"/>
          </a:p>
        </p:txBody>
      </p:sp>
      <p:pic>
        <p:nvPicPr>
          <p:cNvPr id="3074" name="Picture 2" descr="10 lời khuyên hữu hiệu để đối phó với một đứa trẻ nghịch ...">
            <a:extLst>
              <a:ext uri="{FF2B5EF4-FFF2-40B4-BE49-F238E27FC236}">
                <a16:creationId xmlns:a16="http://schemas.microsoft.com/office/drawing/2014/main" xmlns="" id="{BF9A668B-AC08-4F18-D488-B7559E945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hỗ dành sẵn cho Ngày tháng 2"/>
          <p:cNvSpPr>
            <a:spLocks noGrp="1"/>
          </p:cNvSpPr>
          <p:nvPr>
            <p:ph type="dt" sz="half" idx="10"/>
          </p:nvPr>
        </p:nvSpPr>
        <p:spPr/>
        <p:txBody>
          <a:bodyPr/>
          <a:lstStyle/>
          <a:p>
            <a:fld id="{A4A6DD9A-F20E-4E94-AFC1-8BD4B49B804B}" type="datetime9">
              <a:rPr lang="vi-VN" smtClean="0"/>
              <a:t>28/05/2025 11:46:03 SA</a:t>
            </a:fld>
            <a:endParaRPr lang="en-US"/>
          </a:p>
        </p:txBody>
      </p:sp>
      <p:sp>
        <p:nvSpPr>
          <p:cNvPr id="5" name="Chỗ dành sẵn cho Chân trang 4"/>
          <p:cNvSpPr>
            <a:spLocks noGrp="1"/>
          </p:cNvSpPr>
          <p:nvPr>
            <p:ph type="ftr" sz="quarter" idx="11"/>
          </p:nvPr>
        </p:nvSpPr>
        <p:spPr/>
        <p:txBody>
          <a:bodyPr/>
          <a:lstStyle/>
          <a:p>
            <a:r>
              <a:rPr lang="en-US" smtClean="0"/>
              <a:t>Giáo viên thiết kế và thực hiện: Quan Văn Thắng</a:t>
            </a:r>
            <a:endParaRPr lang="en-US"/>
          </a:p>
        </p:txBody>
      </p:sp>
      <p:sp>
        <p:nvSpPr>
          <p:cNvPr id="6" name="Chỗ dành sẵn cho Số hiệu Bản chiếu 5"/>
          <p:cNvSpPr>
            <a:spLocks noGrp="1"/>
          </p:cNvSpPr>
          <p:nvPr>
            <p:ph type="sldNum" sz="quarter" idx="12"/>
          </p:nvPr>
        </p:nvSpPr>
        <p:spPr/>
        <p:txBody>
          <a:bodyPr/>
          <a:lstStyle/>
          <a:p>
            <a:fld id="{D115F5CF-4053-40F6-AF4E-2A721080C34B}" type="slidenum">
              <a:rPr lang="en-US" smtClean="0"/>
              <a:t>23</a:t>
            </a:fld>
            <a:endParaRPr lang="en-US"/>
          </a:p>
        </p:txBody>
      </p:sp>
    </p:spTree>
    <p:extLst>
      <p:ext uri="{BB962C8B-B14F-4D97-AF65-F5344CB8AC3E}">
        <p14:creationId xmlns:p14="http://schemas.microsoft.com/office/powerpoint/2010/main" val="3207120258"/>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2"/>
          <a:stretch>
            <a:fillRect/>
          </a:stretch>
        </p:blipFill>
        <p:spPr>
          <a:xfrm>
            <a:off x="0" y="-5055"/>
            <a:ext cx="12192000" cy="6858000"/>
          </a:xfrm>
          <a:prstGeom prst="rect">
            <a:avLst/>
          </a:prstGeom>
        </p:spPr>
      </p:pic>
      <p:sp>
        <p:nvSpPr>
          <p:cNvPr id="6" name="Title 1">
            <a:extLst>
              <a:ext uri="{FF2B5EF4-FFF2-40B4-BE49-F238E27FC236}">
                <a16:creationId xmlns:a16="http://schemas.microsoft.com/office/drawing/2014/main" xmlns="" id="{F7BB1B1A-0D74-49EC-7197-540CA93BDC00}"/>
              </a:ext>
            </a:extLst>
          </p:cNvPr>
          <p:cNvSpPr>
            <a:spLocks noGrp="1"/>
          </p:cNvSpPr>
          <p:nvPr>
            <p:ph type="title"/>
          </p:nvPr>
        </p:nvSpPr>
        <p:spPr>
          <a:xfrm>
            <a:off x="2660522" y="1532012"/>
            <a:ext cx="7503695" cy="786064"/>
          </a:xfrm>
        </p:spPr>
        <p:txBody>
          <a:bodyPr>
            <a:normAutofit/>
          </a:bodyPr>
          <a:lstStyle/>
          <a:p>
            <a:pPr algn="ctr"/>
            <a:r>
              <a:rPr lang="en-US" b="1" dirty="0" err="1" smtClean="0">
                <a:solidFill>
                  <a:srgbClr val="FFFF00"/>
                </a:solidFill>
                <a:latin typeface="Times New Roman" panose="02020603050405020304" pitchFamily="18" charset="0"/>
                <a:cs typeface="Times New Roman" panose="02020603050405020304" pitchFamily="18" charset="0"/>
              </a:rPr>
              <a:t>Luyện</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đọc</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nối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tiếp</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theo</a:t>
            </a:r>
            <a:r>
              <a:rPr lang="en-US" b="1" dirty="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đoạn</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93FFD6A7-7FAA-4ABE-7A0C-6CE533123504}"/>
              </a:ext>
            </a:extLst>
          </p:cNvPr>
          <p:cNvSpPr txBox="1">
            <a:spLocks/>
          </p:cNvSpPr>
          <p:nvPr/>
        </p:nvSpPr>
        <p:spPr>
          <a:xfrm>
            <a:off x="429128" y="2974899"/>
            <a:ext cx="3196389" cy="78606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Giải</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nghĩa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từ</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a:t>
            </a:r>
          </a:p>
        </p:txBody>
      </p:sp>
      <p:sp>
        <p:nvSpPr>
          <p:cNvPr id="10" name="TextBox 9">
            <a:extLst>
              <a:ext uri="{FF2B5EF4-FFF2-40B4-BE49-F238E27FC236}">
                <a16:creationId xmlns:a16="http://schemas.microsoft.com/office/drawing/2014/main" xmlns="" id="{47D116BB-7E28-A144-0FF7-F17F651E4CDF}"/>
              </a:ext>
            </a:extLst>
          </p:cNvPr>
          <p:cNvSpPr txBox="1"/>
          <p:nvPr/>
        </p:nvSpPr>
        <p:spPr>
          <a:xfrm>
            <a:off x="557463" y="3690731"/>
            <a:ext cx="23702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Đ</a:t>
            </a:r>
            <a:r>
              <a:rPr kumimoji="0" lang="vi-VN" sz="3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ùa nghịch</a:t>
            </a:r>
            <a:r>
              <a:rPr kumimoji="0" lang="en-US" sz="32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4611AB05-9FBE-6F4B-5601-6EB3C4E2BEFC}"/>
              </a:ext>
            </a:extLst>
          </p:cNvPr>
          <p:cNvSpPr txBox="1"/>
          <p:nvPr/>
        </p:nvSpPr>
        <p:spPr>
          <a:xfrm>
            <a:off x="2624890" y="3674100"/>
            <a:ext cx="50271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đùa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bọn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trẻ</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đùa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nghịch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xmlns="" id="{3C60242F-E5E7-28A8-A047-4760B827C9FC}"/>
              </a:ext>
            </a:extLst>
          </p:cNvPr>
          <p:cNvSpPr txBox="1"/>
          <p:nvPr/>
        </p:nvSpPr>
        <p:spPr>
          <a:xfrm>
            <a:off x="565489" y="4114612"/>
            <a:ext cx="48246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Đằm</a:t>
            </a:r>
            <a:r>
              <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mình</a:t>
            </a:r>
            <a:r>
              <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ngâm</a:t>
            </a:r>
            <a:r>
              <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mình</a:t>
            </a:r>
            <a:r>
              <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p:txBody>
      </p:sp>
      <p:sp>
        <p:nvSpPr>
          <p:cNvPr id="22" name="TextBox 21">
            <a:extLst>
              <a:ext uri="{FF2B5EF4-FFF2-40B4-BE49-F238E27FC236}">
                <a16:creationId xmlns:a16="http://schemas.microsoft.com/office/drawing/2014/main" xmlns="" id="{002893A9-6751-4219-8830-1F970B4077D9}"/>
              </a:ext>
            </a:extLst>
          </p:cNvPr>
          <p:cNvSpPr txBox="1"/>
          <p:nvPr/>
        </p:nvSpPr>
        <p:spPr>
          <a:xfrm>
            <a:off x="5217700" y="4130654"/>
            <a:ext cx="640880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ở động vật là hành vi thư giãn ở các loài động vật sống trên cạn</a:t>
            </a:r>
            <a:endParaRPr kumimoji="0" lang="en-US" sz="32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1"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Thứ</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smtClean="0">
                <a:solidFill>
                  <a:prstClr val="white"/>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ngày</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smtClean="0">
                <a:solidFill>
                  <a:prstClr val="white"/>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59"/>
          <p:cNvGrpSpPr>
            <a:grpSpLocks/>
          </p:cNvGrpSpPr>
          <p:nvPr/>
        </p:nvGrpSpPr>
        <p:grpSpPr bwMode="auto">
          <a:xfrm>
            <a:off x="424050" y="165598"/>
            <a:ext cx="1500166" cy="914400"/>
            <a:chOff x="4464" y="2823"/>
            <a:chExt cx="960" cy="340"/>
          </a:xfrm>
        </p:grpSpPr>
        <p:pic>
          <p:nvPicPr>
            <p:cNvPr id="13" name="Picture 19" descr="bang"/>
            <p:cNvPicPr>
              <a:picLocks noChangeAspect="1" noChangeArrowheads="1"/>
            </p:cNvPicPr>
            <p:nvPr/>
          </p:nvPicPr>
          <p:blipFill>
            <a:blip r:embed="rId3"/>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4"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5" name="Hình ảnh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5388" y="124548"/>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itle 1">
            <a:extLst>
              <a:ext uri="{FF2B5EF4-FFF2-40B4-BE49-F238E27FC236}">
                <a16:creationId xmlns:a16="http://schemas.microsoft.com/office/drawing/2014/main" xmlns="" id="{5AB95445-AC66-95B9-46D4-43878ABDF756}"/>
              </a:ext>
            </a:extLst>
          </p:cNvPr>
          <p:cNvSpPr txBox="1">
            <a:spLocks/>
          </p:cNvSpPr>
          <p:nvPr/>
        </p:nvSpPr>
        <p:spPr>
          <a:xfrm>
            <a:off x="454115" y="2299553"/>
            <a:ext cx="11283769" cy="786064"/>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FF00"/>
                </a:solidFill>
                <a:latin typeface="Times New Roman" panose="02020603050405020304" pitchFamily="18" charset="0"/>
                <a:cs typeface="Times New Roman" panose="02020603050405020304" pitchFamily="18" charset="0"/>
              </a:rPr>
              <a:t>+ </a:t>
            </a:r>
            <a:r>
              <a:rPr lang="en-US" sz="5100" b="1" dirty="0" err="1">
                <a:solidFill>
                  <a:srgbClr val="FFFF00"/>
                </a:solidFill>
                <a:latin typeface="Times New Roman" panose="02020603050405020304" pitchFamily="18" charset="0"/>
                <a:cs typeface="Times New Roman" panose="02020603050405020304" pitchFamily="18" charset="0"/>
              </a:rPr>
              <a:t>Luyện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đọc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từ</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khó</a:t>
            </a:r>
            <a:r>
              <a:rPr lang="en-US" b="1" dirty="0">
                <a:solidFill>
                  <a:srgbClr val="FFFF00"/>
                </a:solidFill>
                <a:latin typeface="Times New Roman" panose="02020603050405020304" pitchFamily="18" charset="0"/>
                <a:cs typeface="Times New Roman" panose="02020603050405020304" pitchFamily="18" charset="0"/>
              </a:rPr>
              <a:t>:</a:t>
            </a:r>
            <a:r>
              <a:rPr lang="vi-VN" b="1" dirty="0"/>
              <a:t> </a:t>
            </a:r>
            <a:r>
              <a:rPr lang="vi-VN" dirty="0">
                <a:solidFill>
                  <a:schemeClr val="bg1"/>
                </a:solidFill>
              </a:rPr>
              <a:t>chăn trâu</a:t>
            </a:r>
            <a:r>
              <a:rPr lang="en-US" dirty="0">
                <a:solidFill>
                  <a:schemeClr val="bg1"/>
                </a:solidFill>
              </a:rPr>
              <a:t>, </a:t>
            </a:r>
            <a:r>
              <a:rPr lang="vi-VN" dirty="0">
                <a:solidFill>
                  <a:schemeClr val="bg1"/>
                </a:solidFill>
              </a:rPr>
              <a:t>trong </a:t>
            </a:r>
            <a:r>
              <a:rPr lang="vi-VN" dirty="0" err="1">
                <a:solidFill>
                  <a:schemeClr val="bg1"/>
                </a:solidFill>
              </a:rPr>
              <a:t>vắt</a:t>
            </a:r>
            <a:r>
              <a:rPr lang="en-US" dirty="0">
                <a:solidFill>
                  <a:schemeClr val="bg1"/>
                </a:solidFill>
              </a:rPr>
              <a:t>, t</a:t>
            </a:r>
            <a:r>
              <a:rPr lang="vi-VN" dirty="0" smtClean="0">
                <a:solidFill>
                  <a:schemeClr val="bg1"/>
                </a:solidFill>
              </a:rPr>
              <a:t>h</a:t>
            </a:r>
            <a:r>
              <a:rPr lang="en-US" dirty="0" err="1" smtClean="0">
                <a:solidFill>
                  <a:schemeClr val="bg1"/>
                </a:solidFill>
              </a:rPr>
              <a:t>ung</a:t>
            </a:r>
            <a:r>
              <a:rPr lang="en-US" dirty="0" smtClean="0">
                <a:solidFill>
                  <a:schemeClr val="bg1"/>
                </a:solidFill>
              </a:rPr>
              <a:t> </a:t>
            </a:r>
            <a:r>
              <a:rPr lang="en-US" dirty="0" err="1" smtClean="0">
                <a:solidFill>
                  <a:schemeClr val="bg1"/>
                </a:solidFill>
              </a:rPr>
              <a:t>lũng</a:t>
            </a:r>
            <a:r>
              <a:rPr lang="en-US" dirty="0" smtClean="0">
                <a:solidFill>
                  <a:schemeClr val="bg1"/>
                </a:solidFill>
              </a:rPr>
              <a:t>, </a:t>
            </a:r>
            <a:r>
              <a:rPr lang="en-US" dirty="0" err="1" smtClean="0">
                <a:solidFill>
                  <a:schemeClr val="bg1"/>
                </a:solidFill>
              </a:rPr>
              <a:t>rong</a:t>
            </a:r>
            <a:r>
              <a:rPr lang="en-US" dirty="0" smtClean="0">
                <a:solidFill>
                  <a:schemeClr val="bg1"/>
                </a:solidFill>
              </a:rPr>
              <a:t> </a:t>
            </a:r>
            <a:r>
              <a:rPr lang="en-US" dirty="0" err="1" smtClean="0">
                <a:solidFill>
                  <a:schemeClr val="bg1"/>
                </a:solidFill>
              </a:rPr>
              <a:t>chơi</a:t>
            </a:r>
            <a:r>
              <a:rPr lang="en-US" dirty="0" smtClean="0">
                <a:solidFill>
                  <a:schemeClr val="bg1"/>
                </a:solidFill>
              </a:rPr>
              <a:t>,… </a:t>
            </a:r>
            <a:r>
              <a:rPr lang="en-US" dirty="0" smtClean="0">
                <a:solidFill>
                  <a:schemeClr val="bg1"/>
                </a:solidFill>
                <a:latin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 name="Chỗ dành sẵn cho Ngày tháng 3"/>
          <p:cNvSpPr>
            <a:spLocks noGrp="1"/>
          </p:cNvSpPr>
          <p:nvPr>
            <p:ph type="dt" sz="half" idx="10"/>
          </p:nvPr>
        </p:nvSpPr>
        <p:spPr/>
        <p:txBody>
          <a:bodyPr/>
          <a:lstStyle/>
          <a:p>
            <a:fld id="{BC5F5AA7-CC02-454A-9A1E-D350734B3102}" type="datetime9">
              <a:rPr lang="vi-VN" smtClean="0"/>
              <a:t>28/05/2025 11:46:03 SA</a:t>
            </a:fld>
            <a:endParaRPr lang="en-US"/>
          </a:p>
        </p:txBody>
      </p:sp>
      <p:sp>
        <p:nvSpPr>
          <p:cNvPr id="7" name="Chỗ dành sẵn cho Chân trang 6"/>
          <p:cNvSpPr>
            <a:spLocks noGrp="1"/>
          </p:cNvSpPr>
          <p:nvPr>
            <p:ph type="ftr" sz="quarter" idx="11"/>
          </p:nvPr>
        </p:nvSpPr>
        <p:spPr/>
        <p:txBody>
          <a:bodyPr/>
          <a:lstStyle/>
          <a:p>
            <a:r>
              <a:rPr lang="en-US" smtClean="0"/>
              <a:t>Giáo viên thiết kế và thực hiện: Quan Văn Thắng</a:t>
            </a:r>
            <a:endParaRPr lang="en-US"/>
          </a:p>
        </p:txBody>
      </p:sp>
      <p:sp>
        <p:nvSpPr>
          <p:cNvPr id="8" name="Chỗ dành sẵn cho Số hiệu Bản chiếu 7"/>
          <p:cNvSpPr>
            <a:spLocks noGrp="1"/>
          </p:cNvSpPr>
          <p:nvPr>
            <p:ph type="sldNum" sz="quarter" idx="12"/>
          </p:nvPr>
        </p:nvSpPr>
        <p:spPr/>
        <p:txBody>
          <a:bodyPr/>
          <a:lstStyle/>
          <a:p>
            <a:fld id="{D115F5CF-4053-40F6-AF4E-2A721080C34B}" type="slidenum">
              <a:rPr lang="en-US" smtClean="0"/>
              <a:t>24</a:t>
            </a:fld>
            <a:endParaRPr lang="en-US"/>
          </a:p>
        </p:txBody>
      </p:sp>
    </p:spTree>
    <p:extLst>
      <p:ext uri="{BB962C8B-B14F-4D97-AF65-F5344CB8AC3E}">
        <p14:creationId xmlns:p14="http://schemas.microsoft.com/office/powerpoint/2010/main" val="6728159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ười sở hữu đàn trâu 'du mục' khắp ĐBSCL, thu vài tỷ đồng ...">
            <a:extLst>
              <a:ext uri="{FF2B5EF4-FFF2-40B4-BE49-F238E27FC236}">
                <a16:creationId xmlns:a16="http://schemas.microsoft.com/office/drawing/2014/main" xmlns="" id="{34DF21B7-62F9-83A8-4C46-205D8D6E7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Chỗ dành sẵn cho Ngày tháng 1"/>
          <p:cNvSpPr>
            <a:spLocks noGrp="1"/>
          </p:cNvSpPr>
          <p:nvPr>
            <p:ph type="dt" sz="half" idx="10"/>
          </p:nvPr>
        </p:nvSpPr>
        <p:spPr/>
        <p:txBody>
          <a:bodyPr/>
          <a:lstStyle/>
          <a:p>
            <a:fld id="{55CA89E4-2677-424D-B875-7F692D01A0C5}" type="datetime9">
              <a:rPr lang="vi-VN" smtClean="0"/>
              <a:t>28/05/2025 11:46:03 SA</a:t>
            </a:fld>
            <a:endParaRPr lang="en-US"/>
          </a:p>
        </p:txBody>
      </p:sp>
      <p:sp>
        <p:nvSpPr>
          <p:cNvPr id="3" name="Chỗ dành sẵn cho Chân trang 2"/>
          <p:cNvSpPr>
            <a:spLocks noGrp="1"/>
          </p:cNvSpPr>
          <p:nvPr>
            <p:ph type="ftr" sz="quarter" idx="11"/>
          </p:nvPr>
        </p:nvSpPr>
        <p:spPr/>
        <p:txBody>
          <a:bodyPr/>
          <a:lstStyle/>
          <a:p>
            <a:r>
              <a:rPr lang="en-US" smtClean="0"/>
              <a:t>Giáo viên thiết kế và thực hiện: Quan Văn Thắng</a:t>
            </a:r>
            <a:endParaRPr lang="en-US"/>
          </a:p>
        </p:txBody>
      </p:sp>
      <p:sp>
        <p:nvSpPr>
          <p:cNvPr id="4" name="Chỗ dành sẵn cho Số hiệu Bản chiếu 3"/>
          <p:cNvSpPr>
            <a:spLocks noGrp="1"/>
          </p:cNvSpPr>
          <p:nvPr>
            <p:ph type="sldNum" sz="quarter" idx="12"/>
          </p:nvPr>
        </p:nvSpPr>
        <p:spPr/>
        <p:txBody>
          <a:bodyPr/>
          <a:lstStyle/>
          <a:p>
            <a:fld id="{D115F5CF-4053-40F6-AF4E-2A721080C34B}" type="slidenum">
              <a:rPr lang="en-US" smtClean="0"/>
              <a:t>25</a:t>
            </a:fld>
            <a:endParaRPr lang="en-US"/>
          </a:p>
        </p:txBody>
      </p:sp>
    </p:spTree>
    <p:extLst>
      <p:ext uri="{BB962C8B-B14F-4D97-AF65-F5344CB8AC3E}">
        <p14:creationId xmlns:p14="http://schemas.microsoft.com/office/powerpoint/2010/main" val="2480903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DA62AE-4D0B-296E-BAB5-00A70A01CF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5FBCF3A1-008F-917A-7BA2-ABBB90B82EB9}"/>
              </a:ext>
            </a:extLst>
          </p:cNvPr>
          <p:cNvSpPr>
            <a:spLocks noGrp="1"/>
          </p:cNvSpPr>
          <p:nvPr>
            <p:ph idx="1"/>
          </p:nvPr>
        </p:nvSpPr>
        <p:spPr/>
        <p:txBody>
          <a:bodyPr/>
          <a:lstStyle/>
          <a:p>
            <a:endParaRPr lang="en-US"/>
          </a:p>
        </p:txBody>
      </p:sp>
      <p:pic>
        <p:nvPicPr>
          <p:cNvPr id="5122" name="Picture 2" descr="Ngỡ ngàng vẻ đẹp đàn trâu ở lòng hồ Suối Đá">
            <a:extLst>
              <a:ext uri="{FF2B5EF4-FFF2-40B4-BE49-F238E27FC236}">
                <a16:creationId xmlns:a16="http://schemas.microsoft.com/office/drawing/2014/main" xmlns="" id="{927E9AAE-A34C-F620-3C13-58D104BE1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hỗ dành sẵn cho Ngày tháng 3"/>
          <p:cNvSpPr>
            <a:spLocks noGrp="1"/>
          </p:cNvSpPr>
          <p:nvPr>
            <p:ph type="dt" sz="half" idx="10"/>
          </p:nvPr>
        </p:nvSpPr>
        <p:spPr/>
        <p:txBody>
          <a:bodyPr/>
          <a:lstStyle/>
          <a:p>
            <a:fld id="{895EFBCE-15AB-4F34-AE6E-6FA8FB58F4D0}" type="datetime9">
              <a:rPr lang="vi-VN" smtClean="0"/>
              <a:t>28/05/2025 11:46:03 SA</a:t>
            </a:fld>
            <a:endParaRPr lang="en-US"/>
          </a:p>
        </p:txBody>
      </p:sp>
      <p:sp>
        <p:nvSpPr>
          <p:cNvPr id="5" name="Chỗ dành sẵn cho Chân trang 4"/>
          <p:cNvSpPr>
            <a:spLocks noGrp="1"/>
          </p:cNvSpPr>
          <p:nvPr>
            <p:ph type="ftr" sz="quarter" idx="11"/>
          </p:nvPr>
        </p:nvSpPr>
        <p:spPr/>
        <p:txBody>
          <a:bodyPr/>
          <a:lstStyle/>
          <a:p>
            <a:r>
              <a:rPr lang="en-US" smtClean="0"/>
              <a:t>Giáo viên thiết kế và thực hiện: Quan Văn Thắng</a:t>
            </a:r>
            <a:endParaRPr lang="en-US"/>
          </a:p>
        </p:txBody>
      </p:sp>
      <p:sp>
        <p:nvSpPr>
          <p:cNvPr id="6" name="Chỗ dành sẵn cho Số hiệu Bản chiếu 5"/>
          <p:cNvSpPr>
            <a:spLocks noGrp="1"/>
          </p:cNvSpPr>
          <p:nvPr>
            <p:ph type="sldNum" sz="quarter" idx="12"/>
          </p:nvPr>
        </p:nvSpPr>
        <p:spPr/>
        <p:txBody>
          <a:bodyPr/>
          <a:lstStyle/>
          <a:p>
            <a:fld id="{D115F5CF-4053-40F6-AF4E-2A721080C34B}" type="slidenum">
              <a:rPr lang="en-US" smtClean="0"/>
              <a:t>26</a:t>
            </a:fld>
            <a:endParaRPr lang="en-US"/>
          </a:p>
        </p:txBody>
      </p:sp>
    </p:spTree>
    <p:extLst>
      <p:ext uri="{BB962C8B-B14F-4D97-AF65-F5344CB8AC3E}">
        <p14:creationId xmlns:p14="http://schemas.microsoft.com/office/powerpoint/2010/main" val="6849978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80">
                                          <p:stCondLst>
                                            <p:cond delay="0"/>
                                          </p:stCondLst>
                                        </p:cTn>
                                        <p:tgtEl>
                                          <p:spTgt spid="5122"/>
                                        </p:tgtEl>
                                      </p:cBhvr>
                                    </p:animEffect>
                                    <p:anim calcmode="lin" valueType="num">
                                      <p:cBhvr>
                                        <p:cTn id="8"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2"/>
                                        </p:tgtEl>
                                      </p:cBhvr>
                                      <p:to x="100000" y="60000"/>
                                    </p:animScale>
                                    <p:animScale>
                                      <p:cBhvr>
                                        <p:cTn id="14" dur="166" decel="50000">
                                          <p:stCondLst>
                                            <p:cond delay="676"/>
                                          </p:stCondLst>
                                        </p:cTn>
                                        <p:tgtEl>
                                          <p:spTgt spid="5122"/>
                                        </p:tgtEl>
                                      </p:cBhvr>
                                      <p:to x="100000" y="100000"/>
                                    </p:animScale>
                                    <p:animScale>
                                      <p:cBhvr>
                                        <p:cTn id="15" dur="26">
                                          <p:stCondLst>
                                            <p:cond delay="1312"/>
                                          </p:stCondLst>
                                        </p:cTn>
                                        <p:tgtEl>
                                          <p:spTgt spid="5122"/>
                                        </p:tgtEl>
                                      </p:cBhvr>
                                      <p:to x="100000" y="80000"/>
                                    </p:animScale>
                                    <p:animScale>
                                      <p:cBhvr>
                                        <p:cTn id="16" dur="166" decel="50000">
                                          <p:stCondLst>
                                            <p:cond delay="1338"/>
                                          </p:stCondLst>
                                        </p:cTn>
                                        <p:tgtEl>
                                          <p:spTgt spid="5122"/>
                                        </p:tgtEl>
                                      </p:cBhvr>
                                      <p:to x="100000" y="100000"/>
                                    </p:animScale>
                                    <p:animScale>
                                      <p:cBhvr>
                                        <p:cTn id="17" dur="26">
                                          <p:stCondLst>
                                            <p:cond delay="1642"/>
                                          </p:stCondLst>
                                        </p:cTn>
                                        <p:tgtEl>
                                          <p:spTgt spid="5122"/>
                                        </p:tgtEl>
                                      </p:cBhvr>
                                      <p:to x="100000" y="90000"/>
                                    </p:animScale>
                                    <p:animScale>
                                      <p:cBhvr>
                                        <p:cTn id="18" dur="166" decel="50000">
                                          <p:stCondLst>
                                            <p:cond delay="1668"/>
                                          </p:stCondLst>
                                        </p:cTn>
                                        <p:tgtEl>
                                          <p:spTgt spid="5122"/>
                                        </p:tgtEl>
                                      </p:cBhvr>
                                      <p:to x="100000" y="100000"/>
                                    </p:animScale>
                                    <p:animScale>
                                      <p:cBhvr>
                                        <p:cTn id="19" dur="26">
                                          <p:stCondLst>
                                            <p:cond delay="1808"/>
                                          </p:stCondLst>
                                        </p:cTn>
                                        <p:tgtEl>
                                          <p:spTgt spid="5122"/>
                                        </p:tgtEl>
                                      </p:cBhvr>
                                      <p:to x="100000" y="95000"/>
                                    </p:animScale>
                                    <p:animScale>
                                      <p:cBhvr>
                                        <p:cTn id="20" dur="166" decel="50000">
                                          <p:stCondLst>
                                            <p:cond delay="1834"/>
                                          </p:stCondLst>
                                        </p:cTn>
                                        <p:tgtEl>
                                          <p:spTgt spid="51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630057" y="2351314"/>
            <a:ext cx="5646058" cy="3004457"/>
            <a:chOff x="4630057" y="2351314"/>
            <a:chExt cx="5646058" cy="3004457"/>
          </a:xfrm>
        </p:grpSpPr>
        <p:sp>
          <p:nvSpPr>
            <p:cNvPr id="5" name="Rounded Rectangle 4"/>
            <p:cNvSpPr/>
            <p:nvPr/>
          </p:nvSpPr>
          <p:spPr>
            <a:xfrm>
              <a:off x="4630057" y="2351314"/>
              <a:ext cx="5646058" cy="3004457"/>
            </a:xfrm>
            <a:prstGeom prst="roundRect">
              <a:avLst/>
            </a:prstGeom>
            <a:solidFill>
              <a:schemeClr val="bg1"/>
            </a:solidFill>
            <a:ln w="571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833256" y="2489199"/>
              <a:ext cx="5210630" cy="2728686"/>
            </a:xfrm>
            <a:prstGeom prst="roundRect">
              <a:avLst/>
            </a:prstGeom>
            <a:solidFill>
              <a:schemeClr val="bg1"/>
            </a:solid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33256" y="2685144"/>
              <a:ext cx="5210630" cy="2308324"/>
            </a:xfrm>
            <a:prstGeom prst="rect">
              <a:avLst/>
            </a:prstGeom>
            <a:noFill/>
          </p:spPr>
          <p:txBody>
            <a:bodyPr wrap="square" rtlCol="0">
              <a:spAutoFit/>
            </a:bodyPr>
            <a:lstStyle/>
            <a:p>
              <a:pPr algn="ctr"/>
              <a:r>
                <a:rPr lang="en-US" sz="4800" b="1" dirty="0" err="1" smtClean="0">
                  <a:solidFill>
                    <a:srgbClr val="002060"/>
                  </a:solidFill>
                </a:rPr>
                <a:t>Đằm</a:t>
              </a:r>
              <a:r>
                <a:rPr lang="en-US" sz="4800" b="1" dirty="0" smtClean="0">
                  <a:solidFill>
                    <a:srgbClr val="002060"/>
                  </a:solidFill>
                </a:rPr>
                <a:t> </a:t>
              </a:r>
              <a:r>
                <a:rPr lang="en-US" sz="4800" b="1" dirty="0" err="1" smtClean="0">
                  <a:solidFill>
                    <a:srgbClr val="002060"/>
                  </a:solidFill>
                </a:rPr>
                <a:t>mình</a:t>
              </a:r>
              <a:endParaRPr lang="en-US" sz="4800" b="1" dirty="0" smtClean="0">
                <a:solidFill>
                  <a:srgbClr val="002060"/>
                </a:solidFill>
              </a:endParaRPr>
            </a:p>
            <a:p>
              <a:pPr algn="ctr"/>
              <a:r>
                <a:rPr lang="en-US" sz="4800" i="1" dirty="0" smtClean="0">
                  <a:solidFill>
                    <a:srgbClr val="002060"/>
                  </a:solidFill>
                </a:rPr>
                <a:t>Ngâm </a:t>
              </a:r>
              <a:r>
                <a:rPr lang="en-US" sz="4800" i="1" dirty="0" err="1" smtClean="0">
                  <a:solidFill>
                    <a:srgbClr val="002060"/>
                  </a:solidFill>
                </a:rPr>
                <a:t>mình</a:t>
              </a:r>
              <a:r>
                <a:rPr lang="en-US" sz="4800" i="1" dirty="0" smtClean="0">
                  <a:solidFill>
                    <a:srgbClr val="002060"/>
                  </a:solidFill>
                </a:rPr>
                <a:t> </a:t>
              </a:r>
              <a:r>
                <a:rPr lang="en-US" sz="4800" i="1" dirty="0" err="1" smtClean="0">
                  <a:solidFill>
                    <a:srgbClr val="002060"/>
                  </a:solidFill>
                </a:rPr>
                <a:t>lâu</a:t>
              </a:r>
              <a:r>
                <a:rPr lang="en-US" sz="4800" i="1" dirty="0" smtClean="0">
                  <a:solidFill>
                    <a:srgbClr val="002060"/>
                  </a:solidFill>
                </a:rPr>
                <a:t> </a:t>
              </a:r>
              <a:r>
                <a:rPr lang="en-US" sz="4800" i="1" dirty="0" err="1" smtClean="0">
                  <a:solidFill>
                    <a:srgbClr val="002060"/>
                  </a:solidFill>
                </a:rPr>
                <a:t>trong</a:t>
              </a:r>
              <a:r>
                <a:rPr lang="en-US" sz="4800" i="1" dirty="0" smtClean="0">
                  <a:solidFill>
                    <a:srgbClr val="002060"/>
                  </a:solidFill>
                </a:rPr>
                <a:t> </a:t>
              </a:r>
              <a:r>
                <a:rPr lang="en-US" sz="4800" i="1" dirty="0" err="1" smtClean="0">
                  <a:solidFill>
                    <a:srgbClr val="002060"/>
                  </a:solidFill>
                </a:rPr>
                <a:t>nước</a:t>
              </a:r>
              <a:endParaRPr lang="en-US" sz="4800" i="1" dirty="0">
                <a:solidFill>
                  <a:srgbClr val="002060"/>
                </a:solidFill>
              </a:endParaRPr>
            </a:p>
          </p:txBody>
        </p:sp>
      </p:grpSp>
      <p:pic>
        <p:nvPicPr>
          <p:cNvPr id="4098" name="Picture 2" descr="https://vinmec-prod.s3.amazonaws.com/images/20211124_124059_225326_ngam-bon-nuoc-nong-.max-1800x1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785" y="1769810"/>
            <a:ext cx="6958584" cy="4393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59"/>
          <p:cNvGrpSpPr>
            <a:grpSpLocks/>
          </p:cNvGrpSpPr>
          <p:nvPr/>
        </p:nvGrpSpPr>
        <p:grpSpPr bwMode="auto">
          <a:xfrm>
            <a:off x="424050" y="165598"/>
            <a:ext cx="1500166" cy="914400"/>
            <a:chOff x="4464" y="2823"/>
            <a:chExt cx="960" cy="340"/>
          </a:xfrm>
        </p:grpSpPr>
        <p:pic>
          <p:nvPicPr>
            <p:cNvPr id="11" name="Picture 19" descr="bang"/>
            <p:cNvPicPr>
              <a:picLocks noChangeAspect="1" noChangeArrowheads="1"/>
            </p:cNvPicPr>
            <p:nvPr/>
          </p:nvPicPr>
          <p:blipFill>
            <a:blip r:embed="rId4"/>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2"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3" name="Hình ảnh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5388" y="124548"/>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58F09676-2BDB-4326-A695-F4F6CBE47D4A}" type="datetime9">
              <a:rPr lang="vi-VN" smtClean="0"/>
              <a:t>28/05/2025 11:46:03 SA</a:t>
            </a:fld>
            <a:endParaRPr lang="en-US"/>
          </a:p>
        </p:txBody>
      </p:sp>
      <p:sp>
        <p:nvSpPr>
          <p:cNvPr id="3" name="Chỗ dành sẵn cho Chân trang 2"/>
          <p:cNvSpPr>
            <a:spLocks noGrp="1"/>
          </p:cNvSpPr>
          <p:nvPr>
            <p:ph type="ftr" sz="quarter" idx="11"/>
          </p:nvPr>
        </p:nvSpPr>
        <p:spPr/>
        <p:txBody>
          <a:bodyPr/>
          <a:lstStyle/>
          <a:p>
            <a:r>
              <a:rPr lang="en-US" smtClean="0"/>
              <a:t>Giáo viên thiết kế và thực hiện: Quan Văn Thắng</a:t>
            </a:r>
            <a:endParaRPr lang="en-US"/>
          </a:p>
        </p:txBody>
      </p:sp>
      <p:sp>
        <p:nvSpPr>
          <p:cNvPr id="14" name="Chỗ dành sẵn cho Số hiệu Bản chiếu 13"/>
          <p:cNvSpPr>
            <a:spLocks noGrp="1"/>
          </p:cNvSpPr>
          <p:nvPr>
            <p:ph type="sldNum" sz="quarter" idx="12"/>
          </p:nvPr>
        </p:nvSpPr>
        <p:spPr/>
        <p:txBody>
          <a:bodyPr/>
          <a:lstStyle/>
          <a:p>
            <a:fld id="{D115F5CF-4053-40F6-AF4E-2A721080C34B}" type="slidenum">
              <a:rPr lang="en-US" smtClean="0"/>
              <a:t>27</a:t>
            </a:fld>
            <a:endParaRPr lang="en-US"/>
          </a:p>
        </p:txBody>
      </p:sp>
    </p:spTree>
    <p:extLst>
      <p:ext uri="{BB962C8B-B14F-4D97-AF65-F5344CB8AC3E}">
        <p14:creationId xmlns:p14="http://schemas.microsoft.com/office/powerpoint/2010/main" val="4060556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par>
                          <p:cTn id="13" fill="hold">
                            <p:stCondLst>
                              <p:cond delay="500"/>
                            </p:stCondLst>
                            <p:childTnLst>
                              <p:par>
                                <p:cTn id="14" presetID="22" presetClass="exit" presetSubtype="1" fill="hold" nodeType="afterEffect">
                                  <p:stCondLst>
                                    <p:cond delay="1500"/>
                                  </p:stCondLst>
                                  <p:childTnLst>
                                    <p:animEffect transition="out" filter="wipe(up)">
                                      <p:cBhvr>
                                        <p:cTn id="15" dur="500"/>
                                        <p:tgtEl>
                                          <p:spTgt spid="4098"/>
                                        </p:tgtEl>
                                      </p:cBhvr>
                                    </p:animEffect>
                                    <p:set>
                                      <p:cBhvr>
                                        <p:cTn id="16" dur="1" fill="hold">
                                          <p:stCondLst>
                                            <p:cond delay="4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xmlns="" id="{F7BB1B1A-0D74-49EC-7197-540CA93BDC00}"/>
              </a:ext>
            </a:extLst>
          </p:cNvPr>
          <p:cNvSpPr>
            <a:spLocks noGrp="1"/>
          </p:cNvSpPr>
          <p:nvPr>
            <p:ph type="title"/>
          </p:nvPr>
        </p:nvSpPr>
        <p:spPr>
          <a:xfrm>
            <a:off x="3119880" y="422969"/>
            <a:ext cx="7134727" cy="786064"/>
          </a:xfrm>
        </p:spPr>
        <p:txBody>
          <a:bodyPr>
            <a:normAutofit/>
          </a:bodyPr>
          <a:lstStyle/>
          <a:p>
            <a:r>
              <a:rPr lang="en-US" b="1" dirty="0" err="1">
                <a:solidFill>
                  <a:srgbClr val="FFFF00"/>
                </a:solidFill>
                <a:latin typeface="Times New Roman" panose="02020603050405020304" pitchFamily="18" charset="0"/>
                <a:cs typeface="Times New Roman" panose="02020603050405020304" pitchFamily="18" charset="0"/>
              </a:rPr>
              <a:t>Luyện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đọc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nối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tiếp</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theo</a:t>
            </a:r>
            <a:r>
              <a:rPr lang="en-US" b="1" dirty="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đoạn</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93FFD6A7-7FAA-4ABE-7A0C-6CE533123504}"/>
              </a:ext>
            </a:extLst>
          </p:cNvPr>
          <p:cNvSpPr txBox="1">
            <a:spLocks/>
          </p:cNvSpPr>
          <p:nvPr/>
        </p:nvSpPr>
        <p:spPr>
          <a:xfrm>
            <a:off x="429127" y="1900984"/>
            <a:ext cx="3196389" cy="78606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Giải</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nghĩa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từ</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a:t>
            </a:r>
          </a:p>
        </p:txBody>
      </p:sp>
      <p:sp>
        <p:nvSpPr>
          <p:cNvPr id="10" name="TextBox 9">
            <a:extLst>
              <a:ext uri="{FF2B5EF4-FFF2-40B4-BE49-F238E27FC236}">
                <a16:creationId xmlns:a16="http://schemas.microsoft.com/office/drawing/2014/main" xmlns="" id="{47D116BB-7E28-A144-0FF7-F17F651E4CDF}"/>
              </a:ext>
            </a:extLst>
          </p:cNvPr>
          <p:cNvSpPr txBox="1"/>
          <p:nvPr/>
        </p:nvSpPr>
        <p:spPr>
          <a:xfrm>
            <a:off x="557463" y="2535705"/>
            <a:ext cx="23702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Đ</a:t>
            </a:r>
            <a:r>
              <a:rPr kumimoji="0" lang="vi-VN"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ùa</a:t>
            </a:r>
            <a:r>
              <a:rPr kumimoji="0" lang="vi-VN"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nghịch</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4611AB05-9FBE-6F4B-5601-6EB3C4E2BEFC}"/>
              </a:ext>
            </a:extLst>
          </p:cNvPr>
          <p:cNvSpPr txBox="1"/>
          <p:nvPr/>
        </p:nvSpPr>
        <p:spPr>
          <a:xfrm>
            <a:off x="2624890" y="2519074"/>
            <a:ext cx="50271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Chơi đùa, bọn trẻ đùa nghịch</a:t>
            </a:r>
          </a:p>
        </p:txBody>
      </p:sp>
      <p:sp>
        <p:nvSpPr>
          <p:cNvPr id="20" name="TextBox 19">
            <a:extLst>
              <a:ext uri="{FF2B5EF4-FFF2-40B4-BE49-F238E27FC236}">
                <a16:creationId xmlns:a16="http://schemas.microsoft.com/office/drawing/2014/main" xmlns="" id="{3C60242F-E5E7-28A8-A047-4760B827C9FC}"/>
              </a:ext>
            </a:extLst>
          </p:cNvPr>
          <p:cNvSpPr txBox="1"/>
          <p:nvPr/>
        </p:nvSpPr>
        <p:spPr>
          <a:xfrm>
            <a:off x="565489" y="2959586"/>
            <a:ext cx="48246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Đằm</a:t>
            </a:r>
            <a:r>
              <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mình</a:t>
            </a:r>
            <a:r>
              <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ngâm</a:t>
            </a:r>
            <a:r>
              <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mình</a:t>
            </a:r>
            <a:r>
              <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p:txBody>
      </p:sp>
      <p:sp>
        <p:nvSpPr>
          <p:cNvPr id="22" name="TextBox 21">
            <a:extLst>
              <a:ext uri="{FF2B5EF4-FFF2-40B4-BE49-F238E27FC236}">
                <a16:creationId xmlns:a16="http://schemas.microsoft.com/office/drawing/2014/main" xmlns="" id="{002893A9-6751-4219-8830-1F970B4077D9}"/>
              </a:ext>
            </a:extLst>
          </p:cNvPr>
          <p:cNvSpPr txBox="1"/>
          <p:nvPr/>
        </p:nvSpPr>
        <p:spPr>
          <a:xfrm>
            <a:off x="5217700" y="2975628"/>
            <a:ext cx="6408809" cy="2062103"/>
          </a:xfrm>
          <a:prstGeom prst="rect">
            <a:avLst/>
          </a:prstGeom>
          <a:noFill/>
        </p:spPr>
        <p:txBody>
          <a:bodyPr wrap="square">
            <a:spAutoFit/>
          </a:bodyPr>
          <a:lstStyle/>
          <a:p>
            <a:pPr defTabSz="914400">
              <a:defRPr/>
            </a:pPr>
            <a:r>
              <a:rPr lang="en-US" sz="3200" i="1" noProof="0" dirty="0">
                <a:solidFill>
                  <a:prstClr val="white"/>
                </a:solidFill>
                <a:latin typeface="Times New Roman" panose="02020603050405020304" pitchFamily="18" charset="0"/>
                <a:cs typeface="Times New Roman" panose="02020603050405020304" pitchFamily="18" charset="0"/>
              </a:rPr>
              <a:t>Ở</a:t>
            </a:r>
            <a:r>
              <a:rPr kumimoji="0" lang="vi-VN" sz="3200" b="0"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động</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vật</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hành</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vi thư </a:t>
            </a:r>
            <a:r>
              <a:rPr kumimoji="0" lang="vi-VN" sz="32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giãn</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ở </a:t>
            </a:r>
            <a:r>
              <a:rPr kumimoji="0" lang="vi-VN" sz="32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loài</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động</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vật</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32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sống</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trên </a:t>
            </a:r>
            <a:r>
              <a:rPr kumimoji="0" lang="vi-VN" sz="3200" b="0"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cạn</a:t>
            </a:r>
            <a:r>
              <a:rPr kumimoji="0" lang="en-US" sz="3200" b="0"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Ở</a:t>
            </a:r>
            <a:r>
              <a:rPr kumimoji="0" lang="en-US" sz="3200" b="0"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0"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US" sz="3200" b="0"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i="1" noProof="0" dirty="0">
                <a:solidFill>
                  <a:schemeClr val="bg1"/>
                </a:solidFill>
                <a:latin typeface="Times New Roman" panose="02020603050405020304" pitchFamily="18" charset="0"/>
                <a:cs typeface="Times New Roman" panose="02020603050405020304" pitchFamily="18" charset="0"/>
              </a:rPr>
              <a:t>n</a:t>
            </a:r>
            <a:r>
              <a:rPr lang="en-US" sz="3200" i="1" dirty="0" err="1" smtClean="0">
                <a:solidFill>
                  <a:schemeClr val="bg1"/>
                </a:solidFill>
                <a:latin typeface="Times New Roman" panose="02020603050405020304" pitchFamily="18" charset="0"/>
                <a:cs typeface="Times New Roman" panose="02020603050405020304" pitchFamily="18" charset="0"/>
              </a:rPr>
              <a:t>gâm</a:t>
            </a:r>
            <a:r>
              <a:rPr lang="en-US" sz="3200" i="1" dirty="0" smtClean="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mình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lâu</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trong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smtClean="0">
                <a:solidFill>
                  <a:schemeClr val="bg1"/>
                </a:solidFill>
                <a:latin typeface="Times New Roman" panose="02020603050405020304" pitchFamily="18" charset="0"/>
                <a:cs typeface="Times New Roman" panose="02020603050405020304" pitchFamily="18" charset="0"/>
              </a:rPr>
              <a:t>nước</a:t>
            </a:r>
            <a:r>
              <a:rPr lang="en-US" sz="3200" i="1" dirty="0" smtClean="0">
                <a:solidFill>
                  <a:schemeClr val="bg1"/>
                </a:solidFill>
                <a:latin typeface="Times New Roman" panose="02020603050405020304" pitchFamily="18" charset="0"/>
                <a:cs typeface="Times New Roman" panose="02020603050405020304" pitchFamily="18" charset="0"/>
              </a:rPr>
              <a:t>.</a:t>
            </a:r>
            <a:endParaRPr lang="en-US" sz="3200" i="1" dirty="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TextBox 14">
            <a:extLst>
              <a:ext uri="{FF2B5EF4-FFF2-40B4-BE49-F238E27FC236}">
                <a16:creationId xmlns:a16="http://schemas.microsoft.com/office/drawing/2014/main" xmlns="" id="{82537F55-DC78-D4E8-9520-5698C6A49F1F}"/>
              </a:ext>
            </a:extLst>
          </p:cNvPr>
          <p:cNvSpPr txBox="1"/>
          <p:nvPr/>
        </p:nvSpPr>
        <p:spPr>
          <a:xfrm>
            <a:off x="2259290" y="4583674"/>
            <a:ext cx="7890550" cy="1569660"/>
          </a:xfrm>
          <a:prstGeom prst="rect">
            <a:avLst/>
          </a:prstGeom>
          <a:noFill/>
        </p:spPr>
        <p:txBody>
          <a:bodyPr wrap="square">
            <a:spAutoFit/>
          </a:bodyPr>
          <a:lstStyle/>
          <a:p>
            <a:pPr algn="just"/>
            <a:r>
              <a:rPr lang="vi-VN" sz="3200" dirty="0">
                <a:solidFill>
                  <a:srgbClr val="FFFF00"/>
                </a:solidFill>
                <a:latin typeface="+mj-lt"/>
              </a:rPr>
              <a:t> Tha </a:t>
            </a:r>
            <a:r>
              <a:rPr lang="vi-VN" sz="3200" dirty="0" err="1">
                <a:solidFill>
                  <a:srgbClr val="FFFF00"/>
                </a:solidFill>
                <a:latin typeface="+mj-lt"/>
              </a:rPr>
              <a:t>thẩn</a:t>
            </a:r>
            <a:r>
              <a:rPr lang="vi-VN" sz="3200" dirty="0">
                <a:solidFill>
                  <a:srgbClr val="FFFF00"/>
                </a:solidFill>
                <a:latin typeface="+mj-lt"/>
              </a:rPr>
              <a:t>: </a:t>
            </a:r>
            <a:r>
              <a:rPr lang="vi-VN" sz="3200" dirty="0">
                <a:solidFill>
                  <a:schemeClr val="bg1"/>
                </a:solidFill>
                <a:latin typeface="+mj-lt"/>
              </a:rPr>
              <a:t>Thong </a:t>
            </a:r>
            <a:r>
              <a:rPr lang="vi-VN" sz="3200" dirty="0" err="1">
                <a:solidFill>
                  <a:schemeClr val="bg1"/>
                </a:solidFill>
                <a:latin typeface="+mj-lt"/>
              </a:rPr>
              <a:t>thả</a:t>
            </a:r>
            <a:r>
              <a:rPr lang="vi-VN" sz="3200" dirty="0">
                <a:solidFill>
                  <a:schemeClr val="bg1"/>
                </a:solidFill>
                <a:latin typeface="+mj-lt"/>
              </a:rPr>
              <a:t> </a:t>
            </a:r>
            <a:r>
              <a:rPr lang="vi-VN" sz="3200" dirty="0" err="1">
                <a:solidFill>
                  <a:schemeClr val="bg1"/>
                </a:solidFill>
                <a:latin typeface="+mj-lt"/>
              </a:rPr>
              <a:t>và</a:t>
            </a:r>
            <a:r>
              <a:rPr lang="vi-VN" sz="3200" dirty="0">
                <a:solidFill>
                  <a:schemeClr val="bg1"/>
                </a:solidFill>
                <a:latin typeface="+mj-lt"/>
              </a:rPr>
              <a:t> </a:t>
            </a:r>
            <a:r>
              <a:rPr lang="vi-VN" sz="3200" dirty="0" err="1">
                <a:solidFill>
                  <a:schemeClr val="bg1"/>
                </a:solidFill>
                <a:latin typeface="+mj-lt"/>
              </a:rPr>
              <a:t>lặng</a:t>
            </a:r>
            <a:r>
              <a:rPr lang="vi-VN" sz="3200" dirty="0">
                <a:solidFill>
                  <a:schemeClr val="bg1"/>
                </a:solidFill>
                <a:latin typeface="+mj-lt"/>
              </a:rPr>
              <a:t> </a:t>
            </a:r>
            <a:r>
              <a:rPr lang="vi-VN" sz="3200" dirty="0" err="1">
                <a:solidFill>
                  <a:schemeClr val="bg1"/>
                </a:solidFill>
                <a:latin typeface="+mj-lt"/>
              </a:rPr>
              <a:t>lẽ</a:t>
            </a:r>
            <a:r>
              <a:rPr lang="vi-VN" sz="3200" dirty="0">
                <a:solidFill>
                  <a:schemeClr val="bg1"/>
                </a:solidFill>
                <a:latin typeface="+mj-lt"/>
              </a:rPr>
              <a:t> </a:t>
            </a:r>
            <a:r>
              <a:rPr lang="vi-VN" sz="3200" dirty="0" err="1">
                <a:solidFill>
                  <a:schemeClr val="bg1"/>
                </a:solidFill>
                <a:latin typeface="+mj-lt"/>
              </a:rPr>
              <a:t>từ</a:t>
            </a:r>
            <a:r>
              <a:rPr lang="vi-VN" sz="3200" dirty="0">
                <a:solidFill>
                  <a:schemeClr val="bg1"/>
                </a:solidFill>
                <a:latin typeface="+mj-lt"/>
              </a:rPr>
              <a:t> </a:t>
            </a:r>
            <a:r>
              <a:rPr lang="vi-VN" sz="3200" dirty="0" err="1">
                <a:solidFill>
                  <a:schemeClr val="bg1"/>
                </a:solidFill>
                <a:latin typeface="+mj-lt"/>
              </a:rPr>
              <a:t>chỗ</a:t>
            </a:r>
            <a:r>
              <a:rPr lang="vi-VN" sz="3200" dirty="0">
                <a:solidFill>
                  <a:schemeClr val="bg1"/>
                </a:solidFill>
                <a:latin typeface="+mj-lt"/>
              </a:rPr>
              <a:t> </a:t>
            </a:r>
            <a:r>
              <a:rPr lang="vi-VN" sz="3200" dirty="0" err="1">
                <a:solidFill>
                  <a:schemeClr val="bg1"/>
                </a:solidFill>
                <a:latin typeface="+mj-lt"/>
              </a:rPr>
              <a:t>này</a:t>
            </a:r>
            <a:r>
              <a:rPr lang="vi-VN" sz="3200" dirty="0">
                <a:solidFill>
                  <a:schemeClr val="bg1"/>
                </a:solidFill>
                <a:latin typeface="+mj-lt"/>
              </a:rPr>
              <a:t> </a:t>
            </a:r>
            <a:r>
              <a:rPr lang="vi-VN" sz="3200" dirty="0" err="1">
                <a:solidFill>
                  <a:schemeClr val="bg1"/>
                </a:solidFill>
                <a:latin typeface="+mj-lt"/>
              </a:rPr>
              <a:t>đến</a:t>
            </a:r>
            <a:r>
              <a:rPr lang="vi-VN" sz="3200" dirty="0">
                <a:solidFill>
                  <a:schemeClr val="bg1"/>
                </a:solidFill>
                <a:latin typeface="+mj-lt"/>
              </a:rPr>
              <a:t> </a:t>
            </a:r>
            <a:r>
              <a:rPr lang="vi-VN" sz="3200" dirty="0" err="1">
                <a:solidFill>
                  <a:schemeClr val="bg1"/>
                </a:solidFill>
                <a:latin typeface="+mj-lt"/>
              </a:rPr>
              <a:t>chỗ</a:t>
            </a:r>
            <a:r>
              <a:rPr lang="vi-VN" sz="3200" dirty="0">
                <a:solidFill>
                  <a:schemeClr val="bg1"/>
                </a:solidFill>
                <a:latin typeface="+mj-lt"/>
              </a:rPr>
              <a:t> </a:t>
            </a:r>
            <a:r>
              <a:rPr lang="vi-VN" sz="3200" dirty="0" err="1">
                <a:solidFill>
                  <a:schemeClr val="bg1"/>
                </a:solidFill>
                <a:latin typeface="+mj-lt"/>
              </a:rPr>
              <a:t>nọ</a:t>
            </a:r>
            <a:r>
              <a:rPr lang="vi-VN" sz="3200" dirty="0">
                <a:solidFill>
                  <a:schemeClr val="bg1"/>
                </a:solidFill>
                <a:latin typeface="+mj-lt"/>
              </a:rPr>
              <a:t>, </a:t>
            </a:r>
            <a:r>
              <a:rPr lang="vi-VN" sz="3200" dirty="0" err="1">
                <a:solidFill>
                  <a:schemeClr val="bg1"/>
                </a:solidFill>
                <a:latin typeface="+mj-lt"/>
              </a:rPr>
              <a:t>có</a:t>
            </a:r>
            <a:r>
              <a:rPr lang="vi-VN" sz="3200" dirty="0">
                <a:solidFill>
                  <a:schemeClr val="bg1"/>
                </a:solidFill>
                <a:latin typeface="+mj-lt"/>
              </a:rPr>
              <a:t> </a:t>
            </a:r>
            <a:r>
              <a:rPr lang="vi-VN" sz="3200" dirty="0" err="1">
                <a:solidFill>
                  <a:schemeClr val="bg1"/>
                </a:solidFill>
                <a:latin typeface="+mj-lt"/>
              </a:rPr>
              <a:t>vẻ</a:t>
            </a:r>
            <a:r>
              <a:rPr lang="vi-VN" sz="3200" dirty="0">
                <a:solidFill>
                  <a:schemeClr val="bg1"/>
                </a:solidFill>
                <a:latin typeface="+mj-lt"/>
              </a:rPr>
              <a:t> như không </a:t>
            </a:r>
            <a:r>
              <a:rPr lang="vi-VN" sz="3200" dirty="0" err="1">
                <a:solidFill>
                  <a:schemeClr val="bg1"/>
                </a:solidFill>
                <a:latin typeface="+mj-lt"/>
              </a:rPr>
              <a:t>chú</a:t>
            </a:r>
            <a:r>
              <a:rPr lang="vi-VN" sz="3200" dirty="0">
                <a:solidFill>
                  <a:schemeClr val="bg1"/>
                </a:solidFill>
                <a:latin typeface="+mj-lt"/>
              </a:rPr>
              <a:t> ý </a:t>
            </a:r>
            <a:r>
              <a:rPr lang="vi-VN" sz="3200" dirty="0" err="1">
                <a:solidFill>
                  <a:schemeClr val="bg1"/>
                </a:solidFill>
                <a:latin typeface="+mj-lt"/>
              </a:rPr>
              <a:t>gì</a:t>
            </a:r>
            <a:r>
              <a:rPr lang="vi-VN" sz="3200" dirty="0">
                <a:solidFill>
                  <a:schemeClr val="bg1"/>
                </a:solidFill>
                <a:latin typeface="+mj-lt"/>
              </a:rPr>
              <a:t> </a:t>
            </a:r>
            <a:r>
              <a:rPr lang="vi-VN" sz="3200" dirty="0" err="1">
                <a:solidFill>
                  <a:schemeClr val="bg1"/>
                </a:solidFill>
                <a:latin typeface="+mj-lt"/>
              </a:rPr>
              <a:t>đến</a:t>
            </a:r>
            <a:r>
              <a:rPr lang="vi-VN" sz="3200" dirty="0">
                <a:solidFill>
                  <a:schemeClr val="bg1"/>
                </a:solidFill>
                <a:latin typeface="+mj-lt"/>
              </a:rPr>
              <a:t> </a:t>
            </a:r>
            <a:r>
              <a:rPr lang="vi-VN" sz="3200" dirty="0" err="1">
                <a:solidFill>
                  <a:schemeClr val="bg1"/>
                </a:solidFill>
                <a:latin typeface="+mj-lt"/>
              </a:rPr>
              <a:t>việc</a:t>
            </a:r>
            <a:r>
              <a:rPr lang="vi-VN" sz="3200" dirty="0">
                <a:solidFill>
                  <a:schemeClr val="bg1"/>
                </a:solidFill>
                <a:latin typeface="+mj-lt"/>
              </a:rPr>
              <a:t> </a:t>
            </a:r>
            <a:r>
              <a:rPr lang="vi-VN" sz="3200" dirty="0" err="1">
                <a:solidFill>
                  <a:schemeClr val="bg1"/>
                </a:solidFill>
                <a:latin typeface="+mj-lt"/>
              </a:rPr>
              <a:t>mình</a:t>
            </a:r>
            <a:r>
              <a:rPr lang="vi-VN" sz="3200" dirty="0">
                <a:solidFill>
                  <a:schemeClr val="bg1"/>
                </a:solidFill>
                <a:latin typeface="+mj-lt"/>
              </a:rPr>
              <a:t> đang ở đâu </a:t>
            </a:r>
            <a:r>
              <a:rPr lang="vi-VN" sz="3200" dirty="0" err="1">
                <a:solidFill>
                  <a:schemeClr val="bg1"/>
                </a:solidFill>
                <a:latin typeface="+mj-lt"/>
              </a:rPr>
              <a:t>và</a:t>
            </a:r>
            <a:r>
              <a:rPr lang="vi-VN" sz="3200" dirty="0">
                <a:solidFill>
                  <a:schemeClr val="bg1"/>
                </a:solidFill>
                <a:latin typeface="+mj-lt"/>
              </a:rPr>
              <a:t> đang đi đâu.</a:t>
            </a:r>
            <a:endParaRPr lang="en-US" sz="3200" dirty="0">
              <a:solidFill>
                <a:schemeClr val="bg1"/>
              </a:solidFill>
              <a:latin typeface="+mj-lt"/>
            </a:endParaRPr>
          </a:p>
        </p:txBody>
      </p:sp>
      <p:pic>
        <p:nvPicPr>
          <p:cNvPr id="11" name="Hình ảnh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78" y="153787"/>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itle 1">
            <a:extLst>
              <a:ext uri="{FF2B5EF4-FFF2-40B4-BE49-F238E27FC236}">
                <a16:creationId xmlns:a16="http://schemas.microsoft.com/office/drawing/2014/main" xmlns="" id="{5AB95445-AC66-95B9-46D4-43878ABDF756}"/>
              </a:ext>
            </a:extLst>
          </p:cNvPr>
          <p:cNvSpPr txBox="1">
            <a:spLocks/>
          </p:cNvSpPr>
          <p:nvPr/>
        </p:nvSpPr>
        <p:spPr>
          <a:xfrm>
            <a:off x="429127" y="1369360"/>
            <a:ext cx="11283769" cy="786064"/>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FF00"/>
                </a:solidFill>
                <a:latin typeface="Times New Roman" panose="02020603050405020304" pitchFamily="18" charset="0"/>
                <a:cs typeface="Times New Roman" panose="02020603050405020304" pitchFamily="18" charset="0"/>
              </a:rPr>
              <a:t>+ </a:t>
            </a:r>
            <a:r>
              <a:rPr lang="en-US" sz="5100" b="1" dirty="0" err="1">
                <a:solidFill>
                  <a:srgbClr val="FFFF00"/>
                </a:solidFill>
                <a:latin typeface="Times New Roman" panose="02020603050405020304" pitchFamily="18" charset="0"/>
                <a:cs typeface="Times New Roman" panose="02020603050405020304" pitchFamily="18" charset="0"/>
              </a:rPr>
              <a:t>Luyện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đọc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từ</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khó</a:t>
            </a:r>
            <a:r>
              <a:rPr lang="en-US" b="1" dirty="0">
                <a:solidFill>
                  <a:srgbClr val="FFFF00"/>
                </a:solidFill>
                <a:latin typeface="Times New Roman" panose="02020603050405020304" pitchFamily="18" charset="0"/>
                <a:cs typeface="Times New Roman" panose="02020603050405020304" pitchFamily="18" charset="0"/>
              </a:rPr>
              <a:t>:</a:t>
            </a:r>
            <a:r>
              <a:rPr lang="vi-VN" b="1" dirty="0"/>
              <a:t> </a:t>
            </a:r>
            <a:r>
              <a:rPr lang="vi-VN" dirty="0">
                <a:solidFill>
                  <a:schemeClr val="bg1"/>
                </a:solidFill>
              </a:rPr>
              <a:t>chăn trâu</a:t>
            </a:r>
            <a:r>
              <a:rPr lang="en-US" dirty="0">
                <a:solidFill>
                  <a:schemeClr val="bg1"/>
                </a:solidFill>
              </a:rPr>
              <a:t>, </a:t>
            </a:r>
            <a:r>
              <a:rPr lang="vi-VN" dirty="0">
                <a:solidFill>
                  <a:schemeClr val="bg1"/>
                </a:solidFill>
              </a:rPr>
              <a:t>trong </a:t>
            </a:r>
            <a:r>
              <a:rPr lang="vi-VN" dirty="0" err="1">
                <a:solidFill>
                  <a:schemeClr val="bg1"/>
                </a:solidFill>
              </a:rPr>
              <a:t>vắt</a:t>
            </a:r>
            <a:r>
              <a:rPr lang="en-US" dirty="0">
                <a:solidFill>
                  <a:schemeClr val="bg1"/>
                </a:solidFill>
              </a:rPr>
              <a:t>, t</a:t>
            </a:r>
            <a:r>
              <a:rPr lang="vi-VN" dirty="0" smtClean="0">
                <a:solidFill>
                  <a:schemeClr val="bg1"/>
                </a:solidFill>
              </a:rPr>
              <a:t>h</a:t>
            </a:r>
            <a:r>
              <a:rPr lang="en-US" dirty="0" err="1" smtClean="0">
                <a:solidFill>
                  <a:schemeClr val="bg1"/>
                </a:solidFill>
              </a:rPr>
              <a:t>ung</a:t>
            </a:r>
            <a:r>
              <a:rPr lang="en-US" dirty="0" smtClean="0">
                <a:solidFill>
                  <a:schemeClr val="bg1"/>
                </a:solidFill>
              </a:rPr>
              <a:t> </a:t>
            </a:r>
            <a:r>
              <a:rPr lang="en-US" dirty="0" err="1" smtClean="0">
                <a:solidFill>
                  <a:schemeClr val="bg1"/>
                </a:solidFill>
              </a:rPr>
              <a:t>lũng</a:t>
            </a:r>
            <a:r>
              <a:rPr lang="en-US" dirty="0" smtClean="0">
                <a:solidFill>
                  <a:schemeClr val="bg1"/>
                </a:solidFill>
              </a:rPr>
              <a:t>, </a:t>
            </a:r>
            <a:r>
              <a:rPr lang="en-US" dirty="0" err="1" smtClean="0">
                <a:solidFill>
                  <a:schemeClr val="bg1"/>
                </a:solidFill>
              </a:rPr>
              <a:t>rong</a:t>
            </a:r>
            <a:r>
              <a:rPr lang="en-US" dirty="0" smtClean="0">
                <a:solidFill>
                  <a:schemeClr val="bg1"/>
                </a:solidFill>
              </a:rPr>
              <a:t> </a:t>
            </a:r>
            <a:r>
              <a:rPr lang="en-US" dirty="0" err="1" smtClean="0">
                <a:solidFill>
                  <a:schemeClr val="bg1"/>
                </a:solidFill>
              </a:rPr>
              <a:t>chơi</a:t>
            </a:r>
            <a:r>
              <a:rPr lang="en-US" dirty="0" smtClean="0">
                <a:solidFill>
                  <a:schemeClr val="bg1"/>
                </a:solidFill>
              </a:rPr>
              <a:t>,… </a:t>
            </a:r>
            <a:r>
              <a:rPr lang="en-US" dirty="0" smtClean="0">
                <a:solidFill>
                  <a:schemeClr val="bg1"/>
                </a:solidFill>
                <a:latin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 name="Chỗ dành sẵn cho Ngày tháng 3"/>
          <p:cNvSpPr>
            <a:spLocks noGrp="1"/>
          </p:cNvSpPr>
          <p:nvPr>
            <p:ph type="dt" sz="half" idx="10"/>
          </p:nvPr>
        </p:nvSpPr>
        <p:spPr/>
        <p:txBody>
          <a:bodyPr/>
          <a:lstStyle/>
          <a:p>
            <a:fld id="{A4DC6F9A-06D3-4029-8A89-98E2C388B30C}" type="datetime9">
              <a:rPr lang="vi-VN" smtClean="0"/>
              <a:t>28/05/2025 11:46:03 SA</a:t>
            </a:fld>
            <a:endParaRPr lang="en-US"/>
          </a:p>
        </p:txBody>
      </p:sp>
      <p:sp>
        <p:nvSpPr>
          <p:cNvPr id="7" name="Chỗ dành sẵn cho Chân trang 6"/>
          <p:cNvSpPr>
            <a:spLocks noGrp="1"/>
          </p:cNvSpPr>
          <p:nvPr>
            <p:ph type="ftr" sz="quarter" idx="11"/>
          </p:nvPr>
        </p:nvSpPr>
        <p:spPr/>
        <p:txBody>
          <a:bodyPr/>
          <a:lstStyle/>
          <a:p>
            <a:r>
              <a:rPr lang="en-US" smtClean="0"/>
              <a:t>Giáo viên thiết kế và thực hiện: Quan Văn Thắng</a:t>
            </a:r>
            <a:endParaRPr lang="en-US"/>
          </a:p>
        </p:txBody>
      </p:sp>
      <p:sp>
        <p:nvSpPr>
          <p:cNvPr id="8" name="Chỗ dành sẵn cho Số hiệu Bản chiếu 7"/>
          <p:cNvSpPr>
            <a:spLocks noGrp="1"/>
          </p:cNvSpPr>
          <p:nvPr>
            <p:ph type="sldNum" sz="quarter" idx="12"/>
          </p:nvPr>
        </p:nvSpPr>
        <p:spPr/>
        <p:txBody>
          <a:bodyPr/>
          <a:lstStyle/>
          <a:p>
            <a:fld id="{D115F5CF-4053-40F6-AF4E-2A721080C34B}" type="slidenum">
              <a:rPr lang="en-US" smtClean="0"/>
              <a:t>28</a:t>
            </a:fld>
            <a:endParaRPr lang="en-US"/>
          </a:p>
        </p:txBody>
      </p:sp>
    </p:spTree>
    <p:extLst>
      <p:ext uri="{BB962C8B-B14F-4D97-AF65-F5344CB8AC3E}">
        <p14:creationId xmlns:p14="http://schemas.microsoft.com/office/powerpoint/2010/main" val="7134039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630056" y="2351314"/>
            <a:ext cx="7010255" cy="3004457"/>
            <a:chOff x="4630057" y="2351314"/>
            <a:chExt cx="5646058" cy="3004457"/>
          </a:xfrm>
        </p:grpSpPr>
        <p:sp>
          <p:nvSpPr>
            <p:cNvPr id="5" name="Rounded Rectangle 4"/>
            <p:cNvSpPr/>
            <p:nvPr/>
          </p:nvSpPr>
          <p:spPr>
            <a:xfrm>
              <a:off x="4630057" y="2351314"/>
              <a:ext cx="5646058" cy="3004457"/>
            </a:xfrm>
            <a:prstGeom prst="roundRect">
              <a:avLst/>
            </a:prstGeom>
            <a:solidFill>
              <a:schemeClr val="bg1"/>
            </a:solidFill>
            <a:ln w="571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833256" y="2489199"/>
              <a:ext cx="5210630" cy="2728686"/>
            </a:xfrm>
            <a:prstGeom prst="roundRect">
              <a:avLst/>
            </a:prstGeom>
            <a:solidFill>
              <a:schemeClr val="bg1"/>
            </a:solid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38659" y="2685144"/>
              <a:ext cx="5442859" cy="2308324"/>
            </a:xfrm>
            <a:prstGeom prst="rect">
              <a:avLst/>
            </a:prstGeom>
            <a:noFill/>
          </p:spPr>
          <p:txBody>
            <a:bodyPr wrap="square" rtlCol="0">
              <a:spAutoFit/>
            </a:bodyPr>
            <a:lstStyle/>
            <a:p>
              <a:pPr algn="ctr"/>
              <a:r>
                <a:rPr lang="en-US" sz="4800" b="1" dirty="0" err="1" smtClean="0">
                  <a:solidFill>
                    <a:srgbClr val="002060"/>
                  </a:solidFill>
                </a:rPr>
                <a:t>Thung</a:t>
              </a:r>
              <a:r>
                <a:rPr lang="en-US" sz="4800" b="1" dirty="0" smtClean="0">
                  <a:solidFill>
                    <a:srgbClr val="002060"/>
                  </a:solidFill>
                </a:rPr>
                <a:t> </a:t>
              </a:r>
              <a:r>
                <a:rPr lang="en-US" sz="4800" b="1" dirty="0" err="1" smtClean="0">
                  <a:solidFill>
                    <a:srgbClr val="002060"/>
                  </a:solidFill>
                </a:rPr>
                <a:t>lũng</a:t>
              </a:r>
              <a:endParaRPr lang="en-US" sz="4800" b="1" dirty="0" smtClean="0">
                <a:solidFill>
                  <a:srgbClr val="002060"/>
                </a:solidFill>
              </a:endParaRPr>
            </a:p>
            <a:p>
              <a:pPr algn="ctr"/>
              <a:r>
                <a:rPr lang="en-US" sz="4800" i="1" dirty="0" err="1" smtClean="0">
                  <a:solidFill>
                    <a:srgbClr val="002060"/>
                  </a:solidFill>
                </a:rPr>
                <a:t>Vùng</a:t>
              </a:r>
              <a:r>
                <a:rPr lang="en-US" sz="4800" i="1" dirty="0" smtClean="0">
                  <a:solidFill>
                    <a:srgbClr val="002060"/>
                  </a:solidFill>
                </a:rPr>
                <a:t> </a:t>
              </a:r>
              <a:r>
                <a:rPr lang="en-US" sz="4800" i="1" dirty="0" err="1" smtClean="0">
                  <a:solidFill>
                    <a:srgbClr val="002060"/>
                  </a:solidFill>
                </a:rPr>
                <a:t>đất</a:t>
              </a:r>
              <a:r>
                <a:rPr lang="en-US" sz="4800" i="1" dirty="0" smtClean="0">
                  <a:solidFill>
                    <a:srgbClr val="002060"/>
                  </a:solidFill>
                </a:rPr>
                <a:t> </a:t>
              </a:r>
              <a:r>
                <a:rPr lang="en-US" sz="4800" i="1" dirty="0" err="1" smtClean="0">
                  <a:solidFill>
                    <a:srgbClr val="002060"/>
                  </a:solidFill>
                </a:rPr>
                <a:t>trũng</a:t>
              </a:r>
              <a:r>
                <a:rPr lang="en-US" sz="4800" i="1" dirty="0" smtClean="0">
                  <a:solidFill>
                    <a:srgbClr val="002060"/>
                  </a:solidFill>
                </a:rPr>
                <a:t> </a:t>
              </a:r>
              <a:r>
                <a:rPr lang="en-US" sz="4800" i="1" dirty="0" err="1" smtClean="0">
                  <a:solidFill>
                    <a:srgbClr val="002060"/>
                  </a:solidFill>
                </a:rPr>
                <a:t>thấp</a:t>
              </a:r>
              <a:r>
                <a:rPr lang="en-US" sz="4800" i="1" dirty="0" smtClean="0">
                  <a:solidFill>
                    <a:srgbClr val="002060"/>
                  </a:solidFill>
                </a:rPr>
                <a:t> </a:t>
              </a:r>
              <a:r>
                <a:rPr lang="en-US" sz="4800" i="1" dirty="0" err="1" smtClean="0">
                  <a:solidFill>
                    <a:srgbClr val="002060"/>
                  </a:solidFill>
                </a:rPr>
                <a:t>giữa</a:t>
              </a:r>
              <a:r>
                <a:rPr lang="en-US" sz="4800" i="1" dirty="0" smtClean="0">
                  <a:solidFill>
                    <a:srgbClr val="002060"/>
                  </a:solidFill>
                </a:rPr>
                <a:t> </a:t>
              </a:r>
              <a:r>
                <a:rPr lang="en-US" sz="4800" i="1" dirty="0" err="1" smtClean="0">
                  <a:solidFill>
                    <a:srgbClr val="002060"/>
                  </a:solidFill>
                </a:rPr>
                <a:t>hai</a:t>
              </a:r>
              <a:r>
                <a:rPr lang="en-US" sz="4800" i="1" dirty="0" smtClean="0">
                  <a:solidFill>
                    <a:srgbClr val="002060"/>
                  </a:solidFill>
                </a:rPr>
                <a:t> </a:t>
              </a:r>
              <a:r>
                <a:rPr lang="en-US" sz="4800" i="1" dirty="0" err="1" smtClean="0">
                  <a:solidFill>
                    <a:srgbClr val="002060"/>
                  </a:solidFill>
                </a:rPr>
                <a:t>sườn</a:t>
              </a:r>
              <a:r>
                <a:rPr lang="en-US" sz="4800" i="1" dirty="0" smtClean="0">
                  <a:solidFill>
                    <a:srgbClr val="002060"/>
                  </a:solidFill>
                </a:rPr>
                <a:t> </a:t>
              </a:r>
              <a:r>
                <a:rPr lang="en-US" sz="4800" i="1" dirty="0" err="1" smtClean="0">
                  <a:solidFill>
                    <a:srgbClr val="002060"/>
                  </a:solidFill>
                </a:rPr>
                <a:t>dốc</a:t>
              </a:r>
              <a:endParaRPr lang="en-US" sz="4800" i="1" dirty="0">
                <a:solidFill>
                  <a:srgbClr val="002060"/>
                </a:solidFill>
              </a:endParaRPr>
            </a:p>
          </p:txBody>
        </p:sp>
      </p:grpSp>
      <p:pic>
        <p:nvPicPr>
          <p:cNvPr id="8194" name="Picture 2" descr="https://images.vietnamtourism.gov.vn/vn/images/2021/thung_lung_sung_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124" y="1838906"/>
            <a:ext cx="8261380" cy="47356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Rectangle 13">
            <a:extLst>
              <a:ext uri="{FF2B5EF4-FFF2-40B4-BE49-F238E27FC236}">
                <a16:creationId xmlns:a16="http://schemas.microsoft.com/office/drawing/2014/main" xmlns="" id="{43CBF92A-5889-10A8-31F1-38F0B4E71467}"/>
              </a:ext>
            </a:extLst>
          </p:cNvPr>
          <p:cNvSpPr/>
          <p:nvPr/>
        </p:nvSpPr>
        <p:spPr>
          <a:xfrm>
            <a:off x="3450848"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59"/>
          <p:cNvGrpSpPr>
            <a:grpSpLocks/>
          </p:cNvGrpSpPr>
          <p:nvPr/>
        </p:nvGrpSpPr>
        <p:grpSpPr bwMode="auto">
          <a:xfrm>
            <a:off x="424050" y="165598"/>
            <a:ext cx="1500166" cy="914400"/>
            <a:chOff x="4464" y="2823"/>
            <a:chExt cx="960" cy="340"/>
          </a:xfrm>
        </p:grpSpPr>
        <p:pic>
          <p:nvPicPr>
            <p:cNvPr id="11" name="Picture 19" descr="bang"/>
            <p:cNvPicPr>
              <a:picLocks noChangeAspect="1" noChangeArrowheads="1"/>
            </p:cNvPicPr>
            <p:nvPr/>
          </p:nvPicPr>
          <p:blipFill>
            <a:blip r:embed="rId4"/>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2"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3" name="Hình ảnh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5388" y="124548"/>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A3044796-F1A5-4284-A4FF-443427E3F7B6}" type="datetime9">
              <a:rPr lang="vi-VN" smtClean="0"/>
              <a:t>28/05/2025 11:46:03 SA</a:t>
            </a:fld>
            <a:endParaRPr lang="en-US"/>
          </a:p>
        </p:txBody>
      </p:sp>
      <p:sp>
        <p:nvSpPr>
          <p:cNvPr id="3" name="Chỗ dành sẵn cho Chân trang 2"/>
          <p:cNvSpPr>
            <a:spLocks noGrp="1"/>
          </p:cNvSpPr>
          <p:nvPr>
            <p:ph type="ftr" sz="quarter" idx="11"/>
          </p:nvPr>
        </p:nvSpPr>
        <p:spPr/>
        <p:txBody>
          <a:bodyPr/>
          <a:lstStyle/>
          <a:p>
            <a:r>
              <a:rPr lang="en-US" smtClean="0"/>
              <a:t>Giáo viên thiết kế và thực hiện: Quan Văn Thắng</a:t>
            </a:r>
            <a:endParaRPr lang="en-US"/>
          </a:p>
        </p:txBody>
      </p:sp>
      <p:sp>
        <p:nvSpPr>
          <p:cNvPr id="14" name="Chỗ dành sẵn cho Số hiệu Bản chiếu 13"/>
          <p:cNvSpPr>
            <a:spLocks noGrp="1"/>
          </p:cNvSpPr>
          <p:nvPr>
            <p:ph type="sldNum" sz="quarter" idx="12"/>
          </p:nvPr>
        </p:nvSpPr>
        <p:spPr/>
        <p:txBody>
          <a:bodyPr/>
          <a:lstStyle/>
          <a:p>
            <a:fld id="{D115F5CF-4053-40F6-AF4E-2A721080C34B}" type="slidenum">
              <a:rPr lang="en-US" smtClean="0"/>
              <a:t>29</a:t>
            </a:fld>
            <a:endParaRPr lang="en-US"/>
          </a:p>
        </p:txBody>
      </p:sp>
    </p:spTree>
    <p:extLst>
      <p:ext uri="{BB962C8B-B14F-4D97-AF65-F5344CB8AC3E}">
        <p14:creationId xmlns:p14="http://schemas.microsoft.com/office/powerpoint/2010/main" val="147151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par>
                          <p:cTn id="13" fill="hold">
                            <p:stCondLst>
                              <p:cond delay="500"/>
                            </p:stCondLst>
                            <p:childTnLst>
                              <p:par>
                                <p:cTn id="14" presetID="22" presetClass="exit" presetSubtype="1" fill="hold" nodeType="afterEffect">
                                  <p:stCondLst>
                                    <p:cond delay="1500"/>
                                  </p:stCondLst>
                                  <p:childTnLst>
                                    <p:animEffect transition="out" filter="wipe(up)">
                                      <p:cBhvr>
                                        <p:cTn id="15" dur="500"/>
                                        <p:tgtEl>
                                          <p:spTgt spid="8194"/>
                                        </p:tgtEl>
                                      </p:cBhvr>
                                    </p:animEffect>
                                    <p:set>
                                      <p:cBhvr>
                                        <p:cTn id="16" dur="1" fill="hold">
                                          <p:stCondLst>
                                            <p:cond delay="499"/>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4E0E3A-B040-25D0-0568-31C8BD31661A}"/>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xmlns="" id="{FBD53F7B-A19E-8F71-F19E-F8A9C5E85ED3}"/>
              </a:ext>
            </a:extLst>
          </p:cNvPr>
          <p:cNvPicPr>
            <a:picLocks noGrp="1" noChangeAspect="1"/>
          </p:cNvPicPr>
          <p:nvPr>
            <p:ph idx="1"/>
          </p:nvPr>
        </p:nvPicPr>
        <p:blipFill>
          <a:blip r:embed="rId3"/>
          <a:stretch>
            <a:fillRect/>
          </a:stretch>
        </p:blipFill>
        <p:spPr>
          <a:xfrm>
            <a:off x="0" y="0"/>
            <a:ext cx="12192000" cy="6978316"/>
          </a:xfrm>
        </p:spPr>
      </p:pic>
      <p:pic>
        <p:nvPicPr>
          <p:cNvPr id="4" name="Hình ảnh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8447" y="208425"/>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hỗ dành sẵn cho Ngày tháng 2"/>
          <p:cNvSpPr>
            <a:spLocks noGrp="1"/>
          </p:cNvSpPr>
          <p:nvPr>
            <p:ph type="dt" sz="half" idx="10"/>
          </p:nvPr>
        </p:nvSpPr>
        <p:spPr/>
        <p:txBody>
          <a:bodyPr/>
          <a:lstStyle/>
          <a:p>
            <a:fld id="{2AB09E73-1D7D-4356-8A4F-020F5CFE1B7B}" type="datetime9">
              <a:rPr lang="vi-VN" smtClean="0"/>
              <a:t>28/05/2025 11:46:03 SA</a:t>
            </a:fld>
            <a:endParaRPr lang="en-US"/>
          </a:p>
        </p:txBody>
      </p:sp>
      <p:sp>
        <p:nvSpPr>
          <p:cNvPr id="5" name="Chỗ dành sẵn cho Chân trang 4"/>
          <p:cNvSpPr>
            <a:spLocks noGrp="1"/>
          </p:cNvSpPr>
          <p:nvPr>
            <p:ph type="ftr" sz="quarter" idx="11"/>
          </p:nvPr>
        </p:nvSpPr>
        <p:spPr/>
        <p:txBody>
          <a:bodyPr/>
          <a:lstStyle/>
          <a:p>
            <a:r>
              <a:rPr lang="en-US" smtClean="0"/>
              <a:t>Giáo viên thiết kế và thực hiện: Quan Văn Thắng</a:t>
            </a:r>
            <a:endParaRPr lang="en-US"/>
          </a:p>
        </p:txBody>
      </p:sp>
      <p:sp>
        <p:nvSpPr>
          <p:cNvPr id="6" name="Chỗ dành sẵn cho Số hiệu Bản chiếu 5"/>
          <p:cNvSpPr>
            <a:spLocks noGrp="1"/>
          </p:cNvSpPr>
          <p:nvPr>
            <p:ph type="sldNum" sz="quarter" idx="12"/>
          </p:nvPr>
        </p:nvSpPr>
        <p:spPr/>
        <p:txBody>
          <a:bodyPr/>
          <a:lstStyle/>
          <a:p>
            <a:fld id="{D115F5CF-4053-40F6-AF4E-2A721080C34B}" type="slidenum">
              <a:rPr lang="en-US" smtClean="0"/>
              <a:t>3</a:t>
            </a:fld>
            <a:endParaRPr lang="en-US"/>
          </a:p>
        </p:txBody>
      </p:sp>
    </p:spTree>
    <p:extLst>
      <p:ext uri="{BB962C8B-B14F-4D97-AF65-F5344CB8AC3E}">
        <p14:creationId xmlns:p14="http://schemas.microsoft.com/office/powerpoint/2010/main" val="3550947765"/>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2"/>
          <a:stretch>
            <a:fillRect/>
          </a:stretch>
        </p:blipFill>
        <p:spPr>
          <a:xfrm>
            <a:off x="0" y="-39817"/>
            <a:ext cx="12192000" cy="6858000"/>
          </a:xfrm>
          <a:prstGeom prst="rect">
            <a:avLst/>
          </a:prstGeom>
        </p:spPr>
      </p:pic>
      <p:sp>
        <p:nvSpPr>
          <p:cNvPr id="6" name="Title 1">
            <a:extLst>
              <a:ext uri="{FF2B5EF4-FFF2-40B4-BE49-F238E27FC236}">
                <a16:creationId xmlns:a16="http://schemas.microsoft.com/office/drawing/2014/main" xmlns="" id="{F7BB1B1A-0D74-49EC-7197-540CA93BDC00}"/>
              </a:ext>
            </a:extLst>
          </p:cNvPr>
          <p:cNvSpPr>
            <a:spLocks noGrp="1"/>
          </p:cNvSpPr>
          <p:nvPr>
            <p:ph type="title"/>
          </p:nvPr>
        </p:nvSpPr>
        <p:spPr>
          <a:xfrm>
            <a:off x="3251764" y="272768"/>
            <a:ext cx="7134727" cy="786064"/>
          </a:xfrm>
        </p:spPr>
        <p:txBody>
          <a:bodyPr>
            <a:normAutofit/>
          </a:bodyPr>
          <a:lstStyle/>
          <a:p>
            <a:r>
              <a:rPr lang="en-US" b="1" dirty="0" err="1">
                <a:solidFill>
                  <a:srgbClr val="FFFF00"/>
                </a:solidFill>
                <a:latin typeface="Times New Roman" panose="02020603050405020304" pitchFamily="18" charset="0"/>
                <a:cs typeface="Times New Roman" panose="02020603050405020304" pitchFamily="18" charset="0"/>
              </a:rPr>
              <a:t>Luyện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đọc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nối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tiếp</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theo</a:t>
            </a:r>
            <a:r>
              <a:rPr lang="en-US" b="1" dirty="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đoạn</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93FFD6A7-7FAA-4ABE-7A0C-6CE533123504}"/>
              </a:ext>
            </a:extLst>
          </p:cNvPr>
          <p:cNvSpPr txBox="1">
            <a:spLocks/>
          </p:cNvSpPr>
          <p:nvPr/>
        </p:nvSpPr>
        <p:spPr>
          <a:xfrm>
            <a:off x="362633" y="1686119"/>
            <a:ext cx="3196389" cy="786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Giải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nghĩa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từ</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a:t>
            </a:r>
          </a:p>
        </p:txBody>
      </p:sp>
      <p:sp>
        <p:nvSpPr>
          <p:cNvPr id="10" name="TextBox 9">
            <a:extLst>
              <a:ext uri="{FF2B5EF4-FFF2-40B4-BE49-F238E27FC236}">
                <a16:creationId xmlns:a16="http://schemas.microsoft.com/office/drawing/2014/main" xmlns="" id="{47D116BB-7E28-A144-0FF7-F17F651E4CDF}"/>
              </a:ext>
            </a:extLst>
          </p:cNvPr>
          <p:cNvSpPr txBox="1"/>
          <p:nvPr/>
        </p:nvSpPr>
        <p:spPr>
          <a:xfrm>
            <a:off x="445169" y="2301782"/>
            <a:ext cx="23702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Đ</a:t>
            </a:r>
            <a:r>
              <a:rPr kumimoji="0" lang="vi-VN"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ùa</a:t>
            </a: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nghịch</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5">
            <a:extLst>
              <a:ext uri="{FF2B5EF4-FFF2-40B4-BE49-F238E27FC236}">
                <a16:creationId xmlns:a16="http://schemas.microsoft.com/office/drawing/2014/main" xmlns="" id="{4611AB05-9FBE-6F4B-5601-6EB3C4E2BEFC}"/>
              </a:ext>
            </a:extLst>
          </p:cNvPr>
          <p:cNvSpPr txBox="1"/>
          <p:nvPr/>
        </p:nvSpPr>
        <p:spPr>
          <a:xfrm>
            <a:off x="2512596" y="2285151"/>
            <a:ext cx="502719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đùa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bọn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trẻ</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đùa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nghịch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xmlns="" id="{3C60242F-E5E7-28A8-A047-4760B827C9FC}"/>
              </a:ext>
            </a:extLst>
          </p:cNvPr>
          <p:cNvSpPr txBox="1"/>
          <p:nvPr/>
        </p:nvSpPr>
        <p:spPr>
          <a:xfrm>
            <a:off x="453195" y="2725663"/>
            <a:ext cx="48246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Đằm</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mình</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ngâm</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mình</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p:txBody>
      </p:sp>
      <p:sp>
        <p:nvSpPr>
          <p:cNvPr id="22" name="TextBox 21">
            <a:extLst>
              <a:ext uri="{FF2B5EF4-FFF2-40B4-BE49-F238E27FC236}">
                <a16:creationId xmlns:a16="http://schemas.microsoft.com/office/drawing/2014/main" xmlns="" id="{002893A9-6751-4219-8830-1F970B4077D9}"/>
              </a:ext>
            </a:extLst>
          </p:cNvPr>
          <p:cNvSpPr txBox="1"/>
          <p:nvPr/>
        </p:nvSpPr>
        <p:spPr>
          <a:xfrm>
            <a:off x="4140875" y="2721197"/>
            <a:ext cx="7828621" cy="954107"/>
          </a:xfrm>
          <a:prstGeom prst="rect">
            <a:avLst/>
          </a:prstGeom>
          <a:noFill/>
        </p:spPr>
        <p:txBody>
          <a:bodyPr wrap="square">
            <a:spAutoFit/>
          </a:bodyPr>
          <a:lstStyle/>
          <a:p>
            <a:pPr lvl="0" defTabSz="914400">
              <a:defRPr/>
            </a:pPr>
            <a:r>
              <a:rPr lang="en-US" sz="2800" noProof="0" dirty="0">
                <a:solidFill>
                  <a:prstClr val="white"/>
                </a:solidFill>
                <a:latin typeface="Times New Roman" panose="02020603050405020304" pitchFamily="18" charset="0"/>
              </a:rPr>
              <a:t>Ở</a:t>
            </a:r>
            <a: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động</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vật</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là</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hành</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vi thư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giãn</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ở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các</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loài</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động</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vật</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sống</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trên </a:t>
            </a:r>
            <a:r>
              <a:rPr kumimoji="0" lang="vi-VN"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mn-cs"/>
              </a:rPr>
              <a:t>cạn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 </a:t>
            </a:r>
            <a:r>
              <a:rPr lang="en-US" sz="2800" dirty="0">
                <a:solidFill>
                  <a:prstClr val="white"/>
                </a:solidFill>
                <a:latin typeface="Times New Roman" panose="02020603050405020304" pitchFamily="18" charset="0"/>
                <a:cs typeface="Times New Roman" panose="02020603050405020304" pitchFamily="18" charset="0"/>
              </a:rPr>
              <a:t>Ở </a:t>
            </a:r>
            <a:r>
              <a:rPr lang="en-US" sz="2800" dirty="0" err="1">
                <a:solidFill>
                  <a:prstClr val="white"/>
                </a:solidFill>
                <a:latin typeface="Times New Roman" panose="02020603050405020304" pitchFamily="18" charset="0"/>
                <a:cs typeface="Times New Roman" panose="02020603050405020304" pitchFamily="18" charset="0"/>
              </a:rPr>
              <a:t>người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là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ngâm</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a:t>
            </a:r>
            <a:endParaRPr kumimoji="0" lang="en-US" sz="2800" b="0" u="none" strike="noStrike" kern="1200" cap="none" spc="0" normalizeH="0" baseline="0" noProof="0" dirty="0">
              <a:ln>
                <a:noFill/>
              </a:ln>
              <a:solidFill>
                <a:prstClr val="white"/>
              </a:solidFill>
              <a:effectLst/>
              <a:uLnTx/>
              <a:uFillTx/>
              <a:latin typeface="Calibri Light" panose="020F0302020204030204"/>
            </a:endParaRPr>
          </a:p>
        </p:txBody>
      </p:sp>
      <p:pic>
        <p:nvPicPr>
          <p:cNvPr id="11" name="Hình ảnh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69" y="140637"/>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itle 1">
            <a:extLst>
              <a:ext uri="{FF2B5EF4-FFF2-40B4-BE49-F238E27FC236}">
                <a16:creationId xmlns:a16="http://schemas.microsoft.com/office/drawing/2014/main" xmlns="" id="{5AB95445-AC66-95B9-46D4-43878ABDF756}"/>
              </a:ext>
            </a:extLst>
          </p:cNvPr>
          <p:cNvSpPr txBox="1">
            <a:spLocks/>
          </p:cNvSpPr>
          <p:nvPr/>
        </p:nvSpPr>
        <p:spPr>
          <a:xfrm>
            <a:off x="362633" y="1177045"/>
            <a:ext cx="11283769" cy="786064"/>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FF00"/>
                </a:solidFill>
                <a:latin typeface="Times New Roman" panose="02020603050405020304" pitchFamily="18" charset="0"/>
                <a:cs typeface="Times New Roman" panose="02020603050405020304" pitchFamily="18" charset="0"/>
              </a:rPr>
              <a:t>+ </a:t>
            </a:r>
            <a:r>
              <a:rPr lang="en-US" sz="5100" b="1" dirty="0" err="1">
                <a:solidFill>
                  <a:srgbClr val="FFFF00"/>
                </a:solidFill>
                <a:latin typeface="Times New Roman" panose="02020603050405020304" pitchFamily="18" charset="0"/>
                <a:cs typeface="Times New Roman" panose="02020603050405020304" pitchFamily="18" charset="0"/>
              </a:rPr>
              <a:t>Luyện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đọc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từ</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khó</a:t>
            </a:r>
            <a:r>
              <a:rPr lang="en-US" b="1" dirty="0">
                <a:solidFill>
                  <a:srgbClr val="FFFF00"/>
                </a:solidFill>
                <a:latin typeface="Times New Roman" panose="02020603050405020304" pitchFamily="18" charset="0"/>
                <a:cs typeface="Times New Roman" panose="02020603050405020304" pitchFamily="18" charset="0"/>
              </a:rPr>
              <a:t>:</a:t>
            </a:r>
            <a:r>
              <a:rPr lang="vi-VN" b="1" dirty="0"/>
              <a:t> </a:t>
            </a:r>
            <a:r>
              <a:rPr lang="vi-VN" dirty="0">
                <a:solidFill>
                  <a:schemeClr val="bg1"/>
                </a:solidFill>
              </a:rPr>
              <a:t>chăn trâu</a:t>
            </a:r>
            <a:r>
              <a:rPr lang="en-US" dirty="0">
                <a:solidFill>
                  <a:schemeClr val="bg1"/>
                </a:solidFill>
              </a:rPr>
              <a:t>, </a:t>
            </a:r>
            <a:r>
              <a:rPr lang="vi-VN" dirty="0">
                <a:solidFill>
                  <a:schemeClr val="bg1"/>
                </a:solidFill>
              </a:rPr>
              <a:t>trong </a:t>
            </a:r>
            <a:r>
              <a:rPr lang="vi-VN" dirty="0" err="1">
                <a:solidFill>
                  <a:schemeClr val="bg1"/>
                </a:solidFill>
              </a:rPr>
              <a:t>vắt</a:t>
            </a:r>
            <a:r>
              <a:rPr lang="en-US" dirty="0">
                <a:solidFill>
                  <a:schemeClr val="bg1"/>
                </a:solidFill>
              </a:rPr>
              <a:t>, t</a:t>
            </a:r>
            <a:r>
              <a:rPr lang="vi-VN" dirty="0" smtClean="0">
                <a:solidFill>
                  <a:schemeClr val="bg1"/>
                </a:solidFill>
              </a:rPr>
              <a:t>h</a:t>
            </a:r>
            <a:r>
              <a:rPr lang="en-US" dirty="0" err="1" smtClean="0">
                <a:solidFill>
                  <a:schemeClr val="bg1"/>
                </a:solidFill>
              </a:rPr>
              <a:t>ung</a:t>
            </a:r>
            <a:r>
              <a:rPr lang="en-US" dirty="0" smtClean="0">
                <a:solidFill>
                  <a:schemeClr val="bg1"/>
                </a:solidFill>
              </a:rPr>
              <a:t> </a:t>
            </a:r>
            <a:r>
              <a:rPr lang="en-US" dirty="0" err="1" smtClean="0">
                <a:solidFill>
                  <a:schemeClr val="bg1"/>
                </a:solidFill>
              </a:rPr>
              <a:t>lũng</a:t>
            </a:r>
            <a:r>
              <a:rPr lang="en-US" dirty="0" smtClean="0">
                <a:solidFill>
                  <a:schemeClr val="bg1"/>
                </a:solidFill>
              </a:rPr>
              <a:t>, </a:t>
            </a:r>
            <a:r>
              <a:rPr lang="en-US" dirty="0" err="1" smtClean="0">
                <a:solidFill>
                  <a:schemeClr val="bg1"/>
                </a:solidFill>
              </a:rPr>
              <a:t>rong</a:t>
            </a:r>
            <a:r>
              <a:rPr lang="en-US" dirty="0" smtClean="0">
                <a:solidFill>
                  <a:schemeClr val="bg1"/>
                </a:solidFill>
              </a:rPr>
              <a:t> </a:t>
            </a:r>
            <a:r>
              <a:rPr lang="en-US" dirty="0" err="1" smtClean="0">
                <a:solidFill>
                  <a:schemeClr val="bg1"/>
                </a:solidFill>
              </a:rPr>
              <a:t>chơi</a:t>
            </a:r>
            <a:r>
              <a:rPr lang="en-US" dirty="0" smtClean="0">
                <a:solidFill>
                  <a:schemeClr val="bg1"/>
                </a:solidFill>
              </a:rPr>
              <a:t>,… </a:t>
            </a:r>
            <a:r>
              <a:rPr lang="en-US" dirty="0" smtClean="0">
                <a:solidFill>
                  <a:schemeClr val="bg1"/>
                </a:solidFill>
                <a:latin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3" name="TextBox 14">
            <a:extLst>
              <a:ext uri="{FF2B5EF4-FFF2-40B4-BE49-F238E27FC236}">
                <a16:creationId xmlns:a16="http://schemas.microsoft.com/office/drawing/2014/main" xmlns="" id="{82537F55-DC78-D4E8-9520-5698C6A49F1F}"/>
              </a:ext>
            </a:extLst>
          </p:cNvPr>
          <p:cNvSpPr txBox="1"/>
          <p:nvPr/>
        </p:nvSpPr>
        <p:spPr>
          <a:xfrm>
            <a:off x="453195" y="3625474"/>
            <a:ext cx="10720773" cy="954107"/>
          </a:xfrm>
          <a:prstGeom prst="rect">
            <a:avLst/>
          </a:prstGeom>
          <a:noFill/>
        </p:spPr>
        <p:txBody>
          <a:bodyPr wrap="square">
            <a:spAutoFit/>
          </a:bodyPr>
          <a:lstStyle/>
          <a:p>
            <a:pPr algn="just"/>
            <a:r>
              <a:rPr lang="vi-VN" sz="2800" dirty="0">
                <a:solidFill>
                  <a:srgbClr val="FFFF00"/>
                </a:solidFill>
                <a:latin typeface="Times New Roman" panose="02020603050405020304" pitchFamily="18" charset="0"/>
                <a:cs typeface="Times New Roman" panose="02020603050405020304" pitchFamily="18" charset="0"/>
              </a:rPr>
              <a:t> Tha </a:t>
            </a:r>
            <a:r>
              <a:rPr lang="vi-VN" sz="2800" dirty="0" err="1">
                <a:solidFill>
                  <a:srgbClr val="FFFF00"/>
                </a:solidFill>
                <a:latin typeface="Times New Roman" panose="02020603050405020304" pitchFamily="18" charset="0"/>
                <a:cs typeface="Times New Roman" panose="02020603050405020304" pitchFamily="18" charset="0"/>
              </a:rPr>
              <a:t>thẩn</a:t>
            </a:r>
            <a:r>
              <a:rPr lang="vi-VN" sz="2800" dirty="0">
                <a:solidFill>
                  <a:srgbClr val="FFFF00"/>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Thong </a:t>
            </a:r>
            <a:r>
              <a:rPr lang="vi-VN" sz="2800" dirty="0" err="1">
                <a:solidFill>
                  <a:schemeClr val="bg1"/>
                </a:solidFill>
                <a:latin typeface="Times New Roman" panose="02020603050405020304" pitchFamily="18" charset="0"/>
                <a:cs typeface="Times New Roman" panose="02020603050405020304" pitchFamily="18" charset="0"/>
              </a:rPr>
              <a:t>thả</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và</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lặng</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lẽ</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từ</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chỗ</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này</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đến</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chỗ</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nọ</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có</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vẻ</a:t>
            </a:r>
            <a:r>
              <a:rPr lang="vi-VN" sz="2800" dirty="0">
                <a:solidFill>
                  <a:schemeClr val="bg1"/>
                </a:solidFill>
                <a:latin typeface="Times New Roman" panose="02020603050405020304" pitchFamily="18" charset="0"/>
                <a:cs typeface="Times New Roman" panose="02020603050405020304" pitchFamily="18" charset="0"/>
              </a:rPr>
              <a:t> như không </a:t>
            </a:r>
            <a:r>
              <a:rPr lang="vi-VN" sz="2800" dirty="0" err="1">
                <a:solidFill>
                  <a:schemeClr val="bg1"/>
                </a:solidFill>
                <a:latin typeface="Times New Roman" panose="02020603050405020304" pitchFamily="18" charset="0"/>
                <a:cs typeface="Times New Roman" panose="02020603050405020304" pitchFamily="18" charset="0"/>
              </a:rPr>
              <a:t>chú</a:t>
            </a:r>
            <a:r>
              <a:rPr lang="vi-VN" sz="2800" dirty="0">
                <a:solidFill>
                  <a:schemeClr val="bg1"/>
                </a:solidFill>
                <a:latin typeface="Times New Roman" panose="02020603050405020304" pitchFamily="18" charset="0"/>
                <a:cs typeface="Times New Roman" panose="02020603050405020304" pitchFamily="18" charset="0"/>
              </a:rPr>
              <a:t> ý </a:t>
            </a:r>
            <a:r>
              <a:rPr lang="vi-VN" sz="2800" dirty="0" err="1">
                <a:solidFill>
                  <a:schemeClr val="bg1"/>
                </a:solidFill>
                <a:latin typeface="Times New Roman" panose="02020603050405020304" pitchFamily="18" charset="0"/>
                <a:cs typeface="Times New Roman" panose="02020603050405020304" pitchFamily="18" charset="0"/>
              </a:rPr>
              <a:t>gì</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đến</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việc</a:t>
            </a:r>
            <a:r>
              <a:rPr lang="vi-VN"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mình</a:t>
            </a:r>
            <a:r>
              <a:rPr lang="vi-VN" sz="2800" dirty="0">
                <a:solidFill>
                  <a:schemeClr val="bg1"/>
                </a:solidFill>
                <a:latin typeface="Times New Roman" panose="02020603050405020304" pitchFamily="18" charset="0"/>
                <a:cs typeface="Times New Roman" panose="02020603050405020304" pitchFamily="18" charset="0"/>
              </a:rPr>
              <a:t> đang ở đâu </a:t>
            </a:r>
            <a:r>
              <a:rPr lang="vi-VN" sz="2800" dirty="0" err="1">
                <a:solidFill>
                  <a:schemeClr val="bg1"/>
                </a:solidFill>
                <a:latin typeface="Times New Roman" panose="02020603050405020304" pitchFamily="18" charset="0"/>
                <a:cs typeface="Times New Roman" panose="02020603050405020304" pitchFamily="18" charset="0"/>
              </a:rPr>
              <a:t>và</a:t>
            </a:r>
            <a:r>
              <a:rPr lang="vi-VN" sz="2800" dirty="0">
                <a:solidFill>
                  <a:schemeClr val="bg1"/>
                </a:solidFill>
                <a:latin typeface="Times New Roman" panose="02020603050405020304" pitchFamily="18" charset="0"/>
                <a:cs typeface="Times New Roman" panose="02020603050405020304" pitchFamily="18" charset="0"/>
              </a:rPr>
              <a:t> đang đi đâu.</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7" name="Chỗ dành sẵn cho Ngày tháng 6"/>
          <p:cNvSpPr>
            <a:spLocks noGrp="1"/>
          </p:cNvSpPr>
          <p:nvPr>
            <p:ph type="dt" sz="half" idx="10"/>
          </p:nvPr>
        </p:nvSpPr>
        <p:spPr/>
        <p:txBody>
          <a:bodyPr/>
          <a:lstStyle/>
          <a:p>
            <a:fld id="{B37644A9-2D90-42B5-86DD-7EB9F24E264C}" type="datetime9">
              <a:rPr lang="vi-VN" smtClean="0"/>
              <a:t>28/05/2025 11:46:03 SA</a:t>
            </a:fld>
            <a:endParaRPr lang="en-US"/>
          </a:p>
        </p:txBody>
      </p:sp>
      <p:sp>
        <p:nvSpPr>
          <p:cNvPr id="8" name="Chỗ dành sẵn cho Chân trang 7"/>
          <p:cNvSpPr>
            <a:spLocks noGrp="1"/>
          </p:cNvSpPr>
          <p:nvPr>
            <p:ph type="ftr" sz="quarter" idx="11"/>
          </p:nvPr>
        </p:nvSpPr>
        <p:spPr/>
        <p:txBody>
          <a:bodyPr/>
          <a:lstStyle/>
          <a:p>
            <a:r>
              <a:rPr lang="en-US" smtClean="0"/>
              <a:t>Giáo viên thiết kế và thực hiện: Quan Văn Thắng</a:t>
            </a:r>
            <a:endParaRPr lang="en-US"/>
          </a:p>
        </p:txBody>
      </p:sp>
      <p:sp>
        <p:nvSpPr>
          <p:cNvPr id="9" name="Chỗ dành sẵn cho Số hiệu Bản chiếu 8"/>
          <p:cNvSpPr>
            <a:spLocks noGrp="1"/>
          </p:cNvSpPr>
          <p:nvPr>
            <p:ph type="sldNum" sz="quarter" idx="12"/>
          </p:nvPr>
        </p:nvSpPr>
        <p:spPr/>
        <p:txBody>
          <a:bodyPr/>
          <a:lstStyle/>
          <a:p>
            <a:fld id="{D115F5CF-4053-40F6-AF4E-2A721080C34B}" type="slidenum">
              <a:rPr lang="en-US" smtClean="0"/>
              <a:t>30</a:t>
            </a:fld>
            <a:endParaRPr lang="en-US"/>
          </a:p>
        </p:txBody>
      </p:sp>
    </p:spTree>
    <p:extLst>
      <p:ext uri="{BB962C8B-B14F-4D97-AF65-F5344CB8AC3E}">
        <p14:creationId xmlns:p14="http://schemas.microsoft.com/office/powerpoint/2010/main" val="38886095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xmlns="" id="{3DAC6D10-1279-5449-BBB9-4558E53C008A}"/>
              </a:ext>
            </a:extLst>
          </p:cNvPr>
          <p:cNvSpPr>
            <a:spLocks noGrp="1"/>
          </p:cNvSpPr>
          <p:nvPr>
            <p:ph type="title"/>
          </p:nvPr>
        </p:nvSpPr>
        <p:spPr>
          <a:xfrm>
            <a:off x="3700173" y="1550647"/>
            <a:ext cx="4953001" cy="786064"/>
          </a:xfrm>
        </p:spPr>
        <p:txBody>
          <a:bodyPr>
            <a:normAutofit/>
          </a:bodyPr>
          <a:lstStyle/>
          <a:p>
            <a:pPr algn="ctr"/>
            <a:r>
              <a:rPr lang="en-US" b="1" dirty="0" err="1">
                <a:solidFill>
                  <a:srgbClr val="FFFF00"/>
                </a:solidFill>
                <a:latin typeface="Times New Roman" panose="02020603050405020304" pitchFamily="18" charset="0"/>
                <a:cs typeface="Times New Roman" panose="02020603050405020304" pitchFamily="18" charset="0"/>
              </a:rPr>
              <a:t>Luyện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đọc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nhóm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đôi</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03625370-3608-8E6B-3572-608371AFA48E}"/>
              </a:ext>
            </a:extLst>
          </p:cNvPr>
          <p:cNvSpPr txBox="1"/>
          <p:nvPr/>
        </p:nvSpPr>
        <p:spPr>
          <a:xfrm>
            <a:off x="675618" y="2327296"/>
            <a:ext cx="4953001" cy="646331"/>
          </a:xfrm>
          <a:prstGeom prst="rect">
            <a:avLst/>
          </a:prstGeom>
          <a:noFill/>
        </p:spPr>
        <p:txBody>
          <a:bodyPr wrap="square">
            <a:spAutoFit/>
          </a:bodyPr>
          <a:lstStyle/>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Đọc</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trước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lớp</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00033A75-9A25-D46F-6067-B8FCC90D7E57}"/>
              </a:ext>
            </a:extLst>
          </p:cNvPr>
          <p:cNvSpPr txBox="1"/>
          <p:nvPr/>
        </p:nvSpPr>
        <p:spPr>
          <a:xfrm>
            <a:off x="675618" y="2999502"/>
            <a:ext cx="2835442" cy="646331"/>
          </a:xfrm>
          <a:prstGeom prst="rect">
            <a:avLst/>
          </a:prstGeom>
          <a:noFill/>
        </p:spPr>
        <p:txBody>
          <a:bodyPr wrap="square">
            <a:spAutoFit/>
          </a:bodyPr>
          <a:lstStyle/>
          <a:p>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Nhận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xét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2" name="Picture 1" descr="A picture containing text, table, indoor, toy&#10;&#10;Description automatically generated">
            <a:extLst>
              <a:ext uri="{FF2B5EF4-FFF2-40B4-BE49-F238E27FC236}">
                <a16:creationId xmlns:a16="http://schemas.microsoft.com/office/drawing/2014/main" xmlns="" id="{6E366A9B-0394-D625-360A-FEA2E24B4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89" y="2631517"/>
            <a:ext cx="5982441" cy="3672430"/>
          </a:xfrm>
          <a:prstGeom prst="rect">
            <a:avLst/>
          </a:prstGeom>
        </p:spPr>
      </p:pic>
      <p:sp>
        <p:nvSpPr>
          <p:cNvPr id="8"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Thứ</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smtClean="0">
                <a:solidFill>
                  <a:prstClr val="white"/>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ngày</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smtClean="0">
                <a:solidFill>
                  <a:prstClr val="white"/>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59"/>
          <p:cNvGrpSpPr>
            <a:grpSpLocks/>
          </p:cNvGrpSpPr>
          <p:nvPr/>
        </p:nvGrpSpPr>
        <p:grpSpPr bwMode="auto">
          <a:xfrm>
            <a:off x="424050" y="165598"/>
            <a:ext cx="1500166" cy="914400"/>
            <a:chOff x="4464" y="2823"/>
            <a:chExt cx="960" cy="340"/>
          </a:xfrm>
        </p:grpSpPr>
        <p:pic>
          <p:nvPicPr>
            <p:cNvPr id="11" name="Picture 19" descr="bang"/>
            <p:cNvPicPr>
              <a:picLocks noChangeAspect="1" noChangeArrowheads="1"/>
            </p:cNvPicPr>
            <p:nvPr/>
          </p:nvPicPr>
          <p:blipFill>
            <a:blip r:embed="rId4"/>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5"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4" name="Hình ảnh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5388" y="165598"/>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hỗ dành sẵn cho Ngày tháng 2"/>
          <p:cNvSpPr>
            <a:spLocks noGrp="1"/>
          </p:cNvSpPr>
          <p:nvPr>
            <p:ph type="dt" sz="half" idx="10"/>
          </p:nvPr>
        </p:nvSpPr>
        <p:spPr/>
        <p:txBody>
          <a:bodyPr/>
          <a:lstStyle/>
          <a:p>
            <a:fld id="{DFB01CF1-DD5B-4A16-B29B-44819B5E1631}" type="datetime9">
              <a:rPr lang="vi-VN" smtClean="0"/>
              <a:t>28/05/2025 11:46:03 SA</a:t>
            </a:fld>
            <a:endParaRPr lang="en-US"/>
          </a:p>
        </p:txBody>
      </p:sp>
      <p:sp>
        <p:nvSpPr>
          <p:cNvPr id="4" name="Chỗ dành sẵn cho Chân trang 3"/>
          <p:cNvSpPr>
            <a:spLocks noGrp="1"/>
          </p:cNvSpPr>
          <p:nvPr>
            <p:ph type="ftr" sz="quarter" idx="11"/>
          </p:nvPr>
        </p:nvSpPr>
        <p:spPr/>
        <p:txBody>
          <a:bodyPr/>
          <a:lstStyle/>
          <a:p>
            <a:r>
              <a:rPr lang="en-US" smtClean="0"/>
              <a:t>Giáo viên thiết kế và thực hiện: Quan Văn Thắng</a:t>
            </a:r>
            <a:endParaRPr lang="en-US"/>
          </a:p>
        </p:txBody>
      </p:sp>
      <p:sp>
        <p:nvSpPr>
          <p:cNvPr id="6" name="Chỗ dành sẵn cho Số hiệu Bản chiếu 5"/>
          <p:cNvSpPr>
            <a:spLocks noGrp="1"/>
          </p:cNvSpPr>
          <p:nvPr>
            <p:ph type="sldNum" sz="quarter" idx="12"/>
          </p:nvPr>
        </p:nvSpPr>
        <p:spPr/>
        <p:txBody>
          <a:bodyPr/>
          <a:lstStyle/>
          <a:p>
            <a:fld id="{D115F5CF-4053-40F6-AF4E-2A721080C34B}" type="slidenum">
              <a:rPr lang="en-US" smtClean="0"/>
              <a:t>31</a:t>
            </a:fld>
            <a:endParaRPr lang="en-US"/>
          </a:p>
        </p:txBody>
      </p:sp>
    </p:spTree>
    <p:extLst>
      <p:ext uri="{BB962C8B-B14F-4D97-AF65-F5344CB8AC3E}">
        <p14:creationId xmlns:p14="http://schemas.microsoft.com/office/powerpoint/2010/main" val="1952582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31D2CFE-23BA-EA27-A261-9C12718B0CEF}"/>
              </a:ext>
            </a:extLst>
          </p:cNvPr>
          <p:cNvPicPr>
            <a:picLocks noChangeAspect="1"/>
          </p:cNvPicPr>
          <p:nvPr/>
        </p:nvPicPr>
        <p:blipFill>
          <a:blip r:embed="rId2"/>
          <a:stretch>
            <a:fillRect/>
          </a:stretch>
        </p:blipFill>
        <p:spPr>
          <a:xfrm>
            <a:off x="-320842" y="0"/>
            <a:ext cx="12512842" cy="6994358"/>
          </a:xfrm>
          <a:prstGeom prst="rect">
            <a:avLst/>
          </a:prstGeom>
        </p:spPr>
      </p:pic>
      <p:sp>
        <p:nvSpPr>
          <p:cNvPr id="7" name="TextBox 6">
            <a:extLst>
              <a:ext uri="{FF2B5EF4-FFF2-40B4-BE49-F238E27FC236}">
                <a16:creationId xmlns:a16="http://schemas.microsoft.com/office/drawing/2014/main" xmlns="" id="{BF781578-CEA8-551A-8332-AF8DDCCFCD1F}"/>
              </a:ext>
            </a:extLst>
          </p:cNvPr>
          <p:cNvSpPr txBox="1"/>
          <p:nvPr/>
        </p:nvSpPr>
        <p:spPr>
          <a:xfrm>
            <a:off x="44116" y="1884765"/>
            <a:ext cx="8734927" cy="1015663"/>
          </a:xfrm>
          <a:prstGeom prst="rect">
            <a:avLst/>
          </a:prstGeom>
          <a:solidFill>
            <a:schemeClr val="accent5">
              <a:lumMod val="20000"/>
              <a:lumOff val="80000"/>
            </a:schemeClr>
          </a:solidFill>
        </p:spPr>
        <p:txBody>
          <a:bodyPr wrap="square">
            <a:spAutoFit/>
          </a:bodyPr>
          <a:lstStyle/>
          <a:p>
            <a:r>
              <a:rPr lang="en-US" sz="6000">
                <a:solidFill>
                  <a:srgbClr val="7030A0"/>
                </a:solidFill>
              </a:rPr>
              <a:t>Hoạt động 1: Đọc văn bản</a:t>
            </a:r>
          </a:p>
        </p:txBody>
      </p:sp>
      <p:pic>
        <p:nvPicPr>
          <p:cNvPr id="8" name="Picture 13" descr="671260">
            <a:extLst>
              <a:ext uri="{FF2B5EF4-FFF2-40B4-BE49-F238E27FC236}">
                <a16:creationId xmlns:a16="http://schemas.microsoft.com/office/drawing/2014/main" xmlns="" id="{DCD22CE1-891E-F316-C43E-1AD78DCC42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0"/>
            <a:ext cx="3048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ringwrlmed2_b">
            <a:extLst>
              <a:ext uri="{FF2B5EF4-FFF2-40B4-BE49-F238E27FC236}">
                <a16:creationId xmlns:a16="http://schemas.microsoft.com/office/drawing/2014/main" xmlns="" id="{D50A2D45-D58F-4E17-FBA1-23FF8D6C3F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24136" y="4434915"/>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866E9C89-1539-95BC-5DFA-6E0952196B5F}"/>
              </a:ext>
            </a:extLst>
          </p:cNvPr>
          <p:cNvSpPr txBox="1"/>
          <p:nvPr/>
        </p:nvSpPr>
        <p:spPr>
          <a:xfrm>
            <a:off x="156627" y="1863124"/>
            <a:ext cx="10081340" cy="1015663"/>
          </a:xfrm>
          <a:prstGeom prst="rect">
            <a:avLst/>
          </a:prstGeom>
          <a:solidFill>
            <a:schemeClr val="accent5">
              <a:lumMod val="20000"/>
              <a:lumOff val="80000"/>
            </a:schemeClr>
          </a:solidFill>
        </p:spPr>
        <p:txBody>
          <a:bodyPr wrap="square">
            <a:spAutoFit/>
          </a:bodyPr>
          <a:lstStyle/>
          <a:p>
            <a:r>
              <a:rPr lang="en-US" sz="6000" b="1" dirty="0" err="1">
                <a:solidFill>
                  <a:srgbClr val="7030A0"/>
                </a:solidFill>
              </a:rPr>
              <a:t>Hoạt</a:t>
            </a:r>
            <a:r>
              <a:rPr lang="en-US" sz="6000" b="1" dirty="0">
                <a:solidFill>
                  <a:srgbClr val="7030A0"/>
                </a:solidFill>
              </a:rPr>
              <a:t> </a:t>
            </a:r>
            <a:r>
              <a:rPr lang="en-US" sz="6000" b="1" dirty="0" err="1">
                <a:solidFill>
                  <a:srgbClr val="7030A0"/>
                </a:solidFill>
              </a:rPr>
              <a:t>động</a:t>
            </a:r>
            <a:r>
              <a:rPr lang="en-US" sz="6000" b="1" dirty="0">
                <a:solidFill>
                  <a:srgbClr val="7030A0"/>
                </a:solidFill>
              </a:rPr>
              <a:t> 1: </a:t>
            </a:r>
            <a:r>
              <a:rPr lang="en-US" sz="6000" b="1" dirty="0" err="1">
                <a:solidFill>
                  <a:srgbClr val="7030A0"/>
                </a:solidFill>
              </a:rPr>
              <a:t>Đọc</a:t>
            </a:r>
            <a:r>
              <a:rPr lang="en-US" sz="6000" b="1" dirty="0">
                <a:solidFill>
                  <a:srgbClr val="7030A0"/>
                </a:solidFill>
              </a:rPr>
              <a:t> </a:t>
            </a:r>
            <a:r>
              <a:rPr lang="en-US" sz="6000" b="1" dirty="0" err="1">
                <a:solidFill>
                  <a:srgbClr val="7030A0"/>
                </a:solidFill>
              </a:rPr>
              <a:t>văn</a:t>
            </a:r>
            <a:r>
              <a:rPr lang="en-US" sz="6000" b="1" dirty="0">
                <a:solidFill>
                  <a:srgbClr val="7030A0"/>
                </a:solidFill>
              </a:rPr>
              <a:t> </a:t>
            </a:r>
            <a:r>
              <a:rPr lang="en-US" sz="6000" b="1" dirty="0" err="1">
                <a:solidFill>
                  <a:srgbClr val="7030A0"/>
                </a:solidFill>
              </a:rPr>
              <a:t>bản</a:t>
            </a:r>
            <a:endParaRPr lang="en-US" sz="6000" b="1" dirty="0">
              <a:solidFill>
                <a:srgbClr val="7030A0"/>
              </a:solidFill>
            </a:endParaRPr>
          </a:p>
        </p:txBody>
      </p:sp>
      <p:sp>
        <p:nvSpPr>
          <p:cNvPr id="3" name="TextBox 2">
            <a:extLst>
              <a:ext uri="{FF2B5EF4-FFF2-40B4-BE49-F238E27FC236}">
                <a16:creationId xmlns:a16="http://schemas.microsoft.com/office/drawing/2014/main" xmlns="" id="{C381252E-FC3C-AA63-EDF0-95AE8CC872AC}"/>
              </a:ext>
            </a:extLst>
          </p:cNvPr>
          <p:cNvSpPr txBox="1"/>
          <p:nvPr/>
        </p:nvSpPr>
        <p:spPr>
          <a:xfrm>
            <a:off x="44114" y="2941910"/>
            <a:ext cx="10533032" cy="1015663"/>
          </a:xfrm>
          <a:prstGeom prst="rect">
            <a:avLst/>
          </a:prstGeom>
          <a:solidFill>
            <a:schemeClr val="accent5">
              <a:lumMod val="20000"/>
              <a:lumOff val="80000"/>
            </a:schemeClr>
          </a:solidFill>
        </p:spPr>
        <p:txBody>
          <a:bodyPr wrap="square">
            <a:spAutoFit/>
          </a:bodyPr>
          <a:lstStyle/>
          <a:p>
            <a:r>
              <a:rPr lang="en-US" sz="6000" b="1" dirty="0">
                <a:solidFill>
                  <a:srgbClr val="7030A0"/>
                </a:solidFill>
              </a:rPr>
              <a:t> </a:t>
            </a:r>
            <a:r>
              <a:rPr lang="en-US" sz="6000" b="1" dirty="0" err="1">
                <a:solidFill>
                  <a:srgbClr val="7030A0"/>
                </a:solidFill>
              </a:rPr>
              <a:t>Hoạt</a:t>
            </a:r>
            <a:r>
              <a:rPr lang="en-US" sz="6000" b="1" dirty="0">
                <a:solidFill>
                  <a:srgbClr val="7030A0"/>
                </a:solidFill>
              </a:rPr>
              <a:t> </a:t>
            </a:r>
            <a:r>
              <a:rPr lang="en-US" sz="6000" b="1" dirty="0" err="1">
                <a:solidFill>
                  <a:srgbClr val="7030A0"/>
                </a:solidFill>
              </a:rPr>
              <a:t>động</a:t>
            </a:r>
            <a:r>
              <a:rPr lang="en-US" sz="6000" b="1" dirty="0">
                <a:solidFill>
                  <a:srgbClr val="7030A0"/>
                </a:solidFill>
              </a:rPr>
              <a:t> 2: </a:t>
            </a:r>
            <a:r>
              <a:rPr lang="en-US" sz="6000" b="1" dirty="0" err="1">
                <a:solidFill>
                  <a:srgbClr val="7030A0"/>
                </a:solidFill>
              </a:rPr>
              <a:t>Trả</a:t>
            </a:r>
            <a:r>
              <a:rPr lang="en-US" sz="6000" b="1" dirty="0">
                <a:solidFill>
                  <a:srgbClr val="7030A0"/>
                </a:solidFill>
              </a:rPr>
              <a:t> </a:t>
            </a:r>
            <a:r>
              <a:rPr lang="en-US" sz="6000" b="1" dirty="0" err="1">
                <a:solidFill>
                  <a:srgbClr val="7030A0"/>
                </a:solidFill>
              </a:rPr>
              <a:t>lời</a:t>
            </a:r>
            <a:r>
              <a:rPr lang="en-US" sz="6000" b="1" dirty="0">
                <a:solidFill>
                  <a:srgbClr val="7030A0"/>
                </a:solidFill>
              </a:rPr>
              <a:t> </a:t>
            </a:r>
            <a:r>
              <a:rPr lang="en-US" sz="6000" b="1" dirty="0" err="1">
                <a:solidFill>
                  <a:srgbClr val="7030A0"/>
                </a:solidFill>
              </a:rPr>
              <a:t>câu</a:t>
            </a:r>
            <a:r>
              <a:rPr lang="en-US" sz="6000" b="1" dirty="0">
                <a:solidFill>
                  <a:srgbClr val="7030A0"/>
                </a:solidFill>
              </a:rPr>
              <a:t> </a:t>
            </a:r>
            <a:r>
              <a:rPr lang="en-US" sz="6000" b="1" dirty="0" err="1">
                <a:solidFill>
                  <a:srgbClr val="7030A0"/>
                </a:solidFill>
              </a:rPr>
              <a:t>hỏi</a:t>
            </a:r>
            <a:endParaRPr lang="en-US" sz="6000" b="1" dirty="0">
              <a:solidFill>
                <a:srgbClr val="7030A0"/>
              </a:solidFill>
            </a:endParaRPr>
          </a:p>
        </p:txBody>
      </p:sp>
      <p:sp>
        <p:nvSpPr>
          <p:cNvPr id="11" name="Rectangle 13">
            <a:extLst>
              <a:ext uri="{FF2B5EF4-FFF2-40B4-BE49-F238E27FC236}">
                <a16:creationId xmlns:a16="http://schemas.microsoft.com/office/drawing/2014/main" xmlns="" id="{43CBF92A-5889-10A8-31F1-38F0B4E71467}"/>
              </a:ext>
            </a:extLst>
          </p:cNvPr>
          <p:cNvSpPr/>
          <p:nvPr/>
        </p:nvSpPr>
        <p:spPr>
          <a:xfrm>
            <a:off x="2329134" y="34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59"/>
          <p:cNvGrpSpPr>
            <a:grpSpLocks/>
          </p:cNvGrpSpPr>
          <p:nvPr/>
        </p:nvGrpSpPr>
        <p:grpSpPr bwMode="auto">
          <a:xfrm>
            <a:off x="44115" y="345598"/>
            <a:ext cx="1500166" cy="914400"/>
            <a:chOff x="4464" y="2823"/>
            <a:chExt cx="960" cy="340"/>
          </a:xfrm>
        </p:grpSpPr>
        <p:pic>
          <p:nvPicPr>
            <p:cNvPr id="13" name="Picture 19" descr="bang"/>
            <p:cNvPicPr>
              <a:picLocks noChangeAspect="1" noChangeArrowheads="1"/>
            </p:cNvPicPr>
            <p:nvPr/>
          </p:nvPicPr>
          <p:blipFill>
            <a:blip r:embed="rId5"/>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4"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5" name="Hình ảnh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9238" y="304116"/>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hỗ dành sẵn cho Ngày tháng 3"/>
          <p:cNvSpPr>
            <a:spLocks noGrp="1"/>
          </p:cNvSpPr>
          <p:nvPr>
            <p:ph type="dt" sz="half" idx="10"/>
          </p:nvPr>
        </p:nvSpPr>
        <p:spPr/>
        <p:txBody>
          <a:bodyPr/>
          <a:lstStyle/>
          <a:p>
            <a:fld id="{447BD16C-F630-454C-811A-66BCD25634E5}" type="datetime9">
              <a:rPr lang="vi-VN" smtClean="0"/>
              <a:t>28/05/2025 11:46:03 SA</a:t>
            </a:fld>
            <a:endParaRPr lang="en-US"/>
          </a:p>
        </p:txBody>
      </p:sp>
      <p:sp>
        <p:nvSpPr>
          <p:cNvPr id="6" name="Chỗ dành sẵn cho Chân trang 5"/>
          <p:cNvSpPr>
            <a:spLocks noGrp="1"/>
          </p:cNvSpPr>
          <p:nvPr>
            <p:ph type="ftr" sz="quarter" idx="11"/>
          </p:nvPr>
        </p:nvSpPr>
        <p:spPr/>
        <p:txBody>
          <a:bodyPr/>
          <a:lstStyle/>
          <a:p>
            <a:r>
              <a:rPr lang="en-US" smtClean="0"/>
              <a:t>Giáo viên thiết kế và thực hiện: Quan Văn Thắng</a:t>
            </a:r>
            <a:endParaRPr lang="en-US"/>
          </a:p>
        </p:txBody>
      </p:sp>
      <p:sp>
        <p:nvSpPr>
          <p:cNvPr id="10" name="Chỗ dành sẵn cho Số hiệu Bản chiếu 9"/>
          <p:cNvSpPr>
            <a:spLocks noGrp="1"/>
          </p:cNvSpPr>
          <p:nvPr>
            <p:ph type="sldNum" sz="quarter" idx="12"/>
          </p:nvPr>
        </p:nvSpPr>
        <p:spPr/>
        <p:txBody>
          <a:bodyPr/>
          <a:lstStyle/>
          <a:p>
            <a:fld id="{D115F5CF-4053-40F6-AF4E-2A721080C34B}" type="slidenum">
              <a:rPr lang="en-US" smtClean="0"/>
              <a:t>32</a:t>
            </a:fld>
            <a:endParaRPr lang="en-US"/>
          </a:p>
        </p:txBody>
      </p:sp>
    </p:spTree>
    <p:extLst>
      <p:ext uri="{BB962C8B-B14F-4D97-AF65-F5344CB8AC3E}">
        <p14:creationId xmlns:p14="http://schemas.microsoft.com/office/powerpoint/2010/main" val="3108820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C22FFD61-ECD1-0686-9527-B766BDC48B5D}"/>
              </a:ext>
            </a:extLst>
          </p:cNvPr>
          <p:cNvSpPr>
            <a:spLocks noGrp="1"/>
          </p:cNvSpPr>
          <p:nvPr>
            <p:ph type="title"/>
          </p:nvPr>
        </p:nvSpPr>
        <p:spPr>
          <a:xfrm>
            <a:off x="2919663" y="2766218"/>
            <a:ext cx="5614737" cy="1325563"/>
          </a:xfrm>
        </p:spPr>
        <p:txBody>
          <a:bodyPr>
            <a:normAutofit fontScale="9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noFill/>
                </a:ln>
                <a:solidFill>
                  <a:srgbClr val="00B050"/>
                </a:solidFill>
                <a:effectLst/>
                <a:uLnTx/>
                <a:uFillTx/>
                <a:latin typeface="Calibri"/>
                <a:ea typeface="Calibri"/>
                <a:cs typeface="Calibri"/>
                <a:sym typeface="Calibri"/>
              </a:rPr>
              <a:t>Đọc thầm</a:t>
            </a:r>
          </a:p>
        </p:txBody>
      </p:sp>
      <p:pic>
        <p:nvPicPr>
          <p:cNvPr id="5" name="Content Placeholder 4">
            <a:extLst>
              <a:ext uri="{FF2B5EF4-FFF2-40B4-BE49-F238E27FC236}">
                <a16:creationId xmlns:a16="http://schemas.microsoft.com/office/drawing/2014/main" xmlns="" id="{DEA91D3A-BDC1-A3DD-A2CD-79C274354BED}"/>
              </a:ext>
            </a:extLst>
          </p:cNvPr>
          <p:cNvPicPr>
            <a:picLocks noGrp="1" noChangeAspect="1"/>
          </p:cNvPicPr>
          <p:nvPr>
            <p:ph idx="1"/>
          </p:nvPr>
        </p:nvPicPr>
        <p:blipFill>
          <a:blip r:embed="rId2"/>
          <a:stretch>
            <a:fillRect/>
          </a:stretch>
        </p:blipFill>
        <p:spPr>
          <a:xfrm>
            <a:off x="0" y="0"/>
            <a:ext cx="12192000" cy="6858000"/>
          </a:xfrm>
        </p:spPr>
      </p:pic>
      <p:pic>
        <p:nvPicPr>
          <p:cNvPr id="4" name="Hình ảnh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01" y="146879"/>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E241494C-7EEE-42CD-AB12-B39D4DDC3708}" type="datetime9">
              <a:rPr lang="vi-VN" smtClean="0"/>
              <a:t>28/05/2025 11:46:03 SA</a:t>
            </a:fld>
            <a:endParaRPr lang="en-US"/>
          </a:p>
        </p:txBody>
      </p:sp>
      <p:sp>
        <p:nvSpPr>
          <p:cNvPr id="3" name="Chỗ dành sẵn cho Chân trang 2"/>
          <p:cNvSpPr>
            <a:spLocks noGrp="1"/>
          </p:cNvSpPr>
          <p:nvPr>
            <p:ph type="ftr" sz="quarter" idx="11"/>
          </p:nvPr>
        </p:nvSpPr>
        <p:spPr/>
        <p:txBody>
          <a:bodyPr/>
          <a:lstStyle/>
          <a:p>
            <a:r>
              <a:rPr lang="en-US" smtClean="0"/>
              <a:t>Giáo viên thiết kế và thực hiện: Quan Văn Thắng</a:t>
            </a:r>
            <a:endParaRPr lang="en-US"/>
          </a:p>
        </p:txBody>
      </p:sp>
      <p:sp>
        <p:nvSpPr>
          <p:cNvPr id="7" name="Chỗ dành sẵn cho Số hiệu Bản chiếu 6"/>
          <p:cNvSpPr>
            <a:spLocks noGrp="1"/>
          </p:cNvSpPr>
          <p:nvPr>
            <p:ph type="sldNum" sz="quarter" idx="12"/>
          </p:nvPr>
        </p:nvSpPr>
        <p:spPr/>
        <p:txBody>
          <a:bodyPr/>
          <a:lstStyle/>
          <a:p>
            <a:fld id="{D115F5CF-4053-40F6-AF4E-2A721080C34B}" type="slidenum">
              <a:rPr lang="en-US" smtClean="0"/>
              <a:t>33</a:t>
            </a:fld>
            <a:endParaRPr lang="en-US"/>
          </a:p>
        </p:txBody>
      </p:sp>
    </p:spTree>
    <p:extLst>
      <p:ext uri="{BB962C8B-B14F-4D97-AF65-F5344CB8AC3E}">
        <p14:creationId xmlns:p14="http://schemas.microsoft.com/office/powerpoint/2010/main" val="3290744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6032" y="2301766"/>
            <a:ext cx="1206616" cy="1204744"/>
          </a:xfrm>
          <a:prstGeom prst="rect">
            <a:avLst/>
          </a:prstGeom>
        </p:spPr>
      </p:pic>
      <p:sp>
        <p:nvSpPr>
          <p:cNvPr id="3" name="Rounded Rectangle 2"/>
          <p:cNvSpPr/>
          <p:nvPr/>
        </p:nvSpPr>
        <p:spPr>
          <a:xfrm>
            <a:off x="299545" y="204952"/>
            <a:ext cx="11556124" cy="1481958"/>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70C0"/>
                </a:solidFill>
              </a:rPr>
              <a:t>1. </a:t>
            </a:r>
            <a:r>
              <a:rPr lang="vi-VN" sz="4000" b="1" dirty="0" smtClean="0">
                <a:solidFill>
                  <a:srgbClr val="0070C0"/>
                </a:solidFill>
                <a:latin typeface="Calibri" panose="020F0502020204030204" pitchFamily="34" charset="0"/>
                <a:ea typeface="Calibri" panose="020F0502020204030204" pitchFamily="34" charset="0"/>
                <a:cs typeface="Calibri" panose="020F0502020204030204" pitchFamily="34" charset="0"/>
              </a:rPr>
              <a:t>Khung </a:t>
            </a: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cảnh thiên nhiên khi các bạn nhỏ đi chăn trâu được miêu tả thế nào?</a:t>
            </a:r>
            <a:endParaRPr lang="en-US" sz="4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ounded Rectangle 3"/>
          <p:cNvSpPr/>
          <p:nvPr/>
        </p:nvSpPr>
        <p:spPr>
          <a:xfrm>
            <a:off x="578069" y="1810858"/>
            <a:ext cx="10999075" cy="4869418"/>
          </a:xfrm>
          <a:prstGeom prst="roundRect">
            <a:avLst/>
          </a:prstGeom>
          <a:solidFill>
            <a:schemeClr val="bg1"/>
          </a:solidFill>
          <a:ln w="28575">
            <a:solidFill>
              <a:srgbClr val="002060"/>
            </a:solidFill>
            <a:prstDash val="sysDash"/>
          </a:ln>
        </p:spPr>
        <p:txBody>
          <a:bodyPr wrap="square">
            <a:spAutoFit/>
          </a:bodyPr>
          <a:lstStyle/>
          <a:p>
            <a:pPr algn="just"/>
            <a:r>
              <a:rPr lang="vi-VN" sz="4000" dirty="0">
                <a:solidFill>
                  <a:srgbClr val="000000"/>
                </a:solidFill>
                <a:latin typeface="Calibri" panose="020F0502020204030204" pitchFamily="34" charset="0"/>
                <a:ea typeface="Calibri" panose="020F0502020204030204" pitchFamily="34" charset="0"/>
                <a:cs typeface="Calibri" panose="020F0502020204030204" pitchFamily="34"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sp>
        <p:nvSpPr>
          <p:cNvPr id="5" name="Rectangle 4"/>
          <p:cNvSpPr/>
          <p:nvPr/>
        </p:nvSpPr>
        <p:spPr>
          <a:xfrm>
            <a:off x="867103" y="2775537"/>
            <a:ext cx="10499835" cy="51945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0" name="Rectangle 9"/>
          <p:cNvSpPr/>
          <p:nvPr/>
        </p:nvSpPr>
        <p:spPr>
          <a:xfrm>
            <a:off x="867104" y="3371133"/>
            <a:ext cx="5943600" cy="51945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3" name="Rectangle 12"/>
          <p:cNvSpPr/>
          <p:nvPr/>
        </p:nvSpPr>
        <p:spPr>
          <a:xfrm>
            <a:off x="6916040" y="3337767"/>
            <a:ext cx="4450898" cy="519455"/>
          </a:xfrm>
          <a:prstGeom prst="rect">
            <a:avLst/>
          </a:prstGeom>
          <a:solidFill>
            <a:srgbClr val="98F1A0">
              <a:alpha val="61000"/>
            </a:srgbClr>
          </a:solidFill>
          <a:ln>
            <a:solidFill>
              <a:srgbClr val="98F1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4" name="Rectangle 13"/>
          <p:cNvSpPr/>
          <p:nvPr/>
        </p:nvSpPr>
        <p:spPr>
          <a:xfrm>
            <a:off x="867102" y="3947776"/>
            <a:ext cx="10499835" cy="519455"/>
          </a:xfrm>
          <a:prstGeom prst="rect">
            <a:avLst/>
          </a:prstGeom>
          <a:solidFill>
            <a:srgbClr val="98F1A0">
              <a:alpha val="61000"/>
            </a:srgbClr>
          </a:solidFill>
          <a:ln>
            <a:solidFill>
              <a:srgbClr val="98F1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5" name="Rectangle 14"/>
          <p:cNvSpPr/>
          <p:nvPr/>
        </p:nvSpPr>
        <p:spPr>
          <a:xfrm>
            <a:off x="867103" y="4590326"/>
            <a:ext cx="1229712" cy="519455"/>
          </a:xfrm>
          <a:prstGeom prst="rect">
            <a:avLst/>
          </a:prstGeom>
          <a:solidFill>
            <a:srgbClr val="98F1A0">
              <a:alpha val="61000"/>
            </a:srgbClr>
          </a:solidFill>
          <a:ln>
            <a:solidFill>
              <a:srgbClr val="98F1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6" name="Rectangle 15"/>
          <p:cNvSpPr/>
          <p:nvPr/>
        </p:nvSpPr>
        <p:spPr>
          <a:xfrm>
            <a:off x="2144112" y="4604739"/>
            <a:ext cx="9065169" cy="519455"/>
          </a:xfrm>
          <a:prstGeom prst="rect">
            <a:avLst/>
          </a:prstGeom>
          <a:solidFill>
            <a:srgbClr val="00B0F0">
              <a:alpha val="61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7" name="Rectangle 16"/>
          <p:cNvSpPr/>
          <p:nvPr/>
        </p:nvSpPr>
        <p:spPr>
          <a:xfrm>
            <a:off x="867102" y="5180258"/>
            <a:ext cx="3200401" cy="519455"/>
          </a:xfrm>
          <a:prstGeom prst="rect">
            <a:avLst/>
          </a:prstGeom>
          <a:solidFill>
            <a:srgbClr val="00B0F0">
              <a:alpha val="61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8" name="Rectangle 17"/>
          <p:cNvSpPr/>
          <p:nvPr/>
        </p:nvSpPr>
        <p:spPr>
          <a:xfrm>
            <a:off x="4182648" y="5170120"/>
            <a:ext cx="7184289" cy="519455"/>
          </a:xfrm>
          <a:prstGeom prst="rect">
            <a:avLst/>
          </a:prstGeom>
          <a:solidFill>
            <a:schemeClr val="accent2">
              <a:lumMod val="75000"/>
              <a:alpha val="61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9" name="Rectangle 18"/>
          <p:cNvSpPr/>
          <p:nvPr/>
        </p:nvSpPr>
        <p:spPr>
          <a:xfrm>
            <a:off x="867102" y="5845524"/>
            <a:ext cx="5644057" cy="519455"/>
          </a:xfrm>
          <a:prstGeom prst="rect">
            <a:avLst/>
          </a:prstGeom>
          <a:solidFill>
            <a:schemeClr val="accent2">
              <a:lumMod val="75000"/>
              <a:alpha val="61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2" name="Chỗ dành sẵn cho Ngày tháng 1"/>
          <p:cNvSpPr>
            <a:spLocks noGrp="1"/>
          </p:cNvSpPr>
          <p:nvPr>
            <p:ph type="dt" sz="half" idx="10"/>
          </p:nvPr>
        </p:nvSpPr>
        <p:spPr/>
        <p:txBody>
          <a:bodyPr/>
          <a:lstStyle/>
          <a:p>
            <a:fld id="{CBBBFA3E-83CF-46A0-B159-8FFF5F9BA594}" type="datetime9">
              <a:rPr lang="vi-VN" smtClean="0"/>
              <a:t>28/05/2025 11:46:03 SA</a:t>
            </a:fld>
            <a:endParaRPr lang="en-US"/>
          </a:p>
        </p:txBody>
      </p:sp>
      <p:sp>
        <p:nvSpPr>
          <p:cNvPr id="6" name="Chỗ dành sẵn cho Chân trang 5"/>
          <p:cNvSpPr>
            <a:spLocks noGrp="1"/>
          </p:cNvSpPr>
          <p:nvPr>
            <p:ph type="ftr" sz="quarter" idx="11"/>
          </p:nvPr>
        </p:nvSpPr>
        <p:spPr/>
        <p:txBody>
          <a:bodyPr/>
          <a:lstStyle/>
          <a:p>
            <a:r>
              <a:rPr lang="en-US" smtClean="0"/>
              <a:t>Giáo viên thiết kế và thực hiện: Quan Văn Thắng</a:t>
            </a:r>
            <a:endParaRPr lang="en-US"/>
          </a:p>
        </p:txBody>
      </p:sp>
      <p:sp>
        <p:nvSpPr>
          <p:cNvPr id="7" name="Chỗ dành sẵn cho Số hiệu Bản chiếu 6"/>
          <p:cNvSpPr>
            <a:spLocks noGrp="1"/>
          </p:cNvSpPr>
          <p:nvPr>
            <p:ph type="sldNum" sz="quarter" idx="12"/>
          </p:nvPr>
        </p:nvSpPr>
        <p:spPr/>
        <p:txBody>
          <a:bodyPr/>
          <a:lstStyle/>
          <a:p>
            <a:fld id="{D115F5CF-4053-40F6-AF4E-2A721080C34B}" type="slidenum">
              <a:rPr lang="en-US" smtClean="0"/>
              <a:t>34</a:t>
            </a:fld>
            <a:endParaRPr lang="en-US"/>
          </a:p>
        </p:txBody>
      </p:sp>
    </p:spTree>
    <p:extLst>
      <p:ext uri="{BB962C8B-B14F-4D97-AF65-F5344CB8AC3E}">
        <p14:creationId xmlns:p14="http://schemas.microsoft.com/office/powerpoint/2010/main" val="30794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13" grpId="0" animBg="1"/>
      <p:bldP spid="14" grpId="0" animBg="1"/>
      <p:bldP spid="15" grpId="0" animBg="1"/>
      <p:bldP spid="16" grpId="0" animBg="1"/>
      <p:bldP spid="17"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2"/>
          <a:stretch>
            <a:fillRect/>
          </a:stretch>
        </p:blipFill>
        <p:spPr>
          <a:xfrm>
            <a:off x="114300" y="0"/>
            <a:ext cx="12192000" cy="6858000"/>
          </a:xfrm>
          <a:prstGeom prst="rect">
            <a:avLst/>
          </a:prstGeom>
        </p:spPr>
      </p:pic>
      <p:sp>
        <p:nvSpPr>
          <p:cNvPr id="11" name="TextBox 10">
            <a:extLst>
              <a:ext uri="{FF2B5EF4-FFF2-40B4-BE49-F238E27FC236}">
                <a16:creationId xmlns:a16="http://schemas.microsoft.com/office/drawing/2014/main" xmlns="" id="{8999F98F-CEEB-3982-545B-E7B5BC4F3146}"/>
              </a:ext>
            </a:extLst>
          </p:cNvPr>
          <p:cNvSpPr txBox="1"/>
          <p:nvPr/>
        </p:nvSpPr>
        <p:spPr>
          <a:xfrm>
            <a:off x="433136" y="1708192"/>
            <a:ext cx="11325727" cy="1077218"/>
          </a:xfrm>
          <a:prstGeom prst="rect">
            <a:avLst/>
          </a:prstGeom>
          <a:noFill/>
        </p:spPr>
        <p:txBody>
          <a:bodyPr wrap="square">
            <a:spAutoFit/>
          </a:bodyPr>
          <a:lstStyle/>
          <a:p>
            <a:r>
              <a:rPr lang="vi-VN" sz="3200" b="1" dirty="0">
                <a:solidFill>
                  <a:srgbClr val="FFFF00"/>
                </a:solidFill>
              </a:rPr>
              <a:t> </a:t>
            </a:r>
            <a:r>
              <a:rPr lang="en-US" sz="3200" b="1" dirty="0">
                <a:solidFill>
                  <a:srgbClr val="FFFF00"/>
                </a:solidFill>
              </a:rPr>
              <a:t>   </a:t>
            </a:r>
            <a:r>
              <a:rPr lang="vi-VN" sz="3200" b="1" dirty="0">
                <a:solidFill>
                  <a:srgbClr val="FFFF00"/>
                </a:solidFill>
              </a:rPr>
              <a:t>Câu 1: </a:t>
            </a:r>
            <a:r>
              <a:rPr lang="vi-VN" sz="3200" dirty="0">
                <a:solidFill>
                  <a:srgbClr val="FFFF00"/>
                </a:solidFill>
              </a:rPr>
              <a:t>Khung </a:t>
            </a:r>
            <a:r>
              <a:rPr lang="vi-VN" sz="3200" dirty="0" err="1">
                <a:solidFill>
                  <a:srgbClr val="FFFF00"/>
                </a:solidFill>
              </a:rPr>
              <a:t>cảnh</a:t>
            </a:r>
            <a:r>
              <a:rPr lang="vi-VN" sz="3200" dirty="0">
                <a:solidFill>
                  <a:srgbClr val="FFFF00"/>
                </a:solidFill>
              </a:rPr>
              <a:t> thiên nhiên khi </a:t>
            </a:r>
            <a:r>
              <a:rPr lang="vi-VN" sz="3200" dirty="0" err="1">
                <a:solidFill>
                  <a:srgbClr val="FFFF00"/>
                </a:solidFill>
              </a:rPr>
              <a:t>các</a:t>
            </a:r>
            <a:r>
              <a:rPr lang="vi-VN" sz="3200" dirty="0">
                <a:solidFill>
                  <a:srgbClr val="FFFF00"/>
                </a:solidFill>
              </a:rPr>
              <a:t> </a:t>
            </a:r>
            <a:r>
              <a:rPr lang="vi-VN" sz="3200" dirty="0" err="1">
                <a:solidFill>
                  <a:srgbClr val="FFFF00"/>
                </a:solidFill>
              </a:rPr>
              <a:t>bạn</a:t>
            </a:r>
            <a:r>
              <a:rPr lang="vi-VN" sz="3200" dirty="0">
                <a:solidFill>
                  <a:srgbClr val="FFFF00"/>
                </a:solidFill>
              </a:rPr>
              <a:t> </a:t>
            </a:r>
            <a:r>
              <a:rPr lang="vi-VN" sz="3200" dirty="0" err="1">
                <a:solidFill>
                  <a:srgbClr val="FFFF00"/>
                </a:solidFill>
              </a:rPr>
              <a:t>nhỏ</a:t>
            </a:r>
            <a:r>
              <a:rPr lang="vi-VN" sz="3200" dirty="0">
                <a:solidFill>
                  <a:srgbClr val="FFFF00"/>
                </a:solidFill>
              </a:rPr>
              <a:t> đi chăn trâu </a:t>
            </a:r>
            <a:r>
              <a:rPr lang="vi-VN" sz="3200" dirty="0" err="1">
                <a:solidFill>
                  <a:srgbClr val="FFFF00"/>
                </a:solidFill>
              </a:rPr>
              <a:t>được</a:t>
            </a:r>
            <a:r>
              <a:rPr lang="vi-VN" sz="3200" dirty="0">
                <a:solidFill>
                  <a:srgbClr val="FFFF00"/>
                </a:solidFill>
              </a:rPr>
              <a:t> miêu </a:t>
            </a:r>
            <a:r>
              <a:rPr lang="vi-VN" sz="3200" dirty="0" err="1">
                <a:solidFill>
                  <a:srgbClr val="FFFF00"/>
                </a:solidFill>
              </a:rPr>
              <a:t>tả</a:t>
            </a:r>
            <a:r>
              <a:rPr lang="vi-VN" sz="3200" dirty="0">
                <a:solidFill>
                  <a:srgbClr val="FFFF00"/>
                </a:solidFill>
              </a:rPr>
              <a:t> như </a:t>
            </a:r>
            <a:r>
              <a:rPr lang="vi-VN" sz="3200" dirty="0" err="1">
                <a:solidFill>
                  <a:srgbClr val="FFFF00"/>
                </a:solidFill>
              </a:rPr>
              <a:t>thế</a:t>
            </a:r>
            <a:r>
              <a:rPr lang="vi-VN" sz="3200" dirty="0">
                <a:solidFill>
                  <a:srgbClr val="FFFF00"/>
                </a:solidFill>
              </a:rPr>
              <a:t> </a:t>
            </a:r>
            <a:r>
              <a:rPr lang="vi-VN" sz="3200" dirty="0" err="1">
                <a:solidFill>
                  <a:srgbClr val="FFFF00"/>
                </a:solidFill>
              </a:rPr>
              <a:t>nào</a:t>
            </a:r>
            <a:r>
              <a:rPr lang="vi-VN" sz="3200" dirty="0">
                <a:solidFill>
                  <a:srgbClr val="FFFF00"/>
                </a:solidFill>
              </a:rPr>
              <a:t>?</a:t>
            </a:r>
            <a:endParaRPr lang="en-US" sz="3200" dirty="0">
              <a:solidFill>
                <a:srgbClr val="FFFF00"/>
              </a:solidFill>
            </a:endParaRPr>
          </a:p>
        </p:txBody>
      </p:sp>
      <p:sp>
        <p:nvSpPr>
          <p:cNvPr id="15" name="TextBox 14">
            <a:extLst>
              <a:ext uri="{FF2B5EF4-FFF2-40B4-BE49-F238E27FC236}">
                <a16:creationId xmlns:a16="http://schemas.microsoft.com/office/drawing/2014/main" xmlns="" id="{D894D084-CC28-C2FC-FD2B-1C49FB1A4741}"/>
              </a:ext>
            </a:extLst>
          </p:cNvPr>
          <p:cNvSpPr txBox="1"/>
          <p:nvPr/>
        </p:nvSpPr>
        <p:spPr>
          <a:xfrm>
            <a:off x="677008" y="2805045"/>
            <a:ext cx="11227777" cy="1815882"/>
          </a:xfrm>
          <a:prstGeom prst="rect">
            <a:avLst/>
          </a:prstGeom>
          <a:noFill/>
        </p:spPr>
        <p:txBody>
          <a:bodyPr wrap="square">
            <a:spAutoFit/>
          </a:bodyPr>
          <a:lstStyle/>
          <a:p>
            <a:pPr algn="just"/>
            <a:r>
              <a:rPr lang="en-US" sz="2800" dirty="0">
                <a:solidFill>
                  <a:schemeClr val="bg1"/>
                </a:solidFill>
              </a:rPr>
              <a:t>    C</a:t>
            </a:r>
            <a:r>
              <a:rPr lang="vi-VN" sz="2800" dirty="0">
                <a:solidFill>
                  <a:schemeClr val="bg1"/>
                </a:solidFill>
              </a:rPr>
              <a:t>ỏ </a:t>
            </a:r>
            <a:r>
              <a:rPr lang="vi-VN" sz="2800" dirty="0" err="1">
                <a:solidFill>
                  <a:schemeClr val="bg1"/>
                </a:solidFill>
              </a:rPr>
              <a:t>gần</a:t>
            </a:r>
            <a:r>
              <a:rPr lang="vi-VN" sz="2800" dirty="0">
                <a:solidFill>
                  <a:schemeClr val="bg1"/>
                </a:solidFill>
              </a:rPr>
              <a:t> </a:t>
            </a:r>
            <a:r>
              <a:rPr lang="vi-VN" sz="2800" dirty="0" err="1">
                <a:solidFill>
                  <a:schemeClr val="bg1"/>
                </a:solidFill>
              </a:rPr>
              <a:t>nước</a:t>
            </a:r>
            <a:r>
              <a:rPr lang="vi-VN" sz="2800" dirty="0">
                <a:solidFill>
                  <a:schemeClr val="bg1"/>
                </a:solidFill>
              </a:rPr>
              <a:t> tươi </a:t>
            </a:r>
            <a:r>
              <a:rPr lang="vi-VN" sz="2800" dirty="0" err="1">
                <a:solidFill>
                  <a:schemeClr val="bg1"/>
                </a:solidFill>
              </a:rPr>
              <a:t>tốt</a:t>
            </a:r>
            <a:r>
              <a:rPr lang="vi-VN" sz="2800" dirty="0">
                <a:solidFill>
                  <a:schemeClr val="bg1"/>
                </a:solidFill>
              </a:rPr>
              <a:t> nên trâu ăn </a:t>
            </a:r>
            <a:r>
              <a:rPr lang="vi-VN" sz="2800" dirty="0" err="1">
                <a:solidFill>
                  <a:schemeClr val="bg1"/>
                </a:solidFill>
              </a:rPr>
              <a:t>cỏ</a:t>
            </a:r>
            <a:r>
              <a:rPr lang="vi-VN" sz="2800" dirty="0">
                <a:solidFill>
                  <a:schemeClr val="bg1"/>
                </a:solidFill>
              </a:rPr>
              <a:t> men theo </a:t>
            </a:r>
            <a:r>
              <a:rPr lang="vi-VN" sz="2800" dirty="0" err="1">
                <a:solidFill>
                  <a:schemeClr val="bg1"/>
                </a:solidFill>
              </a:rPr>
              <a:t>bờ</a:t>
            </a:r>
            <a:r>
              <a:rPr lang="vi-VN" sz="2800" dirty="0">
                <a:solidFill>
                  <a:schemeClr val="bg1"/>
                </a:solidFill>
              </a:rPr>
              <a:t> </a:t>
            </a:r>
            <a:r>
              <a:rPr lang="vi-VN" sz="2800" dirty="0" err="1">
                <a:solidFill>
                  <a:schemeClr val="bg1"/>
                </a:solidFill>
              </a:rPr>
              <a:t>suối</a:t>
            </a:r>
            <a:r>
              <a:rPr lang="vi-VN" sz="2800" dirty="0">
                <a:solidFill>
                  <a:schemeClr val="bg1"/>
                </a:solidFill>
              </a:rPr>
              <a:t>, </a:t>
            </a:r>
            <a:r>
              <a:rPr lang="vi-VN" sz="2800" dirty="0" err="1">
                <a:solidFill>
                  <a:schemeClr val="bg1"/>
                </a:solidFill>
              </a:rPr>
              <a:t>rồi</a:t>
            </a:r>
            <a:r>
              <a:rPr lang="vi-VN" sz="2800" dirty="0">
                <a:solidFill>
                  <a:schemeClr val="bg1"/>
                </a:solidFill>
              </a:rPr>
              <a:t> </a:t>
            </a:r>
            <a:r>
              <a:rPr lang="vi-VN" sz="2800" dirty="0" err="1">
                <a:solidFill>
                  <a:schemeClr val="bg1"/>
                </a:solidFill>
              </a:rPr>
              <a:t>mới</a:t>
            </a:r>
            <a:r>
              <a:rPr lang="vi-VN" sz="2800" dirty="0">
                <a:solidFill>
                  <a:schemeClr val="bg1"/>
                </a:solidFill>
              </a:rPr>
              <a:t> lên </a:t>
            </a:r>
            <a:r>
              <a:rPr lang="vi-VN" sz="2800" dirty="0" err="1">
                <a:solidFill>
                  <a:schemeClr val="bg1"/>
                </a:solidFill>
              </a:rPr>
              <a:t>đồi</a:t>
            </a:r>
            <a:r>
              <a:rPr lang="vi-VN" sz="2800" dirty="0">
                <a:solidFill>
                  <a:schemeClr val="bg1"/>
                </a:solidFill>
              </a:rPr>
              <a:t>, lên </a:t>
            </a:r>
            <a:r>
              <a:rPr lang="vi-VN" sz="2800" dirty="0" err="1">
                <a:solidFill>
                  <a:schemeClr val="bg1"/>
                </a:solidFill>
              </a:rPr>
              <a:t>núi</a:t>
            </a:r>
            <a:r>
              <a:rPr lang="vi-VN" sz="2800" dirty="0">
                <a:solidFill>
                  <a:schemeClr val="bg1"/>
                </a:solidFill>
              </a:rPr>
              <a:t>. </a:t>
            </a:r>
            <a:r>
              <a:rPr lang="vi-VN" sz="2800" dirty="0" err="1">
                <a:solidFill>
                  <a:schemeClr val="bg1"/>
                </a:solidFill>
              </a:rPr>
              <a:t>Suối</a:t>
            </a:r>
            <a:r>
              <a:rPr lang="vi-VN" sz="2800" dirty="0">
                <a:solidFill>
                  <a:schemeClr val="bg1"/>
                </a:solidFill>
              </a:rPr>
              <a:t> </a:t>
            </a:r>
            <a:r>
              <a:rPr lang="vi-VN" sz="2800" dirty="0" err="1" smtClean="0">
                <a:solidFill>
                  <a:schemeClr val="bg1"/>
                </a:solidFill>
              </a:rPr>
              <a:t>nhỏ</a:t>
            </a:r>
            <a:r>
              <a:rPr lang="en-US" sz="2800" dirty="0" smtClean="0">
                <a:solidFill>
                  <a:schemeClr val="bg1"/>
                </a:solidFill>
              </a:rPr>
              <a:t>, </a:t>
            </a:r>
            <a:r>
              <a:rPr lang="en-US" sz="2800" dirty="0" err="1" smtClean="0">
                <a:solidFill>
                  <a:schemeClr val="bg1"/>
                </a:solidFill>
              </a:rPr>
              <a:t>nước</a:t>
            </a:r>
            <a:r>
              <a:rPr lang="en-US" sz="2800" dirty="0" smtClean="0">
                <a:solidFill>
                  <a:schemeClr val="bg1"/>
                </a:solidFill>
              </a:rPr>
              <a:t> </a:t>
            </a:r>
            <a:r>
              <a:rPr lang="en-US" sz="2800" dirty="0" err="1" smtClean="0">
                <a:solidFill>
                  <a:schemeClr val="bg1"/>
                </a:solidFill>
              </a:rPr>
              <a:t>trong</a:t>
            </a:r>
            <a:r>
              <a:rPr lang="en-US" sz="2800" dirty="0" smtClean="0">
                <a:solidFill>
                  <a:schemeClr val="bg1"/>
                </a:solidFill>
              </a:rPr>
              <a:t> </a:t>
            </a:r>
            <a:r>
              <a:rPr lang="en-US" sz="2800" dirty="0" err="1" smtClean="0">
                <a:solidFill>
                  <a:schemeClr val="bg1"/>
                </a:solidFill>
              </a:rPr>
              <a:t>vắt</a:t>
            </a:r>
            <a:r>
              <a:rPr lang="en-US" sz="2800" dirty="0" smtClean="0">
                <a:solidFill>
                  <a:schemeClr val="bg1"/>
                </a:solidFill>
              </a:rPr>
              <a:t>, </a:t>
            </a:r>
            <a:r>
              <a:rPr lang="en-US" sz="2800" dirty="0" err="1" smtClean="0">
                <a:solidFill>
                  <a:schemeClr val="bg1"/>
                </a:solidFill>
              </a:rPr>
              <a:t>nắng</a:t>
            </a:r>
            <a:r>
              <a:rPr lang="en-US" sz="2800" dirty="0" smtClean="0">
                <a:solidFill>
                  <a:schemeClr val="bg1"/>
                </a:solidFill>
              </a:rPr>
              <a:t> </a:t>
            </a:r>
            <a:r>
              <a:rPr lang="en-US" sz="2800" dirty="0" err="1" smtClean="0">
                <a:solidFill>
                  <a:schemeClr val="bg1"/>
                </a:solidFill>
              </a:rPr>
              <a:t>chiếu</a:t>
            </a:r>
            <a:r>
              <a:rPr lang="en-US" sz="2800" dirty="0" smtClean="0">
                <a:solidFill>
                  <a:schemeClr val="bg1"/>
                </a:solidFill>
              </a:rPr>
              <a:t> </a:t>
            </a:r>
            <a:r>
              <a:rPr lang="en-US" sz="2800" dirty="0" err="1" smtClean="0">
                <a:solidFill>
                  <a:schemeClr val="bg1"/>
                </a:solidFill>
              </a:rPr>
              <a:t>xuống</a:t>
            </a:r>
            <a:r>
              <a:rPr lang="en-US" sz="2800" dirty="0" smtClean="0">
                <a:solidFill>
                  <a:schemeClr val="bg1"/>
                </a:solidFill>
              </a:rPr>
              <a:t> </a:t>
            </a:r>
            <a:r>
              <a:rPr lang="en-US" sz="2800" dirty="0" err="1" smtClean="0">
                <a:solidFill>
                  <a:schemeClr val="bg1"/>
                </a:solidFill>
              </a:rPr>
              <a:t>đáy</a:t>
            </a:r>
            <a:r>
              <a:rPr lang="en-US" sz="2800" dirty="0" smtClean="0">
                <a:solidFill>
                  <a:schemeClr val="bg1"/>
                </a:solidFill>
              </a:rPr>
              <a:t> </a:t>
            </a:r>
            <a:r>
              <a:rPr lang="en-US" sz="2800" dirty="0" err="1" smtClean="0">
                <a:solidFill>
                  <a:schemeClr val="bg1"/>
                </a:solidFill>
              </a:rPr>
              <a:t>làm</a:t>
            </a:r>
            <a:r>
              <a:rPr lang="en-US" sz="2800" dirty="0" smtClean="0">
                <a:solidFill>
                  <a:schemeClr val="bg1"/>
                </a:solidFill>
              </a:rPr>
              <a:t> </a:t>
            </a:r>
            <a:r>
              <a:rPr lang="en-US" sz="2800" dirty="0" err="1" smtClean="0">
                <a:solidFill>
                  <a:schemeClr val="bg1"/>
                </a:solidFill>
              </a:rPr>
              <a:t>cát</a:t>
            </a:r>
            <a:r>
              <a:rPr lang="en-US" sz="2800" dirty="0" smtClean="0">
                <a:solidFill>
                  <a:schemeClr val="bg1"/>
                </a:solidFill>
              </a:rPr>
              <a:t>, </a:t>
            </a:r>
            <a:r>
              <a:rPr lang="en-US" sz="2800" dirty="0" err="1" smtClean="0">
                <a:solidFill>
                  <a:schemeClr val="bg1"/>
                </a:solidFill>
              </a:rPr>
              <a:t>sỏi</a:t>
            </a:r>
            <a:r>
              <a:rPr lang="en-US" sz="2800" dirty="0" smtClean="0">
                <a:solidFill>
                  <a:schemeClr val="bg1"/>
                </a:solidFill>
              </a:rPr>
              <a:t> </a:t>
            </a:r>
            <a:r>
              <a:rPr lang="en-US" sz="2800" dirty="0" err="1" smtClean="0">
                <a:solidFill>
                  <a:schemeClr val="bg1"/>
                </a:solidFill>
              </a:rPr>
              <a:t>ánh</a:t>
            </a:r>
            <a:r>
              <a:rPr lang="en-US" sz="2800" dirty="0" smtClean="0">
                <a:solidFill>
                  <a:schemeClr val="bg1"/>
                </a:solidFill>
              </a:rPr>
              <a:t> </a:t>
            </a:r>
            <a:r>
              <a:rPr lang="en-US" sz="2800" dirty="0" err="1" smtClean="0">
                <a:solidFill>
                  <a:schemeClr val="bg1"/>
                </a:solidFill>
              </a:rPr>
              <a:t>lên</a:t>
            </a:r>
            <a:r>
              <a:rPr lang="en-US" sz="2800" dirty="0" smtClean="0">
                <a:solidFill>
                  <a:schemeClr val="bg1"/>
                </a:solidFill>
              </a:rPr>
              <a:t> </a:t>
            </a:r>
            <a:r>
              <a:rPr lang="en-US" sz="2800" dirty="0" err="1" smtClean="0">
                <a:solidFill>
                  <a:schemeClr val="bg1"/>
                </a:solidFill>
              </a:rPr>
              <a:t>lấp</a:t>
            </a:r>
            <a:r>
              <a:rPr lang="en-US" sz="2800" dirty="0" smtClean="0">
                <a:solidFill>
                  <a:schemeClr val="bg1"/>
                </a:solidFill>
              </a:rPr>
              <a:t> </a:t>
            </a:r>
            <a:r>
              <a:rPr lang="en-US" sz="2800" dirty="0" err="1" smtClean="0">
                <a:solidFill>
                  <a:schemeClr val="bg1"/>
                </a:solidFill>
              </a:rPr>
              <a:t>lánh</a:t>
            </a:r>
            <a:r>
              <a:rPr lang="en-US" sz="2800" dirty="0" smtClean="0">
                <a:solidFill>
                  <a:schemeClr val="bg1"/>
                </a:solidFill>
              </a:rPr>
              <a:t>.</a:t>
            </a:r>
            <a:r>
              <a:rPr lang="en-US" sz="2800" dirty="0">
                <a:solidFill>
                  <a:schemeClr val="bg1"/>
                </a:solidFill>
              </a:rPr>
              <a:t> M</a:t>
            </a:r>
            <a:r>
              <a:rPr lang="vi-VN" sz="2800" dirty="0" err="1" smtClean="0">
                <a:solidFill>
                  <a:schemeClr val="bg1"/>
                </a:solidFill>
              </a:rPr>
              <a:t>ột</a:t>
            </a:r>
            <a:r>
              <a:rPr lang="vi-VN" sz="2800" dirty="0" smtClean="0">
                <a:solidFill>
                  <a:schemeClr val="bg1"/>
                </a:solidFill>
              </a:rPr>
              <a:t> </a:t>
            </a:r>
            <a:r>
              <a:rPr lang="vi-VN" sz="2800" dirty="0">
                <a:solidFill>
                  <a:schemeClr val="bg1"/>
                </a:solidFill>
              </a:rPr>
              <a:t>bên </a:t>
            </a:r>
            <a:r>
              <a:rPr lang="vi-VN" sz="2800" dirty="0" err="1">
                <a:solidFill>
                  <a:schemeClr val="bg1"/>
                </a:solidFill>
              </a:rPr>
              <a:t>suối</a:t>
            </a:r>
            <a:r>
              <a:rPr lang="vi-VN" sz="2800" dirty="0">
                <a:solidFill>
                  <a:schemeClr val="bg1"/>
                </a:solidFill>
              </a:rPr>
              <a:t> </a:t>
            </a:r>
            <a:r>
              <a:rPr lang="vi-VN" sz="2800" dirty="0" err="1">
                <a:solidFill>
                  <a:schemeClr val="bg1"/>
                </a:solidFill>
              </a:rPr>
              <a:t>là</a:t>
            </a:r>
            <a:r>
              <a:rPr lang="vi-VN" sz="2800" dirty="0">
                <a:solidFill>
                  <a:schemeClr val="bg1"/>
                </a:solidFill>
              </a:rPr>
              <a:t> </a:t>
            </a:r>
            <a:r>
              <a:rPr lang="vi-VN" sz="2800" dirty="0" err="1">
                <a:solidFill>
                  <a:schemeClr val="bg1"/>
                </a:solidFill>
              </a:rPr>
              <a:t>đồng</a:t>
            </a:r>
            <a:r>
              <a:rPr lang="vi-VN" sz="2800" dirty="0">
                <a:solidFill>
                  <a:schemeClr val="bg1"/>
                </a:solidFill>
              </a:rPr>
              <a:t> </a:t>
            </a:r>
            <a:r>
              <a:rPr lang="vi-VN" sz="2800" dirty="0" err="1">
                <a:solidFill>
                  <a:schemeClr val="bg1"/>
                </a:solidFill>
              </a:rPr>
              <a:t>cỏ</a:t>
            </a:r>
            <a:r>
              <a:rPr lang="vi-VN" sz="2800" dirty="0">
                <a:solidFill>
                  <a:schemeClr val="bg1"/>
                </a:solidFill>
              </a:rPr>
              <a:t> </a:t>
            </a:r>
            <a:r>
              <a:rPr lang="vi-VN" sz="2800" dirty="0" err="1" smtClean="0">
                <a:solidFill>
                  <a:schemeClr val="bg1"/>
                </a:solidFill>
              </a:rPr>
              <a:t>rộng</a:t>
            </a:r>
            <a:r>
              <a:rPr lang="en-US" sz="2800" dirty="0">
                <a:solidFill>
                  <a:schemeClr val="bg1"/>
                </a:solidFill>
              </a:rPr>
              <a:t> </a:t>
            </a:r>
            <a:r>
              <a:rPr lang="en-US" sz="2800" dirty="0" err="1" smtClean="0">
                <a:solidFill>
                  <a:schemeClr val="bg1"/>
                </a:solidFill>
              </a:rPr>
              <a:t>tha</a:t>
            </a:r>
            <a:r>
              <a:rPr lang="en-US" sz="2800" dirty="0" smtClean="0">
                <a:solidFill>
                  <a:schemeClr val="bg1"/>
                </a:solidFill>
              </a:rPr>
              <a:t> </a:t>
            </a:r>
            <a:r>
              <a:rPr lang="en-US" sz="2800" dirty="0" err="1" smtClean="0">
                <a:solidFill>
                  <a:schemeClr val="bg1"/>
                </a:solidFill>
              </a:rPr>
              <a:t>hồ</a:t>
            </a:r>
            <a:r>
              <a:rPr lang="en-US" sz="2800" dirty="0" smtClean="0">
                <a:solidFill>
                  <a:schemeClr val="bg1"/>
                </a:solidFill>
              </a:rPr>
              <a:t> </a:t>
            </a:r>
            <a:r>
              <a:rPr lang="en-US" sz="2800" dirty="0" err="1" smtClean="0">
                <a:solidFill>
                  <a:schemeClr val="bg1"/>
                </a:solidFill>
              </a:rPr>
              <a:t>rong</a:t>
            </a:r>
            <a:r>
              <a:rPr lang="en-US" sz="2800" dirty="0" smtClean="0">
                <a:solidFill>
                  <a:schemeClr val="bg1"/>
                </a:solidFill>
              </a:rPr>
              <a:t> </a:t>
            </a:r>
            <a:r>
              <a:rPr lang="en-US" sz="2800" dirty="0" err="1" smtClean="0">
                <a:solidFill>
                  <a:schemeClr val="bg1"/>
                </a:solidFill>
              </a:rPr>
              <a:t>chơi</a:t>
            </a:r>
            <a:r>
              <a:rPr lang="en-US" sz="2800" dirty="0" smtClean="0">
                <a:solidFill>
                  <a:schemeClr val="bg1"/>
                </a:solidFill>
              </a:rPr>
              <a:t>. </a:t>
            </a:r>
            <a:r>
              <a:rPr lang="en-US" sz="2800" dirty="0" err="1" smtClean="0">
                <a:solidFill>
                  <a:schemeClr val="bg1"/>
                </a:solidFill>
              </a:rPr>
              <a:t>Thỉnh</a:t>
            </a:r>
            <a:r>
              <a:rPr lang="en-US" sz="2800" dirty="0" smtClean="0">
                <a:solidFill>
                  <a:schemeClr val="bg1"/>
                </a:solidFill>
              </a:rPr>
              <a:t> </a:t>
            </a:r>
            <a:r>
              <a:rPr lang="en-US" sz="2800" dirty="0" err="1" smtClean="0">
                <a:solidFill>
                  <a:schemeClr val="bg1"/>
                </a:solidFill>
              </a:rPr>
              <a:t>thoảng</a:t>
            </a:r>
            <a:r>
              <a:rPr lang="en-US" sz="2800" dirty="0" smtClean="0">
                <a:solidFill>
                  <a:schemeClr val="bg1"/>
                </a:solidFill>
              </a:rPr>
              <a:t> </a:t>
            </a:r>
            <a:r>
              <a:rPr lang="en-US" sz="2800" dirty="0" err="1" smtClean="0">
                <a:solidFill>
                  <a:schemeClr val="bg1"/>
                </a:solidFill>
              </a:rPr>
              <a:t>lại</a:t>
            </a:r>
            <a:r>
              <a:rPr lang="en-US" sz="2800" dirty="0" smtClean="0">
                <a:solidFill>
                  <a:schemeClr val="bg1"/>
                </a:solidFill>
              </a:rPr>
              <a:t> </a:t>
            </a:r>
            <a:r>
              <a:rPr lang="en-US" sz="2800" dirty="0" err="1" smtClean="0">
                <a:solidFill>
                  <a:schemeClr val="bg1"/>
                </a:solidFill>
              </a:rPr>
              <a:t>vút</a:t>
            </a:r>
            <a:r>
              <a:rPr lang="en-US" sz="2800" dirty="0" smtClean="0">
                <a:solidFill>
                  <a:schemeClr val="bg1"/>
                </a:solidFill>
              </a:rPr>
              <a:t> qua tai </a:t>
            </a:r>
            <a:r>
              <a:rPr lang="en-US" sz="2800" dirty="0" err="1" smtClean="0">
                <a:solidFill>
                  <a:schemeClr val="bg1"/>
                </a:solidFill>
              </a:rPr>
              <a:t>chúng</a:t>
            </a:r>
            <a:r>
              <a:rPr lang="en-US" sz="2800" dirty="0" smtClean="0">
                <a:solidFill>
                  <a:schemeClr val="bg1"/>
                </a:solidFill>
              </a:rPr>
              <a:t> </a:t>
            </a:r>
            <a:r>
              <a:rPr lang="en-US" sz="2800" dirty="0" err="1" smtClean="0">
                <a:solidFill>
                  <a:schemeClr val="bg1"/>
                </a:solidFill>
              </a:rPr>
              <a:t>tôi</a:t>
            </a:r>
            <a:r>
              <a:rPr lang="en-US" sz="2800" dirty="0" smtClean="0">
                <a:solidFill>
                  <a:schemeClr val="bg1"/>
                </a:solidFill>
              </a:rPr>
              <a:t> </a:t>
            </a:r>
            <a:r>
              <a:rPr lang="en-US" sz="2800" dirty="0" err="1" smtClean="0">
                <a:solidFill>
                  <a:schemeClr val="bg1"/>
                </a:solidFill>
              </a:rPr>
              <a:t>như</a:t>
            </a:r>
            <a:r>
              <a:rPr lang="en-US" sz="2800" dirty="0" smtClean="0">
                <a:solidFill>
                  <a:schemeClr val="bg1"/>
                </a:solidFill>
              </a:rPr>
              <a:t> </a:t>
            </a:r>
            <a:r>
              <a:rPr lang="en-US" sz="2800" dirty="0" err="1" smtClean="0">
                <a:solidFill>
                  <a:schemeClr val="bg1"/>
                </a:solidFill>
              </a:rPr>
              <a:t>đùa</a:t>
            </a:r>
            <a:r>
              <a:rPr lang="en-US" sz="2800" dirty="0" smtClean="0">
                <a:solidFill>
                  <a:schemeClr val="bg1"/>
                </a:solidFill>
              </a:rPr>
              <a:t> </a:t>
            </a:r>
            <a:r>
              <a:rPr lang="en-US" sz="2800" dirty="0" err="1" smtClean="0">
                <a:solidFill>
                  <a:schemeClr val="bg1"/>
                </a:solidFill>
              </a:rPr>
              <a:t>nghịch</a:t>
            </a:r>
            <a:r>
              <a:rPr lang="en-US" sz="2800" dirty="0" smtClean="0">
                <a:solidFill>
                  <a:schemeClr val="bg1"/>
                </a:solidFill>
              </a:rPr>
              <a:t>.</a:t>
            </a:r>
            <a:endParaRPr lang="en-US" sz="2800" dirty="0">
              <a:solidFill>
                <a:schemeClr val="bg1"/>
              </a:solidFill>
            </a:endParaRPr>
          </a:p>
        </p:txBody>
      </p:sp>
      <p:sp>
        <p:nvSpPr>
          <p:cNvPr id="6"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Thứ</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smtClean="0">
                <a:solidFill>
                  <a:prstClr val="white"/>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ngày</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smtClean="0">
                <a:solidFill>
                  <a:prstClr val="white"/>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7" name="Group 59"/>
          <p:cNvGrpSpPr>
            <a:grpSpLocks/>
          </p:cNvGrpSpPr>
          <p:nvPr/>
        </p:nvGrpSpPr>
        <p:grpSpPr bwMode="auto">
          <a:xfrm>
            <a:off x="424050" y="165598"/>
            <a:ext cx="1500166" cy="914400"/>
            <a:chOff x="4464" y="2823"/>
            <a:chExt cx="960" cy="340"/>
          </a:xfrm>
        </p:grpSpPr>
        <p:pic>
          <p:nvPicPr>
            <p:cNvPr id="8" name="Picture 19" descr="bang"/>
            <p:cNvPicPr>
              <a:picLocks noChangeAspect="1" noChangeArrowheads="1"/>
            </p:cNvPicPr>
            <p:nvPr/>
          </p:nvPicPr>
          <p:blipFill>
            <a:blip r:embed="rId3"/>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9"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0" name="Hình ảnh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6728" y="145963"/>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6FB4D36E-0CA1-42F9-B337-E56299C13CA9}" type="datetime9">
              <a:rPr lang="vi-VN" smtClean="0"/>
              <a:t>28/05/2025 11:46:03 SA</a:t>
            </a:fld>
            <a:endParaRPr lang="en-US"/>
          </a:p>
        </p:txBody>
      </p:sp>
      <p:sp>
        <p:nvSpPr>
          <p:cNvPr id="3" name="Chỗ dành sẵn cho Chân trang 2"/>
          <p:cNvSpPr>
            <a:spLocks noGrp="1"/>
          </p:cNvSpPr>
          <p:nvPr>
            <p:ph type="ftr" sz="quarter" idx="11"/>
          </p:nvPr>
        </p:nvSpPr>
        <p:spPr/>
        <p:txBody>
          <a:bodyPr/>
          <a:lstStyle/>
          <a:p>
            <a:r>
              <a:rPr lang="en-US" smtClean="0"/>
              <a:t>Giáo viên thiết kế và thực hiện: Quan Văn Thắng</a:t>
            </a:r>
            <a:endParaRPr lang="en-US"/>
          </a:p>
        </p:txBody>
      </p:sp>
      <p:sp>
        <p:nvSpPr>
          <p:cNvPr id="4" name="Chỗ dành sẵn cho Số hiệu Bản chiếu 3"/>
          <p:cNvSpPr>
            <a:spLocks noGrp="1"/>
          </p:cNvSpPr>
          <p:nvPr>
            <p:ph type="sldNum" sz="quarter" idx="12"/>
          </p:nvPr>
        </p:nvSpPr>
        <p:spPr/>
        <p:txBody>
          <a:bodyPr/>
          <a:lstStyle/>
          <a:p>
            <a:fld id="{D115F5CF-4053-40F6-AF4E-2A721080C34B}" type="slidenum">
              <a:rPr lang="en-US" smtClean="0"/>
              <a:t>35</a:t>
            </a:fld>
            <a:endParaRPr lang="en-US"/>
          </a:p>
        </p:txBody>
      </p:sp>
    </p:spTree>
    <p:extLst>
      <p:ext uri="{BB962C8B-B14F-4D97-AF65-F5344CB8AC3E}">
        <p14:creationId xmlns:p14="http://schemas.microsoft.com/office/powerpoint/2010/main" val="619175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6032" y="2301766"/>
            <a:ext cx="1206616" cy="1204744"/>
          </a:xfrm>
          <a:prstGeom prst="rect">
            <a:avLst/>
          </a:prstGeom>
        </p:spPr>
      </p:pic>
      <p:sp>
        <p:nvSpPr>
          <p:cNvPr id="3" name="Rounded Rectangle 2"/>
          <p:cNvSpPr/>
          <p:nvPr/>
        </p:nvSpPr>
        <p:spPr>
          <a:xfrm>
            <a:off x="299545" y="204952"/>
            <a:ext cx="11556124" cy="1481958"/>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70C0"/>
                </a:solidFill>
              </a:rPr>
              <a:t>2. </a:t>
            </a:r>
            <a:r>
              <a:rPr lang="vi-VN" sz="4000" b="1" dirty="0" smtClean="0">
                <a:solidFill>
                  <a:srgbClr val="0070C0"/>
                </a:solidFill>
                <a:latin typeface="Calibri" panose="020F0502020204030204" pitchFamily="34" charset="0"/>
                <a:ea typeface="Calibri" panose="020F0502020204030204" pitchFamily="34" charset="0"/>
                <a:cs typeface="Calibri" panose="020F0502020204030204" pitchFamily="34" charset="0"/>
              </a:rPr>
              <a:t>Em </a:t>
            </a: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Bống đã phát hiện ra trò chơi gì? Theo em, vì sao các bạn thích trò chơi đó?</a:t>
            </a:r>
            <a:endParaRPr lang="en-US" sz="4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ounded Rectangle 3"/>
          <p:cNvSpPr/>
          <p:nvPr/>
        </p:nvSpPr>
        <p:spPr>
          <a:xfrm>
            <a:off x="578069" y="1810858"/>
            <a:ext cx="10999075" cy="5005626"/>
          </a:xfrm>
          <a:prstGeom prst="roundRect">
            <a:avLst/>
          </a:prstGeom>
          <a:solidFill>
            <a:schemeClr val="bg1"/>
          </a:solidFill>
          <a:ln w="28575">
            <a:solidFill>
              <a:srgbClr val="002060"/>
            </a:solidFill>
            <a:prstDash val="sysDash"/>
          </a:ln>
        </p:spPr>
        <p:txBody>
          <a:bodyPr wrap="square">
            <a:spAutoFit/>
          </a:bodyPr>
          <a:lstStyle/>
          <a:p>
            <a:r>
              <a:rPr lang="vi-VN" sz="2400" dirty="0">
                <a:latin typeface="Calibri" panose="020F0502020204030204" pitchFamily="34" charset="0"/>
                <a:ea typeface="Calibri" panose="020F0502020204030204" pitchFamily="34" charset="0"/>
                <a:cs typeface="Calibri" panose="020F0502020204030204" pitchFamily="34" charset="0"/>
              </a:rPr>
              <a:t>Bỗng em Bống nói:</a:t>
            </a:r>
          </a:p>
          <a:p>
            <a:r>
              <a:rPr lang="vi-VN" sz="2400" dirty="0">
                <a:latin typeface="Calibri" panose="020F0502020204030204" pitchFamily="34" charset="0"/>
                <a:ea typeface="Calibri" panose="020F0502020204030204" pitchFamily="34" charset="0"/>
                <a:cs typeface="Calibri" panose="020F0502020204030204" pitchFamily="34" charset="0"/>
              </a:rPr>
              <a:t>– Ơ, em bịt tai lại nghe tiếng gió lạ lắm.</a:t>
            </a:r>
          </a:p>
          <a:p>
            <a:r>
              <a:rPr lang="vi-VN" sz="2400" dirty="0">
                <a:latin typeface="Calibri" panose="020F0502020204030204" pitchFamily="34" charset="0"/>
                <a:ea typeface="Calibri" panose="020F0502020204030204" pitchFamily="34" charset="0"/>
                <a:cs typeface="Calibri" panose="020F0502020204030204" pitchFamily="34" charset="0"/>
              </a:rPr>
              <a:t>– Bịt tai thì nghe được gì? – Tôi hỏi Bống.</a:t>
            </a:r>
          </a:p>
          <a:p>
            <a:r>
              <a:rPr lang="vi-VN" sz="2400" dirty="0">
                <a:latin typeface="Calibri" panose="020F0502020204030204" pitchFamily="34" charset="0"/>
                <a:ea typeface="Calibri" panose="020F0502020204030204" pitchFamily="34" charset="0"/>
                <a:cs typeface="Calibri" panose="020F0502020204030204" pitchFamily="34" charset="0"/>
              </a:rPr>
              <a:t>– Bịt tai lại rồi mở ra và cứ lặp lại như thế. Anh thử xem,</a:t>
            </a:r>
            <a:endParaRPr lang="en-US" sz="2400" dirty="0">
              <a:latin typeface="Calibri" panose="020F0502020204030204" pitchFamily="34" charset="0"/>
              <a:ea typeface="Calibri" panose="020F0502020204030204" pitchFamily="34" charset="0"/>
              <a:cs typeface="Calibri" panose="020F0502020204030204" pitchFamily="34" charset="0"/>
            </a:endParaRPr>
          </a:p>
          <a:p>
            <a:r>
              <a:rPr lang="vi-VN" sz="2400" dirty="0">
                <a:latin typeface="Calibri" panose="020F0502020204030204" pitchFamily="34" charset="0"/>
                <a:ea typeface="Calibri" panose="020F0502020204030204" pitchFamily="34" charset="0"/>
                <a:cs typeface="Calibri" panose="020F0502020204030204" pitchFamily="34" charset="0"/>
              </a:rPr>
              <a:t>– Đúng rồi, tớ cũng nghe thấy tiếng gió thổi hay lắm. – Điệp reo lên. Vừa nói, nó vừa lấy tay bịt hai tai rồi mở ra như Bống chỉ. Cả hội tụ lại, lần lượt đưa hai bàn tay lên bịt tai.</a:t>
            </a:r>
          </a:p>
          <a:p>
            <a:r>
              <a:rPr lang="vi-VN" sz="2400" dirty="0">
                <a:latin typeface="Calibri" panose="020F0502020204030204" pitchFamily="34" charset="0"/>
                <a:ea typeface="Calibri" panose="020F0502020204030204" pitchFamily="34" charset="0"/>
                <a:cs typeface="Calibri" panose="020F0502020204030204" pitchFamily="34" charset="0"/>
              </a:rPr>
              <a:t>– Nghe “u... u... u...” – Văn cười.</a:t>
            </a:r>
          </a:p>
          <a:p>
            <a:r>
              <a:rPr lang="vi-VN" sz="2400" dirty="0">
                <a:latin typeface="Calibri" panose="020F0502020204030204" pitchFamily="34" charset="0"/>
                <a:ea typeface="Calibri" panose="020F0502020204030204" pitchFamily="34" charset="0"/>
                <a:cs typeface="Calibri" panose="020F0502020204030204" pitchFamily="34" charset="0"/>
              </a:rPr>
              <a:t>– Không, phải thật im lặng, đầu mình nghĩ gì sẽ nghe tiếng gió nói ra như thế. – Thành nhíu mày như đang tập trung lắm.</a:t>
            </a:r>
          </a:p>
          <a:p>
            <a:r>
              <a:rPr lang="vi-VN" sz="2400" dirty="0">
                <a:latin typeface="Calibri" panose="020F0502020204030204" pitchFamily="34" charset="0"/>
                <a:ea typeface="Calibri" panose="020F0502020204030204" pitchFamily="34" charset="0"/>
                <a:cs typeface="Calibri" panose="020F0502020204030204" pitchFamily="34" charset="0"/>
              </a:rPr>
              <a:t>– Đúng rồi, tớ nghe thấy “vui, vui, vui, vui...”.</a:t>
            </a:r>
          </a:p>
          <a:p>
            <a:r>
              <a:rPr lang="vi-VN" sz="2400" dirty="0">
                <a:latin typeface="Calibri" panose="020F0502020204030204" pitchFamily="34" charset="0"/>
                <a:ea typeface="Calibri" panose="020F0502020204030204" pitchFamily="34" charset="0"/>
                <a:cs typeface="Calibri" panose="020F0502020204030204" pitchFamily="34" charset="0"/>
              </a:rPr>
              <a:t>– Còn tớ nghe thấy “cười, cười, cười, cười...”.</a:t>
            </a:r>
          </a:p>
        </p:txBody>
      </p:sp>
      <p:sp>
        <p:nvSpPr>
          <p:cNvPr id="5" name="Rectangle 4"/>
          <p:cNvSpPr/>
          <p:nvPr/>
        </p:nvSpPr>
        <p:spPr>
          <a:xfrm>
            <a:off x="851338" y="3569575"/>
            <a:ext cx="6574222" cy="34027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0" name="Rectangle 9"/>
          <p:cNvSpPr/>
          <p:nvPr/>
        </p:nvSpPr>
        <p:spPr>
          <a:xfrm>
            <a:off x="851337" y="2422305"/>
            <a:ext cx="5139560" cy="415488"/>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20" name="Rectangle 19"/>
          <p:cNvSpPr/>
          <p:nvPr/>
        </p:nvSpPr>
        <p:spPr>
          <a:xfrm>
            <a:off x="895537" y="4657001"/>
            <a:ext cx="2541346" cy="38796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21" name="Rectangle 20"/>
          <p:cNvSpPr/>
          <p:nvPr/>
        </p:nvSpPr>
        <p:spPr>
          <a:xfrm>
            <a:off x="2308666" y="5736742"/>
            <a:ext cx="4170961" cy="38796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22" name="Rectangle 21"/>
          <p:cNvSpPr/>
          <p:nvPr/>
        </p:nvSpPr>
        <p:spPr>
          <a:xfrm>
            <a:off x="2021436" y="6085097"/>
            <a:ext cx="4631612" cy="38796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2" name="Chỗ dành sẵn cho Ngày tháng 1"/>
          <p:cNvSpPr>
            <a:spLocks noGrp="1"/>
          </p:cNvSpPr>
          <p:nvPr>
            <p:ph type="dt" sz="half" idx="10"/>
          </p:nvPr>
        </p:nvSpPr>
        <p:spPr/>
        <p:txBody>
          <a:bodyPr/>
          <a:lstStyle/>
          <a:p>
            <a:fld id="{A69E837C-3849-41D4-ACF9-8F52B7E00CDF}" type="datetime9">
              <a:rPr lang="vi-VN" smtClean="0"/>
              <a:t>28/05/2025 11:46:03 SA</a:t>
            </a:fld>
            <a:endParaRPr lang="en-US"/>
          </a:p>
        </p:txBody>
      </p:sp>
      <p:sp>
        <p:nvSpPr>
          <p:cNvPr id="6" name="Chỗ dành sẵn cho Chân trang 5"/>
          <p:cNvSpPr>
            <a:spLocks noGrp="1"/>
          </p:cNvSpPr>
          <p:nvPr>
            <p:ph type="ftr" sz="quarter" idx="11"/>
          </p:nvPr>
        </p:nvSpPr>
        <p:spPr/>
        <p:txBody>
          <a:bodyPr/>
          <a:lstStyle/>
          <a:p>
            <a:r>
              <a:rPr lang="en-US" smtClean="0"/>
              <a:t>Giáo viên thiết kế và thực hiện: Quan Văn Thắng</a:t>
            </a:r>
            <a:endParaRPr lang="en-US"/>
          </a:p>
        </p:txBody>
      </p:sp>
      <p:sp>
        <p:nvSpPr>
          <p:cNvPr id="7" name="Chỗ dành sẵn cho Số hiệu Bản chiếu 6"/>
          <p:cNvSpPr>
            <a:spLocks noGrp="1"/>
          </p:cNvSpPr>
          <p:nvPr>
            <p:ph type="sldNum" sz="quarter" idx="12"/>
          </p:nvPr>
        </p:nvSpPr>
        <p:spPr/>
        <p:txBody>
          <a:bodyPr/>
          <a:lstStyle/>
          <a:p>
            <a:fld id="{D115F5CF-4053-40F6-AF4E-2A721080C34B}" type="slidenum">
              <a:rPr lang="en-US" smtClean="0"/>
              <a:t>36</a:t>
            </a:fld>
            <a:endParaRPr lang="en-US"/>
          </a:p>
        </p:txBody>
      </p:sp>
    </p:spTree>
    <p:extLst>
      <p:ext uri="{BB962C8B-B14F-4D97-AF65-F5344CB8AC3E}">
        <p14:creationId xmlns:p14="http://schemas.microsoft.com/office/powerpoint/2010/main" val="3167806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20"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2"/>
          <a:stretch>
            <a:fillRect/>
          </a:stretch>
        </p:blipFill>
        <p:spPr>
          <a:xfrm>
            <a:off x="0" y="-39817"/>
            <a:ext cx="12192000" cy="6858000"/>
          </a:xfrm>
          <a:prstGeom prst="rect">
            <a:avLst/>
          </a:prstGeom>
        </p:spPr>
      </p:pic>
      <p:sp>
        <p:nvSpPr>
          <p:cNvPr id="3" name="TextBox 2">
            <a:extLst>
              <a:ext uri="{FF2B5EF4-FFF2-40B4-BE49-F238E27FC236}">
                <a16:creationId xmlns:a16="http://schemas.microsoft.com/office/drawing/2014/main" xmlns="" id="{35C56A7B-8124-755E-91FA-BFAF6A2FBB73}"/>
              </a:ext>
            </a:extLst>
          </p:cNvPr>
          <p:cNvSpPr txBox="1"/>
          <p:nvPr/>
        </p:nvSpPr>
        <p:spPr>
          <a:xfrm>
            <a:off x="1376845" y="1583977"/>
            <a:ext cx="10057783" cy="584775"/>
          </a:xfrm>
          <a:prstGeom prst="rect">
            <a:avLst/>
          </a:prstGeom>
          <a:noFill/>
        </p:spPr>
        <p:txBody>
          <a:bodyPr wrap="square">
            <a:spAutoFit/>
          </a:bodyPr>
          <a:lstStyle/>
          <a:p>
            <a:r>
              <a:rPr lang="vi-VN" sz="3200" b="1" dirty="0">
                <a:solidFill>
                  <a:srgbClr val="FFFF00"/>
                </a:solidFill>
              </a:rPr>
              <a:t>Câu 2: Em </a:t>
            </a:r>
            <a:r>
              <a:rPr lang="vi-VN" sz="3200" b="1" dirty="0" err="1">
                <a:solidFill>
                  <a:srgbClr val="FFFF00"/>
                </a:solidFill>
              </a:rPr>
              <a:t>Bống</a:t>
            </a:r>
            <a:r>
              <a:rPr lang="vi-VN" sz="3200" b="1" dirty="0">
                <a:solidFill>
                  <a:srgbClr val="FFFF00"/>
                </a:solidFill>
              </a:rPr>
              <a:t> </a:t>
            </a:r>
            <a:r>
              <a:rPr lang="vi-VN" sz="3200" b="1" dirty="0" err="1">
                <a:solidFill>
                  <a:srgbClr val="FFFF00"/>
                </a:solidFill>
              </a:rPr>
              <a:t>đã</a:t>
            </a:r>
            <a:r>
              <a:rPr lang="vi-VN" sz="3200" b="1" dirty="0">
                <a:solidFill>
                  <a:srgbClr val="FFFF00"/>
                </a:solidFill>
              </a:rPr>
              <a:t> </a:t>
            </a:r>
            <a:r>
              <a:rPr lang="vi-VN" sz="3200" b="1" dirty="0" err="1">
                <a:solidFill>
                  <a:srgbClr val="FFFF00"/>
                </a:solidFill>
              </a:rPr>
              <a:t>phát</a:t>
            </a:r>
            <a:r>
              <a:rPr lang="vi-VN" sz="3200" b="1" dirty="0">
                <a:solidFill>
                  <a:srgbClr val="FFFF00"/>
                </a:solidFill>
              </a:rPr>
              <a:t> </a:t>
            </a:r>
            <a:r>
              <a:rPr lang="vi-VN" sz="3200" b="1" dirty="0" err="1">
                <a:solidFill>
                  <a:srgbClr val="FFFF00"/>
                </a:solidFill>
              </a:rPr>
              <a:t>hiện</a:t>
            </a:r>
            <a:r>
              <a:rPr lang="vi-VN" sz="3200" b="1" dirty="0">
                <a:solidFill>
                  <a:srgbClr val="FFFF00"/>
                </a:solidFill>
              </a:rPr>
              <a:t> ra </a:t>
            </a:r>
            <a:r>
              <a:rPr lang="vi-VN" sz="3200" b="1" dirty="0" err="1">
                <a:solidFill>
                  <a:srgbClr val="FFFF00"/>
                </a:solidFill>
              </a:rPr>
              <a:t>trò</a:t>
            </a:r>
            <a:r>
              <a:rPr lang="vi-VN" sz="3200" b="1" dirty="0">
                <a:solidFill>
                  <a:srgbClr val="FFFF00"/>
                </a:solidFill>
              </a:rPr>
              <a:t> chơi </a:t>
            </a:r>
            <a:r>
              <a:rPr lang="vi-VN" sz="3200" b="1" dirty="0" err="1">
                <a:solidFill>
                  <a:srgbClr val="FFFF00"/>
                </a:solidFill>
              </a:rPr>
              <a:t>gì</a:t>
            </a:r>
            <a:r>
              <a:rPr lang="vi-VN" sz="3200" b="1" dirty="0">
                <a:solidFill>
                  <a:srgbClr val="FFFF00"/>
                </a:solidFill>
              </a:rPr>
              <a:t>? </a:t>
            </a:r>
            <a:endParaRPr lang="en-US" sz="3200" b="1" dirty="0">
              <a:solidFill>
                <a:srgbClr val="FFFF00"/>
              </a:solidFill>
            </a:endParaRPr>
          </a:p>
        </p:txBody>
      </p:sp>
      <p:sp>
        <p:nvSpPr>
          <p:cNvPr id="7" name="TextBox 6">
            <a:extLst>
              <a:ext uri="{FF2B5EF4-FFF2-40B4-BE49-F238E27FC236}">
                <a16:creationId xmlns:a16="http://schemas.microsoft.com/office/drawing/2014/main" xmlns="" id="{7A19BF36-1281-5387-DC4A-3003A71B286B}"/>
              </a:ext>
            </a:extLst>
          </p:cNvPr>
          <p:cNvSpPr txBox="1"/>
          <p:nvPr/>
        </p:nvSpPr>
        <p:spPr>
          <a:xfrm>
            <a:off x="1447878" y="2284628"/>
            <a:ext cx="9256293" cy="584775"/>
          </a:xfrm>
          <a:prstGeom prst="rect">
            <a:avLst/>
          </a:prstGeom>
          <a:noFill/>
        </p:spPr>
        <p:txBody>
          <a:bodyPr wrap="square">
            <a:spAutoFit/>
          </a:bodyPr>
          <a:lstStyle/>
          <a:p>
            <a:r>
              <a:rPr lang="vi-VN" sz="3200" dirty="0">
                <a:solidFill>
                  <a:schemeClr val="bg1"/>
                </a:solidFill>
              </a:rPr>
              <a:t>Em </a:t>
            </a:r>
            <a:r>
              <a:rPr lang="vi-VN" sz="3200" dirty="0" err="1">
                <a:solidFill>
                  <a:schemeClr val="bg1"/>
                </a:solidFill>
              </a:rPr>
              <a:t>Bống</a:t>
            </a:r>
            <a:r>
              <a:rPr lang="vi-VN" sz="3200" dirty="0">
                <a:solidFill>
                  <a:schemeClr val="bg1"/>
                </a:solidFill>
              </a:rPr>
              <a:t> </a:t>
            </a:r>
            <a:r>
              <a:rPr lang="vi-VN" sz="3200" dirty="0" err="1">
                <a:solidFill>
                  <a:schemeClr val="bg1"/>
                </a:solidFill>
              </a:rPr>
              <a:t>đã</a:t>
            </a:r>
            <a:r>
              <a:rPr lang="vi-VN" sz="3200" dirty="0">
                <a:solidFill>
                  <a:schemeClr val="bg1"/>
                </a:solidFill>
              </a:rPr>
              <a:t> </a:t>
            </a:r>
            <a:r>
              <a:rPr lang="vi-VN" sz="3200" dirty="0" err="1">
                <a:solidFill>
                  <a:schemeClr val="bg1"/>
                </a:solidFill>
              </a:rPr>
              <a:t>phát</a:t>
            </a:r>
            <a:r>
              <a:rPr lang="vi-VN" sz="3200" dirty="0">
                <a:solidFill>
                  <a:schemeClr val="bg1"/>
                </a:solidFill>
              </a:rPr>
              <a:t> </a:t>
            </a:r>
            <a:r>
              <a:rPr lang="vi-VN" sz="3200" dirty="0" err="1">
                <a:solidFill>
                  <a:schemeClr val="bg1"/>
                </a:solidFill>
              </a:rPr>
              <a:t>hiện</a:t>
            </a:r>
            <a:r>
              <a:rPr lang="vi-VN" sz="3200" dirty="0">
                <a:solidFill>
                  <a:schemeClr val="bg1"/>
                </a:solidFill>
              </a:rPr>
              <a:t> ra </a:t>
            </a:r>
            <a:r>
              <a:rPr lang="vi-VN" sz="3200" dirty="0" err="1">
                <a:solidFill>
                  <a:schemeClr val="bg1"/>
                </a:solidFill>
              </a:rPr>
              <a:t>trò</a:t>
            </a:r>
            <a:r>
              <a:rPr lang="vi-VN" sz="3200" dirty="0">
                <a:solidFill>
                  <a:schemeClr val="bg1"/>
                </a:solidFill>
              </a:rPr>
              <a:t> chơi </a:t>
            </a:r>
            <a:r>
              <a:rPr lang="vi-VN" sz="3200" dirty="0" err="1">
                <a:solidFill>
                  <a:schemeClr val="bg1"/>
                </a:solidFill>
              </a:rPr>
              <a:t>bịt</a:t>
            </a:r>
            <a:r>
              <a:rPr lang="vi-VN" sz="3200" dirty="0">
                <a:solidFill>
                  <a:schemeClr val="bg1"/>
                </a:solidFill>
              </a:rPr>
              <a:t> tai nghe </a:t>
            </a:r>
            <a:r>
              <a:rPr lang="vi-VN" sz="3200" dirty="0" err="1">
                <a:solidFill>
                  <a:schemeClr val="bg1"/>
                </a:solidFill>
              </a:rPr>
              <a:t>gió</a:t>
            </a:r>
            <a:r>
              <a:rPr lang="vi-VN" sz="3200" dirty="0">
                <a:solidFill>
                  <a:schemeClr val="bg1"/>
                </a:solidFill>
              </a:rPr>
              <a:t>. </a:t>
            </a:r>
            <a:endParaRPr lang="en-US" sz="3200" dirty="0">
              <a:solidFill>
                <a:schemeClr val="bg1"/>
              </a:solidFill>
            </a:endParaRPr>
          </a:p>
        </p:txBody>
      </p:sp>
      <p:sp>
        <p:nvSpPr>
          <p:cNvPr id="6"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Thứ</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smtClean="0">
                <a:solidFill>
                  <a:prstClr val="white"/>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ngày</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smtClean="0">
                <a:solidFill>
                  <a:prstClr val="white"/>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59"/>
          <p:cNvGrpSpPr>
            <a:grpSpLocks/>
          </p:cNvGrpSpPr>
          <p:nvPr/>
        </p:nvGrpSpPr>
        <p:grpSpPr bwMode="auto">
          <a:xfrm>
            <a:off x="424050" y="165598"/>
            <a:ext cx="1500166" cy="914400"/>
            <a:chOff x="4464" y="2823"/>
            <a:chExt cx="960" cy="340"/>
          </a:xfrm>
        </p:grpSpPr>
        <p:pic>
          <p:nvPicPr>
            <p:cNvPr id="9" name="Picture 19" descr="bang"/>
            <p:cNvPicPr>
              <a:picLocks noChangeAspect="1" noChangeArrowheads="1"/>
            </p:cNvPicPr>
            <p:nvPr/>
          </p:nvPicPr>
          <p:blipFill>
            <a:blip r:embed="rId3"/>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0"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1" name="Hình ảnh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5388" y="165598"/>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2">
            <a:extLst>
              <a:ext uri="{FF2B5EF4-FFF2-40B4-BE49-F238E27FC236}">
                <a16:creationId xmlns:a16="http://schemas.microsoft.com/office/drawing/2014/main" xmlns="" id="{35C56A7B-8124-755E-91FA-BFAF6A2FBB73}"/>
              </a:ext>
            </a:extLst>
          </p:cNvPr>
          <p:cNvSpPr txBox="1"/>
          <p:nvPr/>
        </p:nvSpPr>
        <p:spPr>
          <a:xfrm>
            <a:off x="1376845" y="3016878"/>
            <a:ext cx="10189668" cy="584775"/>
          </a:xfrm>
          <a:prstGeom prst="rect">
            <a:avLst/>
          </a:prstGeom>
          <a:noFill/>
        </p:spPr>
        <p:txBody>
          <a:bodyPr wrap="square">
            <a:spAutoFit/>
          </a:bodyPr>
          <a:lstStyle/>
          <a:p>
            <a:r>
              <a:rPr lang="vi-VN" sz="3200" b="1" dirty="0" smtClean="0">
                <a:solidFill>
                  <a:srgbClr val="FFFF00"/>
                </a:solidFill>
              </a:rPr>
              <a:t>Theo </a:t>
            </a:r>
            <a:r>
              <a:rPr lang="vi-VN" sz="3200" b="1" dirty="0">
                <a:solidFill>
                  <a:srgbClr val="FFFF00"/>
                </a:solidFill>
              </a:rPr>
              <a:t>em, </a:t>
            </a:r>
            <a:r>
              <a:rPr lang="vi-VN" sz="3200" b="1" dirty="0" err="1">
                <a:solidFill>
                  <a:srgbClr val="FFFF00"/>
                </a:solidFill>
              </a:rPr>
              <a:t>vì</a:t>
            </a:r>
            <a:r>
              <a:rPr lang="vi-VN" sz="3200" b="1" dirty="0">
                <a:solidFill>
                  <a:srgbClr val="FFFF00"/>
                </a:solidFill>
              </a:rPr>
              <a:t> sao </a:t>
            </a:r>
            <a:r>
              <a:rPr lang="vi-VN" sz="3200" b="1" dirty="0" err="1">
                <a:solidFill>
                  <a:srgbClr val="FFFF00"/>
                </a:solidFill>
              </a:rPr>
              <a:t>các</a:t>
            </a:r>
            <a:r>
              <a:rPr lang="vi-VN" sz="3200" b="1" dirty="0">
                <a:solidFill>
                  <a:srgbClr val="FFFF00"/>
                </a:solidFill>
              </a:rPr>
              <a:t> </a:t>
            </a:r>
            <a:r>
              <a:rPr lang="vi-VN" sz="3200" b="1" dirty="0" err="1">
                <a:solidFill>
                  <a:srgbClr val="FFFF00"/>
                </a:solidFill>
              </a:rPr>
              <a:t>bạn</a:t>
            </a:r>
            <a:r>
              <a:rPr lang="vi-VN" sz="3200" b="1" dirty="0">
                <a:solidFill>
                  <a:srgbClr val="FFFF00"/>
                </a:solidFill>
              </a:rPr>
              <a:t> </a:t>
            </a:r>
            <a:r>
              <a:rPr lang="vi-VN" sz="3200" b="1" dirty="0" err="1">
                <a:solidFill>
                  <a:srgbClr val="FFFF00"/>
                </a:solidFill>
              </a:rPr>
              <a:t>thích</a:t>
            </a:r>
            <a:r>
              <a:rPr lang="vi-VN" sz="3200" b="1" dirty="0">
                <a:solidFill>
                  <a:srgbClr val="FFFF00"/>
                </a:solidFill>
              </a:rPr>
              <a:t> </a:t>
            </a:r>
            <a:r>
              <a:rPr lang="vi-VN" sz="3200" b="1" dirty="0" err="1">
                <a:solidFill>
                  <a:srgbClr val="FFFF00"/>
                </a:solidFill>
              </a:rPr>
              <a:t>trò</a:t>
            </a:r>
            <a:r>
              <a:rPr lang="vi-VN" sz="3200" b="1" dirty="0">
                <a:solidFill>
                  <a:srgbClr val="FFFF00"/>
                </a:solidFill>
              </a:rPr>
              <a:t> chơi </a:t>
            </a:r>
            <a:r>
              <a:rPr lang="vi-VN" sz="3200" b="1" dirty="0" err="1">
                <a:solidFill>
                  <a:srgbClr val="FFFF00"/>
                </a:solidFill>
              </a:rPr>
              <a:t>đó</a:t>
            </a:r>
            <a:r>
              <a:rPr lang="vi-VN" sz="3200" b="1" dirty="0">
                <a:solidFill>
                  <a:srgbClr val="FFFF00"/>
                </a:solidFill>
              </a:rPr>
              <a:t>?</a:t>
            </a:r>
            <a:endParaRPr lang="en-US" sz="3200" b="1" dirty="0">
              <a:solidFill>
                <a:srgbClr val="FFFF00"/>
              </a:solidFill>
            </a:endParaRPr>
          </a:p>
        </p:txBody>
      </p:sp>
      <p:sp>
        <p:nvSpPr>
          <p:cNvPr id="13" name="TextBox 6">
            <a:extLst>
              <a:ext uri="{FF2B5EF4-FFF2-40B4-BE49-F238E27FC236}">
                <a16:creationId xmlns:a16="http://schemas.microsoft.com/office/drawing/2014/main" xmlns="" id="{7A19BF36-1281-5387-DC4A-3003A71B286B}"/>
              </a:ext>
            </a:extLst>
          </p:cNvPr>
          <p:cNvSpPr txBox="1"/>
          <p:nvPr/>
        </p:nvSpPr>
        <p:spPr>
          <a:xfrm>
            <a:off x="1467853" y="3792940"/>
            <a:ext cx="9413507" cy="1077218"/>
          </a:xfrm>
          <a:prstGeom prst="rect">
            <a:avLst/>
          </a:prstGeom>
          <a:noFill/>
        </p:spPr>
        <p:txBody>
          <a:bodyPr wrap="square">
            <a:spAutoFit/>
          </a:bodyPr>
          <a:lstStyle/>
          <a:p>
            <a:r>
              <a:rPr lang="vi-VN" sz="3200" dirty="0" err="1" smtClean="0">
                <a:solidFill>
                  <a:schemeClr val="bg1"/>
                </a:solidFill>
              </a:rPr>
              <a:t>Các</a:t>
            </a:r>
            <a:r>
              <a:rPr lang="vi-VN" sz="3200" dirty="0" smtClean="0">
                <a:solidFill>
                  <a:schemeClr val="bg1"/>
                </a:solidFill>
              </a:rPr>
              <a:t> </a:t>
            </a:r>
            <a:r>
              <a:rPr lang="vi-VN" sz="3200" dirty="0" err="1">
                <a:solidFill>
                  <a:schemeClr val="bg1"/>
                </a:solidFill>
              </a:rPr>
              <a:t>bạn</a:t>
            </a:r>
            <a:r>
              <a:rPr lang="vi-VN" sz="3200" dirty="0">
                <a:solidFill>
                  <a:schemeClr val="bg1"/>
                </a:solidFill>
              </a:rPr>
              <a:t> </a:t>
            </a:r>
            <a:r>
              <a:rPr lang="vi-VN" sz="3200" dirty="0" err="1">
                <a:solidFill>
                  <a:schemeClr val="bg1"/>
                </a:solidFill>
              </a:rPr>
              <a:t>thích</a:t>
            </a:r>
            <a:r>
              <a:rPr lang="vi-VN" sz="3200" dirty="0">
                <a:solidFill>
                  <a:schemeClr val="bg1"/>
                </a:solidFill>
              </a:rPr>
              <a:t> </a:t>
            </a:r>
            <a:r>
              <a:rPr lang="vi-VN" sz="3200" dirty="0" err="1">
                <a:solidFill>
                  <a:schemeClr val="bg1"/>
                </a:solidFill>
              </a:rPr>
              <a:t>trò</a:t>
            </a:r>
            <a:r>
              <a:rPr lang="vi-VN" sz="3200" dirty="0">
                <a:solidFill>
                  <a:schemeClr val="bg1"/>
                </a:solidFill>
              </a:rPr>
              <a:t> chơi </a:t>
            </a:r>
            <a:r>
              <a:rPr lang="vi-VN" sz="3200" dirty="0" err="1">
                <a:solidFill>
                  <a:schemeClr val="bg1"/>
                </a:solidFill>
              </a:rPr>
              <a:t>đó</a:t>
            </a:r>
            <a:r>
              <a:rPr lang="vi-VN" sz="3200" dirty="0">
                <a:solidFill>
                  <a:schemeClr val="bg1"/>
                </a:solidFill>
              </a:rPr>
              <a:t> </a:t>
            </a:r>
            <a:r>
              <a:rPr lang="vi-VN" sz="3200" dirty="0" err="1">
                <a:solidFill>
                  <a:schemeClr val="bg1"/>
                </a:solidFill>
              </a:rPr>
              <a:t>vì</a:t>
            </a:r>
            <a:r>
              <a:rPr lang="vi-VN" sz="3200" dirty="0">
                <a:solidFill>
                  <a:schemeClr val="bg1"/>
                </a:solidFill>
              </a:rPr>
              <a:t> nghe </a:t>
            </a:r>
            <a:r>
              <a:rPr lang="vi-VN" sz="3200" dirty="0" err="1">
                <a:solidFill>
                  <a:schemeClr val="bg1"/>
                </a:solidFill>
              </a:rPr>
              <a:t>thấy</a:t>
            </a:r>
            <a:r>
              <a:rPr lang="vi-VN" sz="3200" dirty="0">
                <a:solidFill>
                  <a:schemeClr val="bg1"/>
                </a:solidFill>
              </a:rPr>
              <a:t> </a:t>
            </a:r>
            <a:r>
              <a:rPr lang="en-US" sz="3200" dirty="0" smtClean="0">
                <a:solidFill>
                  <a:schemeClr val="bg1"/>
                </a:solidFill>
              </a:rPr>
              <a:t>u</a:t>
            </a:r>
            <a:r>
              <a:rPr lang="vi-VN" sz="3200" dirty="0" smtClean="0">
                <a:solidFill>
                  <a:schemeClr val="bg1"/>
                </a:solidFill>
              </a:rPr>
              <a:t>… </a:t>
            </a:r>
            <a:r>
              <a:rPr lang="en-US" sz="3200" dirty="0">
                <a:solidFill>
                  <a:schemeClr val="bg1"/>
                </a:solidFill>
              </a:rPr>
              <a:t>u</a:t>
            </a:r>
            <a:r>
              <a:rPr lang="vi-VN" sz="3200" dirty="0" smtClean="0">
                <a:solidFill>
                  <a:schemeClr val="bg1"/>
                </a:solidFill>
              </a:rPr>
              <a:t> ...</a:t>
            </a:r>
            <a:r>
              <a:rPr lang="en-US" sz="3200" dirty="0" smtClean="0">
                <a:solidFill>
                  <a:schemeClr val="bg1"/>
                </a:solidFill>
              </a:rPr>
              <a:t>, </a:t>
            </a:r>
            <a:r>
              <a:rPr lang="en-US" sz="3200" dirty="0" err="1" smtClean="0">
                <a:solidFill>
                  <a:schemeClr val="bg1"/>
                </a:solidFill>
              </a:rPr>
              <a:t>nghe</a:t>
            </a:r>
            <a:r>
              <a:rPr lang="en-US" sz="3200" dirty="0" smtClean="0">
                <a:solidFill>
                  <a:schemeClr val="bg1"/>
                </a:solidFill>
              </a:rPr>
              <a:t> </a:t>
            </a:r>
            <a:r>
              <a:rPr lang="en-US" sz="3200" dirty="0" err="1" smtClean="0">
                <a:solidFill>
                  <a:schemeClr val="bg1"/>
                </a:solidFill>
              </a:rPr>
              <a:t>thấy</a:t>
            </a:r>
            <a:r>
              <a:rPr lang="en-US" sz="3200" dirty="0" smtClean="0">
                <a:solidFill>
                  <a:schemeClr val="bg1"/>
                </a:solidFill>
              </a:rPr>
              <a:t> hay, </a:t>
            </a:r>
            <a:r>
              <a:rPr lang="en-US" sz="3200" dirty="0" err="1" smtClean="0">
                <a:solidFill>
                  <a:schemeClr val="bg1"/>
                </a:solidFill>
              </a:rPr>
              <a:t>thấy</a:t>
            </a:r>
            <a:r>
              <a:rPr lang="en-US" sz="3200" dirty="0" smtClean="0">
                <a:solidFill>
                  <a:schemeClr val="bg1"/>
                </a:solidFill>
              </a:rPr>
              <a:t> </a:t>
            </a:r>
            <a:r>
              <a:rPr lang="en-US" sz="3200" dirty="0" err="1" smtClean="0">
                <a:solidFill>
                  <a:schemeClr val="bg1"/>
                </a:solidFill>
              </a:rPr>
              <a:t>vui</a:t>
            </a:r>
            <a:r>
              <a:rPr lang="en-US" sz="3200" dirty="0" smtClean="0">
                <a:solidFill>
                  <a:schemeClr val="bg1"/>
                </a:solidFill>
              </a:rPr>
              <a:t> tai, …</a:t>
            </a:r>
            <a:endParaRPr lang="en-US" sz="3200" dirty="0">
              <a:solidFill>
                <a:schemeClr val="bg1"/>
              </a:solidFill>
            </a:endParaRPr>
          </a:p>
        </p:txBody>
      </p:sp>
      <p:sp>
        <p:nvSpPr>
          <p:cNvPr id="2" name="Chỗ dành sẵn cho Ngày tháng 1"/>
          <p:cNvSpPr>
            <a:spLocks noGrp="1"/>
          </p:cNvSpPr>
          <p:nvPr>
            <p:ph type="dt" sz="half" idx="10"/>
          </p:nvPr>
        </p:nvSpPr>
        <p:spPr/>
        <p:txBody>
          <a:bodyPr/>
          <a:lstStyle/>
          <a:p>
            <a:fld id="{0BE787AC-CC65-401E-89A0-FBE5FE049ED2}" type="datetime9">
              <a:rPr lang="vi-VN" smtClean="0"/>
              <a:t>28/05/2025 11:46:03 SA</a:t>
            </a:fld>
            <a:endParaRPr lang="en-US"/>
          </a:p>
        </p:txBody>
      </p:sp>
      <p:sp>
        <p:nvSpPr>
          <p:cNvPr id="4" name="Chỗ dành sẵn cho Chân trang 3"/>
          <p:cNvSpPr>
            <a:spLocks noGrp="1"/>
          </p:cNvSpPr>
          <p:nvPr>
            <p:ph type="ftr" sz="quarter" idx="11"/>
          </p:nvPr>
        </p:nvSpPr>
        <p:spPr/>
        <p:txBody>
          <a:bodyPr/>
          <a:lstStyle/>
          <a:p>
            <a:r>
              <a:rPr lang="en-US" smtClean="0"/>
              <a:t>Giáo viên thiết kế và thực hiện: Quan Văn Thắng</a:t>
            </a:r>
            <a:endParaRPr lang="en-US"/>
          </a:p>
        </p:txBody>
      </p:sp>
      <p:sp>
        <p:nvSpPr>
          <p:cNvPr id="14" name="Chỗ dành sẵn cho Số hiệu Bản chiếu 13"/>
          <p:cNvSpPr>
            <a:spLocks noGrp="1"/>
          </p:cNvSpPr>
          <p:nvPr>
            <p:ph type="sldNum" sz="quarter" idx="12"/>
          </p:nvPr>
        </p:nvSpPr>
        <p:spPr/>
        <p:txBody>
          <a:bodyPr/>
          <a:lstStyle/>
          <a:p>
            <a:fld id="{D115F5CF-4053-40F6-AF4E-2A721080C34B}" type="slidenum">
              <a:rPr lang="en-US" smtClean="0"/>
              <a:t>37</a:t>
            </a:fld>
            <a:endParaRPr lang="en-US"/>
          </a:p>
        </p:txBody>
      </p:sp>
    </p:spTree>
    <p:extLst>
      <p:ext uri="{BB962C8B-B14F-4D97-AF65-F5344CB8AC3E}">
        <p14:creationId xmlns:p14="http://schemas.microsoft.com/office/powerpoint/2010/main" val="297508672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500" autoRev="1" fill="hold">
                                          <p:stCondLst>
                                            <p:cond delay="0"/>
                                          </p:stCondLst>
                                        </p:cTn>
                                        <p:tgtEl>
                                          <p:spTgt spid="7"/>
                                        </p:tgtEl>
                                        <p:attrNameLst>
                                          <p:attrName>ppt_w</p:attrName>
                                        </p:attrNameLst>
                                      </p:cBhvr>
                                    </p:anim>
                                    <p:anim by="(#ppt_w*0.50)" calcmode="lin" valueType="num">
                                      <p:cBhvr>
                                        <p:cTn id="15" dur="500" decel="50000" autoRev="1" fill="hold">
                                          <p:stCondLst>
                                            <p:cond delay="0"/>
                                          </p:stCondLst>
                                        </p:cTn>
                                        <p:tgtEl>
                                          <p:spTgt spid="7"/>
                                        </p:tgtEl>
                                        <p:attrNameLst>
                                          <p:attrName>ppt_x</p:attrName>
                                        </p:attrNameLst>
                                      </p:cBhvr>
                                    </p:anim>
                                    <p:anim from="(-#ppt_h/2)" to="(#ppt_y)" calcmode="lin" valueType="num">
                                      <p:cBhvr>
                                        <p:cTn id="16" dur="1000" fill="hold">
                                          <p:stCondLst>
                                            <p:cond delay="0"/>
                                          </p:stCondLst>
                                        </p:cTn>
                                        <p:tgtEl>
                                          <p:spTgt spid="7"/>
                                        </p:tgtEl>
                                        <p:attrNameLst>
                                          <p:attrName>ppt_y</p:attrName>
                                        </p:attrNameLst>
                                      </p:cBhvr>
                                    </p:anim>
                                    <p:animRot by="21600000">
                                      <p:cBhvr>
                                        <p:cTn id="17" dur="1000" fill="hold">
                                          <p:stCondLst>
                                            <p:cond delay="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6" presetClass="entr" presetSubtype="0" fill="hold" grpId="0" nodeType="click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by="(-#ppt_w*2)" calcmode="lin" valueType="num">
                                      <p:cBhvr rctx="PPT">
                                        <p:cTn id="29" dur="500" autoRev="1" fill="hold">
                                          <p:stCondLst>
                                            <p:cond delay="0"/>
                                          </p:stCondLst>
                                        </p:cTn>
                                        <p:tgtEl>
                                          <p:spTgt spid="13"/>
                                        </p:tgtEl>
                                        <p:attrNameLst>
                                          <p:attrName>ppt_w</p:attrName>
                                        </p:attrNameLst>
                                      </p:cBhvr>
                                    </p:anim>
                                    <p:anim by="(#ppt_w*0.50)" calcmode="lin" valueType="num">
                                      <p:cBhvr>
                                        <p:cTn id="30" dur="500" decel="50000" autoRev="1" fill="hold">
                                          <p:stCondLst>
                                            <p:cond delay="0"/>
                                          </p:stCondLst>
                                        </p:cTn>
                                        <p:tgtEl>
                                          <p:spTgt spid="13"/>
                                        </p:tgtEl>
                                        <p:attrNameLst>
                                          <p:attrName>ppt_x</p:attrName>
                                        </p:attrNameLst>
                                      </p:cBhvr>
                                    </p:anim>
                                    <p:anim from="(-#ppt_h/2)" to="(#ppt_y)" calcmode="lin" valueType="num">
                                      <p:cBhvr>
                                        <p:cTn id="31" dur="1000" fill="hold">
                                          <p:stCondLst>
                                            <p:cond delay="0"/>
                                          </p:stCondLst>
                                        </p:cTn>
                                        <p:tgtEl>
                                          <p:spTgt spid="13"/>
                                        </p:tgtEl>
                                        <p:attrNameLst>
                                          <p:attrName>ppt_y</p:attrName>
                                        </p:attrNameLst>
                                      </p:cBhvr>
                                    </p:anim>
                                    <p:animRot by="21600000">
                                      <p:cBhvr>
                                        <p:cTn id="32" dur="10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864DB2B2-06D8-F3B6-FC28-66403E6A687B}"/>
              </a:ext>
            </a:extLst>
          </p:cNvPr>
          <p:cNvSpPr txBox="1"/>
          <p:nvPr/>
        </p:nvSpPr>
        <p:spPr>
          <a:xfrm>
            <a:off x="465221" y="288754"/>
            <a:ext cx="11261558" cy="1569660"/>
          </a:xfrm>
          <a:prstGeom prst="rect">
            <a:avLst/>
          </a:prstGeom>
          <a:noFill/>
        </p:spPr>
        <p:txBody>
          <a:bodyPr wrap="square">
            <a:spAutoFit/>
          </a:bodyPr>
          <a:lstStyle/>
          <a:p>
            <a:r>
              <a:rPr lang="en-US" sz="3200" dirty="0">
                <a:solidFill>
                  <a:srgbClr val="FFFF00"/>
                </a:solidFill>
              </a:rPr>
              <a:t> </a:t>
            </a:r>
            <a:r>
              <a:rPr lang="en-US" sz="3200" dirty="0" smtClean="0">
                <a:solidFill>
                  <a:srgbClr val="FFFF00"/>
                </a:solidFill>
              </a:rPr>
              <a:t>    </a:t>
            </a:r>
            <a:r>
              <a:rPr lang="vi-VN" sz="3200" b="1" dirty="0" smtClean="0">
                <a:solidFill>
                  <a:srgbClr val="FFFF00"/>
                </a:solidFill>
              </a:rPr>
              <a:t>Câu </a:t>
            </a:r>
            <a:r>
              <a:rPr lang="vi-VN" sz="3200" b="1" dirty="0">
                <a:solidFill>
                  <a:srgbClr val="FFFF00"/>
                </a:solidFill>
              </a:rPr>
              <a:t>3:</a:t>
            </a:r>
            <a:r>
              <a:rPr lang="vi-VN" sz="3200" dirty="0">
                <a:solidFill>
                  <a:srgbClr val="FFFF00"/>
                </a:solidFill>
              </a:rPr>
              <a:t> </a:t>
            </a:r>
            <a:r>
              <a:rPr lang="vi-VN" sz="3200" dirty="0" err="1">
                <a:solidFill>
                  <a:srgbClr val="FFFF00"/>
                </a:solidFill>
              </a:rPr>
              <a:t>Việc</a:t>
            </a:r>
            <a:r>
              <a:rPr lang="vi-VN" sz="3200" dirty="0">
                <a:solidFill>
                  <a:srgbClr val="FFFF00"/>
                </a:solidFill>
              </a:rPr>
              <a:t> </a:t>
            </a:r>
            <a:r>
              <a:rPr lang="vi-VN" sz="3200" dirty="0" err="1">
                <a:solidFill>
                  <a:srgbClr val="FFFF00"/>
                </a:solidFill>
              </a:rPr>
              <a:t>bố</a:t>
            </a:r>
            <a:r>
              <a:rPr lang="vi-VN" sz="3200" dirty="0">
                <a:solidFill>
                  <a:srgbClr val="FFFF00"/>
                </a:solidFill>
              </a:rPr>
              <a:t> </a:t>
            </a:r>
            <a:r>
              <a:rPr lang="vi-VN" sz="3200" dirty="0" err="1">
                <a:solidFill>
                  <a:srgbClr val="FFFF00"/>
                </a:solidFill>
              </a:rPr>
              <a:t>hưởng</a:t>
            </a:r>
            <a:r>
              <a:rPr lang="vi-VN" sz="3200" dirty="0">
                <a:solidFill>
                  <a:srgbClr val="FFFF00"/>
                </a:solidFill>
              </a:rPr>
              <a:t> </a:t>
            </a:r>
            <a:r>
              <a:rPr lang="vi-VN" sz="3200" dirty="0" err="1">
                <a:solidFill>
                  <a:srgbClr val="FFFF00"/>
                </a:solidFill>
              </a:rPr>
              <a:t>ứng</a:t>
            </a:r>
            <a:r>
              <a:rPr lang="vi-VN" sz="3200" dirty="0">
                <a:solidFill>
                  <a:srgbClr val="FFFF00"/>
                </a:solidFill>
              </a:rPr>
              <a:t> </a:t>
            </a:r>
            <a:r>
              <a:rPr lang="vi-VN" sz="3200" dirty="0" err="1">
                <a:solidFill>
                  <a:srgbClr val="FFFF00"/>
                </a:solidFill>
              </a:rPr>
              <a:t>trò</a:t>
            </a:r>
            <a:r>
              <a:rPr lang="vi-VN" sz="3200" dirty="0">
                <a:solidFill>
                  <a:srgbClr val="FFFF00"/>
                </a:solidFill>
              </a:rPr>
              <a:t> chơi </a:t>
            </a:r>
            <a:r>
              <a:rPr lang="vi-VN" sz="3200" dirty="0" err="1">
                <a:solidFill>
                  <a:srgbClr val="FFFF00"/>
                </a:solidFill>
              </a:rPr>
              <a:t>của</a:t>
            </a:r>
            <a:r>
              <a:rPr lang="vi-VN" sz="3200" dirty="0">
                <a:solidFill>
                  <a:srgbClr val="FFFF00"/>
                </a:solidFill>
              </a:rPr>
              <a:t> hai anh em </a:t>
            </a:r>
            <a:r>
              <a:rPr lang="vi-VN" sz="3200" dirty="0" err="1">
                <a:solidFill>
                  <a:srgbClr val="FFFF00"/>
                </a:solidFill>
              </a:rPr>
              <a:t>nói</a:t>
            </a:r>
            <a:r>
              <a:rPr lang="vi-VN" sz="3200" dirty="0">
                <a:solidFill>
                  <a:srgbClr val="FFFF00"/>
                </a:solidFill>
              </a:rPr>
              <a:t> lên </a:t>
            </a:r>
            <a:r>
              <a:rPr lang="vi-VN" sz="3200" dirty="0" err="1">
                <a:solidFill>
                  <a:srgbClr val="FFFF00"/>
                </a:solidFill>
              </a:rPr>
              <a:t>điều</a:t>
            </a:r>
            <a:r>
              <a:rPr lang="vi-VN" sz="3200" dirty="0">
                <a:solidFill>
                  <a:srgbClr val="FFFF00"/>
                </a:solidFill>
              </a:rPr>
              <a:t> </a:t>
            </a:r>
            <a:r>
              <a:rPr lang="vi-VN" sz="3200" dirty="0" err="1">
                <a:solidFill>
                  <a:srgbClr val="FFFF00"/>
                </a:solidFill>
              </a:rPr>
              <a:t>gì</a:t>
            </a:r>
            <a:r>
              <a:rPr lang="vi-VN" sz="3200" dirty="0">
                <a:solidFill>
                  <a:srgbClr val="FFFF00"/>
                </a:solidFill>
              </a:rPr>
              <a:t>? </a:t>
            </a:r>
            <a:r>
              <a:rPr lang="vi-VN" sz="3200" dirty="0" err="1">
                <a:solidFill>
                  <a:srgbClr val="FFFF00"/>
                </a:solidFill>
              </a:rPr>
              <a:t>Chọn</a:t>
            </a:r>
            <a:r>
              <a:rPr lang="vi-VN" sz="3200" dirty="0">
                <a:solidFill>
                  <a:srgbClr val="FFFF00"/>
                </a:solidFill>
              </a:rPr>
              <a:t> câu </a:t>
            </a:r>
            <a:r>
              <a:rPr lang="vi-VN" sz="3200" dirty="0" err="1">
                <a:solidFill>
                  <a:srgbClr val="FFFF00"/>
                </a:solidFill>
              </a:rPr>
              <a:t>trả</a:t>
            </a:r>
            <a:r>
              <a:rPr lang="vi-VN" sz="3200" dirty="0">
                <a:solidFill>
                  <a:srgbClr val="FFFF00"/>
                </a:solidFill>
              </a:rPr>
              <a:t> </a:t>
            </a:r>
            <a:r>
              <a:rPr lang="vi-VN" sz="3200" dirty="0" err="1">
                <a:solidFill>
                  <a:srgbClr val="FFFF00"/>
                </a:solidFill>
              </a:rPr>
              <a:t>lời</a:t>
            </a:r>
            <a:r>
              <a:rPr lang="vi-VN" sz="3200" dirty="0">
                <a:solidFill>
                  <a:srgbClr val="FFFF00"/>
                </a:solidFill>
              </a:rPr>
              <a:t> </a:t>
            </a:r>
            <a:r>
              <a:rPr lang="vi-VN" sz="3200" dirty="0" err="1">
                <a:solidFill>
                  <a:srgbClr val="FFFF00"/>
                </a:solidFill>
              </a:rPr>
              <a:t>dưới</a:t>
            </a:r>
            <a:r>
              <a:rPr lang="vi-VN" sz="3200" dirty="0">
                <a:solidFill>
                  <a:srgbClr val="FFFF00"/>
                </a:solidFill>
              </a:rPr>
              <a:t> đây </a:t>
            </a:r>
            <a:r>
              <a:rPr lang="vi-VN" sz="3200" dirty="0" err="1">
                <a:solidFill>
                  <a:srgbClr val="FFFF00"/>
                </a:solidFill>
              </a:rPr>
              <a:t>hoặc</a:t>
            </a:r>
            <a:r>
              <a:rPr lang="vi-VN" sz="3200" dirty="0">
                <a:solidFill>
                  <a:srgbClr val="FFFF00"/>
                </a:solidFill>
              </a:rPr>
              <a:t> nêu ý kiên </a:t>
            </a:r>
            <a:r>
              <a:rPr lang="vi-VN" sz="3200" dirty="0" err="1">
                <a:solidFill>
                  <a:srgbClr val="FFFF00"/>
                </a:solidFill>
              </a:rPr>
              <a:t>của</a:t>
            </a:r>
            <a:r>
              <a:rPr lang="vi-VN" sz="3200" dirty="0">
                <a:solidFill>
                  <a:srgbClr val="FFFF00"/>
                </a:solidFill>
              </a:rPr>
              <a:t> em</a:t>
            </a:r>
            <a:endParaRPr lang="en-US" sz="3200" dirty="0">
              <a:solidFill>
                <a:srgbClr val="FFFF00"/>
              </a:solidFill>
            </a:endParaRPr>
          </a:p>
        </p:txBody>
      </p:sp>
      <p:sp>
        <p:nvSpPr>
          <p:cNvPr id="13" name="TextBox 12">
            <a:extLst>
              <a:ext uri="{FF2B5EF4-FFF2-40B4-BE49-F238E27FC236}">
                <a16:creationId xmlns:a16="http://schemas.microsoft.com/office/drawing/2014/main" xmlns="" id="{62DF6C95-3F83-76BA-98B2-0DD5C73BD368}"/>
              </a:ext>
            </a:extLst>
          </p:cNvPr>
          <p:cNvSpPr txBox="1"/>
          <p:nvPr/>
        </p:nvSpPr>
        <p:spPr>
          <a:xfrm>
            <a:off x="661736" y="1654725"/>
            <a:ext cx="10776285" cy="584775"/>
          </a:xfrm>
          <a:prstGeom prst="rect">
            <a:avLst/>
          </a:prstGeom>
          <a:noFill/>
        </p:spPr>
        <p:txBody>
          <a:bodyPr wrap="square">
            <a:spAutoFit/>
          </a:bodyPr>
          <a:lstStyle/>
          <a:p>
            <a:r>
              <a:rPr lang="vi-VN" sz="3200">
                <a:solidFill>
                  <a:schemeClr val="bg1"/>
                </a:solidFill>
              </a:rPr>
              <a:t>A.Trò chơi hấp dẫn đến mức người lớn cũng thích chơi. </a:t>
            </a:r>
            <a:endParaRPr lang="en-US" sz="3200">
              <a:solidFill>
                <a:schemeClr val="bg1"/>
              </a:solidFill>
            </a:endParaRPr>
          </a:p>
        </p:txBody>
      </p:sp>
      <p:sp>
        <p:nvSpPr>
          <p:cNvPr id="15" name="TextBox 14">
            <a:extLst>
              <a:ext uri="{FF2B5EF4-FFF2-40B4-BE49-F238E27FC236}">
                <a16:creationId xmlns:a16="http://schemas.microsoft.com/office/drawing/2014/main" xmlns="" id="{8EE734AF-EC87-FB69-FD79-BE4A083D6800}"/>
              </a:ext>
            </a:extLst>
          </p:cNvPr>
          <p:cNvSpPr txBox="1"/>
          <p:nvPr/>
        </p:nvSpPr>
        <p:spPr>
          <a:xfrm>
            <a:off x="661736" y="2622385"/>
            <a:ext cx="10776285" cy="584775"/>
          </a:xfrm>
          <a:prstGeom prst="rect">
            <a:avLst/>
          </a:prstGeom>
          <a:noFill/>
        </p:spPr>
        <p:txBody>
          <a:bodyPr wrap="square">
            <a:spAutoFit/>
          </a:bodyPr>
          <a:lstStyle/>
          <a:p>
            <a:r>
              <a:rPr lang="vi-VN" sz="3200">
                <a:solidFill>
                  <a:schemeClr val="bg1"/>
                </a:solidFill>
              </a:rPr>
              <a:t>B.</a:t>
            </a:r>
            <a:r>
              <a:rPr lang="en-US" sz="3200">
                <a:solidFill>
                  <a:schemeClr val="bg1"/>
                </a:solidFill>
              </a:rPr>
              <a:t> </a:t>
            </a:r>
            <a:r>
              <a:rPr lang="vi-VN" sz="3200">
                <a:solidFill>
                  <a:schemeClr val="bg1"/>
                </a:solidFill>
              </a:rPr>
              <a:t>Bố khuyến khích các con chơi những trò chơi ngoài trời. </a:t>
            </a:r>
            <a:endParaRPr lang="en-US" sz="3200">
              <a:solidFill>
                <a:schemeClr val="bg1"/>
              </a:solidFill>
            </a:endParaRPr>
          </a:p>
        </p:txBody>
      </p:sp>
      <p:sp>
        <p:nvSpPr>
          <p:cNvPr id="16" name="TextBox 15">
            <a:extLst>
              <a:ext uri="{FF2B5EF4-FFF2-40B4-BE49-F238E27FC236}">
                <a16:creationId xmlns:a16="http://schemas.microsoft.com/office/drawing/2014/main" xmlns="" id="{31E4961C-04FA-E925-C310-42B739D0A14F}"/>
              </a:ext>
            </a:extLst>
          </p:cNvPr>
          <p:cNvSpPr txBox="1"/>
          <p:nvPr/>
        </p:nvSpPr>
        <p:spPr>
          <a:xfrm>
            <a:off x="661736" y="3417729"/>
            <a:ext cx="10054389" cy="584775"/>
          </a:xfrm>
          <a:prstGeom prst="rect">
            <a:avLst/>
          </a:prstGeom>
          <a:noFill/>
        </p:spPr>
        <p:txBody>
          <a:bodyPr wrap="square">
            <a:spAutoFit/>
          </a:bodyPr>
          <a:lstStyle/>
          <a:p>
            <a:r>
              <a:rPr lang="en-US" sz="3200">
                <a:solidFill>
                  <a:schemeClr val="bg1"/>
                </a:solidFill>
              </a:rPr>
              <a:t>C. Bố muốn hòa nhập vào thế giới của các con.</a:t>
            </a:r>
          </a:p>
        </p:txBody>
      </p:sp>
      <p:sp>
        <p:nvSpPr>
          <p:cNvPr id="17" name="Oval 16">
            <a:extLst>
              <a:ext uri="{FF2B5EF4-FFF2-40B4-BE49-F238E27FC236}">
                <a16:creationId xmlns:a16="http://schemas.microsoft.com/office/drawing/2014/main" xmlns="" id="{AFA05EC9-CA94-C6F8-DF87-F078993A2920}"/>
              </a:ext>
            </a:extLst>
          </p:cNvPr>
          <p:cNvSpPr/>
          <p:nvPr/>
        </p:nvSpPr>
        <p:spPr>
          <a:xfrm>
            <a:off x="465221" y="2611744"/>
            <a:ext cx="723014" cy="60605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3936E721-654D-2222-4A5F-806505A4188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6872081" y="3522232"/>
            <a:ext cx="4505780" cy="3362086"/>
          </a:xfrm>
          <a:prstGeom prst="rect">
            <a:avLst/>
          </a:prstGeom>
        </p:spPr>
      </p:pic>
      <p:sp>
        <p:nvSpPr>
          <p:cNvPr id="2" name="Chỗ dành sẵn cho Ngày tháng 1"/>
          <p:cNvSpPr>
            <a:spLocks noGrp="1"/>
          </p:cNvSpPr>
          <p:nvPr>
            <p:ph type="dt" sz="half" idx="10"/>
          </p:nvPr>
        </p:nvSpPr>
        <p:spPr/>
        <p:txBody>
          <a:bodyPr/>
          <a:lstStyle/>
          <a:p>
            <a:fld id="{A2E1F85F-58AD-41A8-8658-FAF8F16B10A2}" type="datetime9">
              <a:rPr lang="vi-VN" smtClean="0"/>
              <a:t>28/05/2025 11:46:03 SA</a:t>
            </a:fld>
            <a:endParaRPr lang="en-US"/>
          </a:p>
        </p:txBody>
      </p:sp>
      <p:sp>
        <p:nvSpPr>
          <p:cNvPr id="4" name="Chỗ dành sẵn cho Chân trang 3"/>
          <p:cNvSpPr>
            <a:spLocks noGrp="1"/>
          </p:cNvSpPr>
          <p:nvPr>
            <p:ph type="ftr" sz="quarter" idx="11"/>
          </p:nvPr>
        </p:nvSpPr>
        <p:spPr/>
        <p:txBody>
          <a:bodyPr/>
          <a:lstStyle/>
          <a:p>
            <a:r>
              <a:rPr lang="en-US" smtClean="0"/>
              <a:t>Giáo viên thiết kế và thực hiện: Quan Văn Thắng</a:t>
            </a:r>
            <a:endParaRPr lang="en-US"/>
          </a:p>
        </p:txBody>
      </p:sp>
      <p:sp>
        <p:nvSpPr>
          <p:cNvPr id="6" name="Chỗ dành sẵn cho Số hiệu Bản chiếu 5"/>
          <p:cNvSpPr>
            <a:spLocks noGrp="1"/>
          </p:cNvSpPr>
          <p:nvPr>
            <p:ph type="sldNum" sz="quarter" idx="12"/>
          </p:nvPr>
        </p:nvSpPr>
        <p:spPr/>
        <p:txBody>
          <a:bodyPr/>
          <a:lstStyle/>
          <a:p>
            <a:fld id="{D115F5CF-4053-40F6-AF4E-2A721080C34B}" type="slidenum">
              <a:rPr lang="en-US" smtClean="0"/>
              <a:t>38</a:t>
            </a:fld>
            <a:endParaRPr lang="en-US"/>
          </a:p>
        </p:txBody>
      </p:sp>
    </p:spTree>
    <p:extLst>
      <p:ext uri="{BB962C8B-B14F-4D97-AF65-F5344CB8AC3E}">
        <p14:creationId xmlns:p14="http://schemas.microsoft.com/office/powerpoint/2010/main" val="308377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P spid="16" grpId="0"/>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1E434B81-2D5A-3F03-9C85-084730CB643E}"/>
              </a:ext>
            </a:extLst>
          </p:cNvPr>
          <p:cNvSpPr txBox="1"/>
          <p:nvPr/>
        </p:nvSpPr>
        <p:spPr>
          <a:xfrm>
            <a:off x="533399" y="1842520"/>
            <a:ext cx="11241505" cy="1077218"/>
          </a:xfrm>
          <a:prstGeom prst="rect">
            <a:avLst/>
          </a:prstGeom>
          <a:noFill/>
        </p:spPr>
        <p:txBody>
          <a:bodyPr wrap="square">
            <a:spAutoFit/>
          </a:bodyPr>
          <a:lstStyle/>
          <a:p>
            <a:r>
              <a:rPr lang="en-US" sz="3200" dirty="0">
                <a:solidFill>
                  <a:srgbClr val="FFFF00"/>
                </a:solidFill>
              </a:rPr>
              <a:t> </a:t>
            </a:r>
            <a:r>
              <a:rPr lang="en-US" sz="3200" dirty="0" smtClean="0">
                <a:solidFill>
                  <a:srgbClr val="FFFF00"/>
                </a:solidFill>
              </a:rPr>
              <a:t>   </a:t>
            </a:r>
            <a:r>
              <a:rPr lang="vi-VN" sz="3200" b="1" dirty="0" smtClean="0">
                <a:solidFill>
                  <a:srgbClr val="FFFF00"/>
                </a:solidFill>
              </a:rPr>
              <a:t>Câu </a:t>
            </a:r>
            <a:r>
              <a:rPr lang="vi-VN" sz="3200" b="1" dirty="0">
                <a:solidFill>
                  <a:srgbClr val="FFFF00"/>
                </a:solidFill>
              </a:rPr>
              <a:t>4:</a:t>
            </a:r>
            <a:r>
              <a:rPr lang="vi-VN" sz="3200" dirty="0">
                <a:solidFill>
                  <a:srgbClr val="FFFF00"/>
                </a:solidFill>
              </a:rPr>
              <a:t> </a:t>
            </a:r>
            <a:r>
              <a:rPr lang="vi-VN" sz="3200" dirty="0" err="1">
                <a:solidFill>
                  <a:srgbClr val="FFFF00"/>
                </a:solidFill>
              </a:rPr>
              <a:t>Tưởng</a:t>
            </a:r>
            <a:r>
              <a:rPr lang="vi-VN" sz="3200" dirty="0">
                <a:solidFill>
                  <a:srgbClr val="FFFF00"/>
                </a:solidFill>
              </a:rPr>
              <a:t> </a:t>
            </a:r>
            <a:r>
              <a:rPr lang="vi-VN" sz="3200" dirty="0" err="1">
                <a:solidFill>
                  <a:srgbClr val="FFFF00"/>
                </a:solidFill>
              </a:rPr>
              <a:t>tượng</a:t>
            </a:r>
            <a:r>
              <a:rPr lang="vi-VN" sz="3200" dirty="0">
                <a:solidFill>
                  <a:srgbClr val="FFFF00"/>
                </a:solidFill>
              </a:rPr>
              <a:t> em </a:t>
            </a:r>
            <a:r>
              <a:rPr lang="vi-VN" sz="3200" dirty="0" err="1">
                <a:solidFill>
                  <a:srgbClr val="FFFF00"/>
                </a:solidFill>
              </a:rPr>
              <a:t>cũng</a:t>
            </a:r>
            <a:r>
              <a:rPr lang="vi-VN" sz="3200" dirty="0">
                <a:solidFill>
                  <a:srgbClr val="FFFF00"/>
                </a:solidFill>
              </a:rPr>
              <a:t> tham gia </a:t>
            </a:r>
            <a:r>
              <a:rPr lang="vi-VN" sz="3200" dirty="0" err="1">
                <a:solidFill>
                  <a:srgbClr val="FFFF00"/>
                </a:solidFill>
              </a:rPr>
              <a:t>vào</a:t>
            </a:r>
            <a:r>
              <a:rPr lang="vi-VN" sz="3200" dirty="0">
                <a:solidFill>
                  <a:srgbClr val="FFFF00"/>
                </a:solidFill>
              </a:rPr>
              <a:t> </a:t>
            </a:r>
            <a:r>
              <a:rPr lang="vi-VN" sz="3200" dirty="0" err="1">
                <a:solidFill>
                  <a:srgbClr val="FFFF00"/>
                </a:solidFill>
              </a:rPr>
              <a:t>trò</a:t>
            </a:r>
            <a:r>
              <a:rPr lang="vi-VN" sz="3200" dirty="0">
                <a:solidFill>
                  <a:srgbClr val="FFFF00"/>
                </a:solidFill>
              </a:rPr>
              <a:t> chơi </a:t>
            </a:r>
            <a:r>
              <a:rPr lang="vi-VN" sz="3200" dirty="0" err="1">
                <a:solidFill>
                  <a:srgbClr val="FFFF00"/>
                </a:solidFill>
              </a:rPr>
              <a:t>bịt</a:t>
            </a:r>
            <a:r>
              <a:rPr lang="vi-VN" sz="3200" dirty="0">
                <a:solidFill>
                  <a:srgbClr val="FFFF00"/>
                </a:solidFill>
              </a:rPr>
              <a:t> tai nghe </a:t>
            </a:r>
            <a:r>
              <a:rPr lang="vi-VN" sz="3200" dirty="0" err="1">
                <a:solidFill>
                  <a:srgbClr val="FFFF00"/>
                </a:solidFill>
              </a:rPr>
              <a:t>gió</a:t>
            </a:r>
            <a:r>
              <a:rPr lang="vi-VN" sz="3200" dirty="0">
                <a:solidFill>
                  <a:srgbClr val="FFFF00"/>
                </a:solidFill>
              </a:rPr>
              <a:t>, </a:t>
            </a:r>
            <a:r>
              <a:rPr lang="vi-VN" sz="3200" dirty="0" err="1">
                <a:solidFill>
                  <a:srgbClr val="FFFF00"/>
                </a:solidFill>
              </a:rPr>
              <a:t>nói</a:t>
            </a:r>
            <a:r>
              <a:rPr lang="vi-VN" sz="3200" dirty="0">
                <a:solidFill>
                  <a:srgbClr val="FFFF00"/>
                </a:solidFill>
              </a:rPr>
              <a:t> </a:t>
            </a:r>
            <a:r>
              <a:rPr lang="vi-VN" sz="3200" dirty="0" err="1">
                <a:solidFill>
                  <a:srgbClr val="FFFF00"/>
                </a:solidFill>
              </a:rPr>
              <a:t>với</a:t>
            </a:r>
            <a:r>
              <a:rPr lang="vi-VN" sz="3200" dirty="0">
                <a:solidFill>
                  <a:srgbClr val="FFFF00"/>
                </a:solidFill>
              </a:rPr>
              <a:t> </a:t>
            </a:r>
            <a:r>
              <a:rPr lang="vi-VN" sz="3200" dirty="0" err="1">
                <a:solidFill>
                  <a:srgbClr val="FFFF00"/>
                </a:solidFill>
              </a:rPr>
              <a:t>các</a:t>
            </a:r>
            <a:r>
              <a:rPr lang="vi-VN" sz="3200" dirty="0">
                <a:solidFill>
                  <a:srgbClr val="FFFF00"/>
                </a:solidFill>
              </a:rPr>
              <a:t> </a:t>
            </a:r>
            <a:r>
              <a:rPr lang="vi-VN" sz="3200" dirty="0" err="1">
                <a:solidFill>
                  <a:srgbClr val="FFFF00"/>
                </a:solidFill>
              </a:rPr>
              <a:t>bạn</a:t>
            </a:r>
            <a:r>
              <a:rPr lang="vi-VN" sz="3200" dirty="0">
                <a:solidFill>
                  <a:srgbClr val="FFFF00"/>
                </a:solidFill>
              </a:rPr>
              <a:t> </a:t>
            </a:r>
            <a:r>
              <a:rPr lang="vi-VN" sz="3200" dirty="0" err="1">
                <a:solidFill>
                  <a:srgbClr val="FFFF00"/>
                </a:solidFill>
              </a:rPr>
              <a:t>điều</a:t>
            </a:r>
            <a:r>
              <a:rPr lang="vi-VN" sz="3200" dirty="0">
                <a:solidFill>
                  <a:srgbClr val="FFFF00"/>
                </a:solidFill>
              </a:rPr>
              <a:t> em nghe </a:t>
            </a:r>
            <a:r>
              <a:rPr lang="vi-VN" sz="3200" dirty="0" err="1">
                <a:solidFill>
                  <a:srgbClr val="FFFF00"/>
                </a:solidFill>
              </a:rPr>
              <a:t>thấy</a:t>
            </a:r>
            <a:r>
              <a:rPr lang="en-US" sz="3200" dirty="0">
                <a:solidFill>
                  <a:srgbClr val="FFFF00"/>
                </a:solidFill>
              </a:rPr>
              <a:t>.</a:t>
            </a:r>
          </a:p>
        </p:txBody>
      </p:sp>
      <p:sp>
        <p:nvSpPr>
          <p:cNvPr id="9" name="TextBox 8">
            <a:extLst>
              <a:ext uri="{FF2B5EF4-FFF2-40B4-BE49-F238E27FC236}">
                <a16:creationId xmlns:a16="http://schemas.microsoft.com/office/drawing/2014/main" xmlns="" id="{84888258-40AE-3826-C75D-29A8DA9570FE}"/>
              </a:ext>
            </a:extLst>
          </p:cNvPr>
          <p:cNvSpPr txBox="1"/>
          <p:nvPr/>
        </p:nvSpPr>
        <p:spPr>
          <a:xfrm>
            <a:off x="2227901" y="3087376"/>
            <a:ext cx="8138229" cy="3046988"/>
          </a:xfrm>
          <a:prstGeom prst="rect">
            <a:avLst/>
          </a:prstGeom>
          <a:noFill/>
        </p:spPr>
        <p:txBody>
          <a:bodyPr wrap="square">
            <a:spAutoFit/>
          </a:bodyPr>
          <a:lstStyle/>
          <a:p>
            <a:pPr algn="just"/>
            <a:r>
              <a:rPr lang="vi-VN" sz="3200" dirty="0" err="1">
                <a:solidFill>
                  <a:schemeClr val="bg1"/>
                </a:solidFill>
              </a:rPr>
              <a:t>Nếu</a:t>
            </a:r>
            <a:r>
              <a:rPr lang="vi-VN" sz="3200" dirty="0">
                <a:solidFill>
                  <a:schemeClr val="bg1"/>
                </a:solidFill>
              </a:rPr>
              <a:t> tôi </a:t>
            </a:r>
            <a:r>
              <a:rPr lang="vi-VN" sz="3200" dirty="0" err="1">
                <a:solidFill>
                  <a:schemeClr val="bg1"/>
                </a:solidFill>
              </a:rPr>
              <a:t>cũng</a:t>
            </a:r>
            <a:r>
              <a:rPr lang="vi-VN" sz="3200" dirty="0">
                <a:solidFill>
                  <a:schemeClr val="bg1"/>
                </a:solidFill>
              </a:rPr>
              <a:t> tham gia </a:t>
            </a:r>
            <a:r>
              <a:rPr lang="vi-VN" sz="3200" dirty="0" err="1">
                <a:solidFill>
                  <a:schemeClr val="bg1"/>
                </a:solidFill>
              </a:rPr>
              <a:t>vào</a:t>
            </a:r>
            <a:r>
              <a:rPr lang="vi-VN" sz="3200" dirty="0">
                <a:solidFill>
                  <a:schemeClr val="bg1"/>
                </a:solidFill>
              </a:rPr>
              <a:t> </a:t>
            </a:r>
            <a:r>
              <a:rPr lang="vi-VN" sz="3200" dirty="0" err="1">
                <a:solidFill>
                  <a:schemeClr val="bg1"/>
                </a:solidFill>
              </a:rPr>
              <a:t>trò</a:t>
            </a:r>
            <a:r>
              <a:rPr lang="vi-VN" sz="3200" dirty="0">
                <a:solidFill>
                  <a:schemeClr val="bg1"/>
                </a:solidFill>
              </a:rPr>
              <a:t> chơi </a:t>
            </a:r>
            <a:r>
              <a:rPr lang="vi-VN" sz="3200" dirty="0" err="1">
                <a:solidFill>
                  <a:schemeClr val="bg1"/>
                </a:solidFill>
              </a:rPr>
              <a:t>này</a:t>
            </a:r>
            <a:r>
              <a:rPr lang="vi-VN" sz="3200" dirty="0">
                <a:solidFill>
                  <a:schemeClr val="bg1"/>
                </a:solidFill>
              </a:rPr>
              <a:t>, </a:t>
            </a:r>
            <a:r>
              <a:rPr lang="vi-VN" sz="3200" dirty="0" err="1">
                <a:solidFill>
                  <a:schemeClr val="bg1"/>
                </a:solidFill>
              </a:rPr>
              <a:t>có</a:t>
            </a:r>
            <a:r>
              <a:rPr lang="vi-VN" sz="3200" dirty="0">
                <a:solidFill>
                  <a:schemeClr val="bg1"/>
                </a:solidFill>
              </a:rPr>
              <a:t> </a:t>
            </a:r>
            <a:r>
              <a:rPr lang="vi-VN" sz="3200" dirty="0" err="1">
                <a:solidFill>
                  <a:schemeClr val="bg1"/>
                </a:solidFill>
              </a:rPr>
              <a:t>lẽ</a:t>
            </a:r>
            <a:r>
              <a:rPr lang="vi-VN" sz="3200" dirty="0">
                <a:solidFill>
                  <a:schemeClr val="bg1"/>
                </a:solidFill>
              </a:rPr>
              <a:t> tôi </a:t>
            </a:r>
            <a:r>
              <a:rPr lang="vi-VN" sz="3200" dirty="0" err="1">
                <a:solidFill>
                  <a:schemeClr val="bg1"/>
                </a:solidFill>
              </a:rPr>
              <a:t>sẽ</a:t>
            </a:r>
            <a:r>
              <a:rPr lang="vi-VN" sz="3200" dirty="0">
                <a:solidFill>
                  <a:schemeClr val="bg1"/>
                </a:solidFill>
              </a:rPr>
              <a:t> nghe </a:t>
            </a:r>
            <a:r>
              <a:rPr lang="vi-VN" sz="3200" dirty="0" err="1">
                <a:solidFill>
                  <a:schemeClr val="bg1"/>
                </a:solidFill>
              </a:rPr>
              <a:t>thấy</a:t>
            </a:r>
            <a:r>
              <a:rPr lang="vi-VN" sz="3200" dirty="0">
                <a:solidFill>
                  <a:schemeClr val="bg1"/>
                </a:solidFill>
              </a:rPr>
              <a:t> </a:t>
            </a:r>
            <a:r>
              <a:rPr lang="vi-VN" sz="3200" dirty="0" err="1">
                <a:solidFill>
                  <a:schemeClr val="bg1"/>
                </a:solidFill>
              </a:rPr>
              <a:t>tiếng</a:t>
            </a:r>
            <a:r>
              <a:rPr lang="vi-VN" sz="3200" dirty="0">
                <a:solidFill>
                  <a:schemeClr val="bg1"/>
                </a:solidFill>
              </a:rPr>
              <a:t> </a:t>
            </a:r>
            <a:r>
              <a:rPr lang="vi-VN" sz="3200" dirty="0" err="1">
                <a:solidFill>
                  <a:schemeClr val="bg1"/>
                </a:solidFill>
              </a:rPr>
              <a:t>gió</a:t>
            </a:r>
            <a:r>
              <a:rPr lang="vi-VN" sz="3200" dirty="0">
                <a:solidFill>
                  <a:schemeClr val="bg1"/>
                </a:solidFill>
              </a:rPr>
              <a:t> </a:t>
            </a:r>
            <a:r>
              <a:rPr lang="vi-VN" sz="3200" dirty="0" err="1">
                <a:solidFill>
                  <a:schemeClr val="bg1"/>
                </a:solidFill>
              </a:rPr>
              <a:t>thổi</a:t>
            </a:r>
            <a:r>
              <a:rPr lang="vi-VN" sz="3200" dirty="0">
                <a:solidFill>
                  <a:schemeClr val="bg1"/>
                </a:solidFill>
              </a:rPr>
              <a:t> </a:t>
            </a:r>
            <a:r>
              <a:rPr lang="vi-VN" sz="3200" dirty="0" err="1">
                <a:solidFill>
                  <a:schemeClr val="bg1"/>
                </a:solidFill>
              </a:rPr>
              <a:t>nhẹ</a:t>
            </a:r>
            <a:r>
              <a:rPr lang="vi-VN" sz="3200" dirty="0">
                <a:solidFill>
                  <a:schemeClr val="bg1"/>
                </a:solidFill>
              </a:rPr>
              <a:t> </a:t>
            </a:r>
            <a:r>
              <a:rPr lang="vi-VN" sz="3200" dirty="0" err="1">
                <a:solidFill>
                  <a:schemeClr val="bg1"/>
                </a:solidFill>
              </a:rPr>
              <a:t>nhàng</a:t>
            </a:r>
            <a:r>
              <a:rPr lang="vi-VN" sz="3200" dirty="0">
                <a:solidFill>
                  <a:schemeClr val="bg1"/>
                </a:solidFill>
              </a:rPr>
              <a:t>, như </a:t>
            </a:r>
            <a:r>
              <a:rPr lang="vi-VN" sz="3200" dirty="0" err="1">
                <a:solidFill>
                  <a:schemeClr val="bg1"/>
                </a:solidFill>
              </a:rPr>
              <a:t>là</a:t>
            </a:r>
            <a:r>
              <a:rPr lang="vi-VN" sz="3200" dirty="0">
                <a:solidFill>
                  <a:schemeClr val="bg1"/>
                </a:solidFill>
              </a:rPr>
              <a:t> </a:t>
            </a:r>
            <a:r>
              <a:rPr lang="vi-VN" sz="3200" dirty="0" err="1">
                <a:solidFill>
                  <a:schemeClr val="bg1"/>
                </a:solidFill>
              </a:rPr>
              <a:t>tiếng</a:t>
            </a:r>
            <a:r>
              <a:rPr lang="vi-VN" sz="3200" dirty="0">
                <a:solidFill>
                  <a:schemeClr val="bg1"/>
                </a:solidFill>
              </a:rPr>
              <a:t> </a:t>
            </a:r>
            <a:r>
              <a:rPr lang="vi-VN" sz="3200" dirty="0" err="1">
                <a:solidFill>
                  <a:schemeClr val="bg1"/>
                </a:solidFill>
              </a:rPr>
              <a:t>kể</a:t>
            </a:r>
            <a:r>
              <a:rPr lang="vi-VN" sz="3200" dirty="0">
                <a:solidFill>
                  <a:schemeClr val="bg1"/>
                </a:solidFill>
              </a:rPr>
              <a:t> </a:t>
            </a:r>
            <a:r>
              <a:rPr lang="vi-VN" sz="3200" dirty="0" err="1">
                <a:solidFill>
                  <a:schemeClr val="bg1"/>
                </a:solidFill>
              </a:rPr>
              <a:t>chuyện</a:t>
            </a:r>
            <a:r>
              <a:rPr lang="vi-VN" sz="3200" dirty="0">
                <a:solidFill>
                  <a:schemeClr val="bg1"/>
                </a:solidFill>
              </a:rPr>
              <a:t> </a:t>
            </a:r>
            <a:r>
              <a:rPr lang="vi-VN" sz="3200" dirty="0" err="1">
                <a:solidFill>
                  <a:schemeClr val="bg1"/>
                </a:solidFill>
              </a:rPr>
              <a:t>của</a:t>
            </a:r>
            <a:r>
              <a:rPr lang="vi-VN" sz="3200" dirty="0">
                <a:solidFill>
                  <a:schemeClr val="bg1"/>
                </a:solidFill>
              </a:rPr>
              <a:t> </a:t>
            </a:r>
            <a:r>
              <a:rPr lang="vi-VN" sz="3200" dirty="0" err="1">
                <a:solidFill>
                  <a:schemeClr val="bg1"/>
                </a:solidFill>
              </a:rPr>
              <a:t>tự</a:t>
            </a:r>
            <a:r>
              <a:rPr lang="vi-VN" sz="3200" dirty="0">
                <a:solidFill>
                  <a:schemeClr val="bg1"/>
                </a:solidFill>
              </a:rPr>
              <a:t> nhiên. </a:t>
            </a:r>
            <a:r>
              <a:rPr lang="vi-VN" sz="3200" dirty="0" err="1">
                <a:solidFill>
                  <a:schemeClr val="bg1"/>
                </a:solidFill>
              </a:rPr>
              <a:t>Tiếng</a:t>
            </a:r>
            <a:r>
              <a:rPr lang="vi-VN" sz="3200" dirty="0">
                <a:solidFill>
                  <a:schemeClr val="bg1"/>
                </a:solidFill>
              </a:rPr>
              <a:t> </a:t>
            </a:r>
            <a:r>
              <a:rPr lang="vi-VN" sz="3200" dirty="0" err="1">
                <a:solidFill>
                  <a:schemeClr val="bg1"/>
                </a:solidFill>
              </a:rPr>
              <a:t>gió</a:t>
            </a:r>
            <a:r>
              <a:rPr lang="vi-VN" sz="3200" dirty="0">
                <a:solidFill>
                  <a:schemeClr val="bg1"/>
                </a:solidFill>
              </a:rPr>
              <a:t> </a:t>
            </a:r>
            <a:r>
              <a:rPr lang="vi-VN" sz="3200" dirty="0" err="1">
                <a:solidFill>
                  <a:schemeClr val="bg1"/>
                </a:solidFill>
              </a:rPr>
              <a:t>có</a:t>
            </a:r>
            <a:r>
              <a:rPr lang="vi-VN" sz="3200" dirty="0">
                <a:solidFill>
                  <a:schemeClr val="bg1"/>
                </a:solidFill>
              </a:rPr>
              <a:t> </a:t>
            </a:r>
            <a:r>
              <a:rPr lang="vi-VN" sz="3200" dirty="0" err="1">
                <a:solidFill>
                  <a:schemeClr val="bg1"/>
                </a:solidFill>
              </a:rPr>
              <a:t>thể</a:t>
            </a:r>
            <a:r>
              <a:rPr lang="vi-VN" sz="3200" dirty="0">
                <a:solidFill>
                  <a:schemeClr val="bg1"/>
                </a:solidFill>
              </a:rPr>
              <a:t> </a:t>
            </a:r>
            <a:r>
              <a:rPr lang="vi-VN" sz="3200" dirty="0" err="1">
                <a:solidFill>
                  <a:schemeClr val="bg1"/>
                </a:solidFill>
              </a:rPr>
              <a:t>nói</a:t>
            </a:r>
            <a:r>
              <a:rPr lang="vi-VN" sz="3200" dirty="0">
                <a:solidFill>
                  <a:schemeClr val="bg1"/>
                </a:solidFill>
              </a:rPr>
              <a:t> </a:t>
            </a:r>
            <a:r>
              <a:rPr lang="vi-VN" sz="3200" dirty="0" err="1">
                <a:solidFill>
                  <a:schemeClr val="bg1"/>
                </a:solidFill>
              </a:rPr>
              <a:t>về</a:t>
            </a:r>
            <a:r>
              <a:rPr lang="vi-VN" sz="3200" dirty="0">
                <a:solidFill>
                  <a:schemeClr val="bg1"/>
                </a:solidFill>
              </a:rPr>
              <a:t> </a:t>
            </a:r>
            <a:r>
              <a:rPr lang="vi-VN" sz="3200" dirty="0" err="1">
                <a:solidFill>
                  <a:schemeClr val="bg1"/>
                </a:solidFill>
              </a:rPr>
              <a:t>những</a:t>
            </a:r>
            <a:r>
              <a:rPr lang="vi-VN" sz="3200" dirty="0">
                <a:solidFill>
                  <a:schemeClr val="bg1"/>
                </a:solidFill>
              </a:rPr>
              <a:t> câu </a:t>
            </a:r>
            <a:r>
              <a:rPr lang="vi-VN" sz="3200" dirty="0" err="1">
                <a:solidFill>
                  <a:schemeClr val="bg1"/>
                </a:solidFill>
              </a:rPr>
              <a:t>chuyện</a:t>
            </a:r>
            <a:r>
              <a:rPr lang="vi-VN" sz="3200" dirty="0">
                <a:solidFill>
                  <a:schemeClr val="bg1"/>
                </a:solidFill>
              </a:rPr>
              <a:t> </a:t>
            </a:r>
            <a:r>
              <a:rPr lang="vi-VN" sz="3200" dirty="0" err="1">
                <a:solidFill>
                  <a:schemeClr val="bg1"/>
                </a:solidFill>
              </a:rPr>
              <a:t>cổ</a:t>
            </a:r>
            <a:r>
              <a:rPr lang="vi-VN" sz="3200" dirty="0">
                <a:solidFill>
                  <a:schemeClr val="bg1"/>
                </a:solidFill>
              </a:rPr>
              <a:t> </a:t>
            </a:r>
            <a:r>
              <a:rPr lang="vi-VN" sz="3200" dirty="0" err="1">
                <a:solidFill>
                  <a:schemeClr val="bg1"/>
                </a:solidFill>
              </a:rPr>
              <a:t>tích</a:t>
            </a:r>
            <a:r>
              <a:rPr lang="vi-VN" sz="3200" dirty="0">
                <a:solidFill>
                  <a:schemeClr val="bg1"/>
                </a:solidFill>
              </a:rPr>
              <a:t> </a:t>
            </a:r>
            <a:r>
              <a:rPr lang="vi-VN" sz="3200" dirty="0" err="1">
                <a:solidFill>
                  <a:schemeClr val="bg1"/>
                </a:solidFill>
              </a:rPr>
              <a:t>của</a:t>
            </a:r>
            <a:r>
              <a:rPr lang="vi-VN" sz="3200" dirty="0">
                <a:solidFill>
                  <a:schemeClr val="bg1"/>
                </a:solidFill>
              </a:rPr>
              <a:t> </a:t>
            </a:r>
            <a:r>
              <a:rPr lang="vi-VN" sz="3200" dirty="0" err="1">
                <a:solidFill>
                  <a:schemeClr val="bg1"/>
                </a:solidFill>
              </a:rPr>
              <a:t>rừng</a:t>
            </a:r>
            <a:r>
              <a:rPr lang="vi-VN" sz="3200" dirty="0">
                <a:solidFill>
                  <a:schemeClr val="bg1"/>
                </a:solidFill>
              </a:rPr>
              <a:t>, </a:t>
            </a:r>
            <a:r>
              <a:rPr lang="vi-VN" sz="3200" dirty="0" err="1">
                <a:solidFill>
                  <a:schemeClr val="bg1"/>
                </a:solidFill>
              </a:rPr>
              <a:t>suối</a:t>
            </a:r>
            <a:r>
              <a:rPr lang="vi-VN" sz="3200" dirty="0">
                <a:solidFill>
                  <a:schemeClr val="bg1"/>
                </a:solidFill>
              </a:rPr>
              <a:t> </a:t>
            </a:r>
            <a:r>
              <a:rPr lang="vi-VN" sz="3200" dirty="0" err="1">
                <a:solidFill>
                  <a:schemeClr val="bg1"/>
                </a:solidFill>
              </a:rPr>
              <a:t>và</a:t>
            </a:r>
            <a:r>
              <a:rPr lang="vi-VN" sz="3200" dirty="0">
                <a:solidFill>
                  <a:schemeClr val="bg1"/>
                </a:solidFill>
              </a:rPr>
              <a:t> </a:t>
            </a:r>
            <a:r>
              <a:rPr lang="vi-VN" sz="3200" dirty="0" err="1">
                <a:solidFill>
                  <a:schemeClr val="bg1"/>
                </a:solidFill>
              </a:rPr>
              <a:t>đồng</a:t>
            </a:r>
            <a:r>
              <a:rPr lang="vi-VN" sz="3200" dirty="0">
                <a:solidFill>
                  <a:schemeClr val="bg1"/>
                </a:solidFill>
              </a:rPr>
              <a:t> </a:t>
            </a:r>
            <a:r>
              <a:rPr lang="vi-VN" sz="3200" dirty="0" err="1">
                <a:solidFill>
                  <a:schemeClr val="bg1"/>
                </a:solidFill>
              </a:rPr>
              <a:t>cỏ</a:t>
            </a:r>
            <a:r>
              <a:rPr lang="vi-VN" sz="3200" dirty="0">
                <a:solidFill>
                  <a:schemeClr val="bg1"/>
                </a:solidFill>
              </a:rPr>
              <a:t> xanh </a:t>
            </a:r>
            <a:r>
              <a:rPr lang="vi-VN" sz="3200" dirty="0" err="1">
                <a:solidFill>
                  <a:schemeClr val="bg1"/>
                </a:solidFill>
              </a:rPr>
              <a:t>mướt</a:t>
            </a:r>
            <a:r>
              <a:rPr lang="vi-VN" sz="3200" dirty="0">
                <a:solidFill>
                  <a:schemeClr val="bg1"/>
                </a:solidFill>
              </a:rPr>
              <a:t>.</a:t>
            </a:r>
            <a:endParaRPr lang="en-US" sz="3200" dirty="0">
              <a:solidFill>
                <a:schemeClr val="bg1"/>
              </a:solidFill>
            </a:endParaRPr>
          </a:p>
        </p:txBody>
      </p:sp>
      <p:sp>
        <p:nvSpPr>
          <p:cNvPr id="7"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Thứ</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smtClean="0">
                <a:solidFill>
                  <a:prstClr val="white"/>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ngày</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smtClean="0">
                <a:solidFill>
                  <a:prstClr val="white"/>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59"/>
          <p:cNvGrpSpPr>
            <a:grpSpLocks/>
          </p:cNvGrpSpPr>
          <p:nvPr/>
        </p:nvGrpSpPr>
        <p:grpSpPr bwMode="auto">
          <a:xfrm>
            <a:off x="424050" y="165598"/>
            <a:ext cx="1500166" cy="914400"/>
            <a:chOff x="4464" y="2823"/>
            <a:chExt cx="960" cy="340"/>
          </a:xfrm>
        </p:grpSpPr>
        <p:pic>
          <p:nvPicPr>
            <p:cNvPr id="10" name="Picture 19" descr="bang"/>
            <p:cNvPicPr>
              <a:picLocks noChangeAspect="1" noChangeArrowheads="1"/>
            </p:cNvPicPr>
            <p:nvPr/>
          </p:nvPicPr>
          <p:blipFill>
            <a:blip r:embed="rId3"/>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1"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2" name="Hình ảnh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7901" y="206136"/>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7AFC8417-4BFE-431A-9C12-C4B04D062832}" type="datetime9">
              <a:rPr lang="vi-VN" smtClean="0"/>
              <a:t>28/05/2025 11:46:03 SA</a:t>
            </a:fld>
            <a:endParaRPr lang="en-US"/>
          </a:p>
        </p:txBody>
      </p:sp>
      <p:sp>
        <p:nvSpPr>
          <p:cNvPr id="3" name="Chỗ dành sẵn cho Chân trang 2"/>
          <p:cNvSpPr>
            <a:spLocks noGrp="1"/>
          </p:cNvSpPr>
          <p:nvPr>
            <p:ph type="ftr" sz="quarter" idx="11"/>
          </p:nvPr>
        </p:nvSpPr>
        <p:spPr/>
        <p:txBody>
          <a:bodyPr/>
          <a:lstStyle/>
          <a:p>
            <a:r>
              <a:rPr lang="en-US" smtClean="0"/>
              <a:t>Giáo viên thiết kế và thực hiện: Quan Văn Thắng</a:t>
            </a:r>
            <a:endParaRPr lang="en-US"/>
          </a:p>
        </p:txBody>
      </p:sp>
      <p:sp>
        <p:nvSpPr>
          <p:cNvPr id="4" name="Chỗ dành sẵn cho Số hiệu Bản chiếu 3"/>
          <p:cNvSpPr>
            <a:spLocks noGrp="1"/>
          </p:cNvSpPr>
          <p:nvPr>
            <p:ph type="sldNum" sz="quarter" idx="12"/>
          </p:nvPr>
        </p:nvSpPr>
        <p:spPr/>
        <p:txBody>
          <a:bodyPr/>
          <a:lstStyle/>
          <a:p>
            <a:fld id="{D115F5CF-4053-40F6-AF4E-2A721080C34B}" type="slidenum">
              <a:rPr lang="en-US" smtClean="0"/>
              <a:t>39</a:t>
            </a:fld>
            <a:endParaRPr lang="en-US"/>
          </a:p>
        </p:txBody>
      </p:sp>
    </p:spTree>
    <p:extLst>
      <p:ext uri="{BB962C8B-B14F-4D97-AF65-F5344CB8AC3E}">
        <p14:creationId xmlns:p14="http://schemas.microsoft.com/office/powerpoint/2010/main" val="20920730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by="(-#ppt_w*2)" calcmode="lin" valueType="num">
                                      <p:cBhvr rctx="PPT">
                                        <p:cTn id="14" dur="500" autoRev="1" fill="hold">
                                          <p:stCondLst>
                                            <p:cond delay="0"/>
                                          </p:stCondLst>
                                        </p:cTn>
                                        <p:tgtEl>
                                          <p:spTgt spid="9"/>
                                        </p:tgtEl>
                                        <p:attrNameLst>
                                          <p:attrName>ppt_w</p:attrName>
                                        </p:attrNameLst>
                                      </p:cBhvr>
                                    </p:anim>
                                    <p:anim by="(#ppt_w*0.50)" calcmode="lin" valueType="num">
                                      <p:cBhvr>
                                        <p:cTn id="15" dur="500" decel="50000" autoRev="1" fill="hold">
                                          <p:stCondLst>
                                            <p:cond delay="0"/>
                                          </p:stCondLst>
                                        </p:cTn>
                                        <p:tgtEl>
                                          <p:spTgt spid="9"/>
                                        </p:tgtEl>
                                        <p:attrNameLst>
                                          <p:attrName>ppt_x</p:attrName>
                                        </p:attrNameLst>
                                      </p:cBhvr>
                                    </p:anim>
                                    <p:anim from="(-#ppt_h/2)" to="(#ppt_y)" calcmode="lin" valueType="num">
                                      <p:cBhvr>
                                        <p:cTn id="16" dur="1000" fill="hold">
                                          <p:stCondLst>
                                            <p:cond delay="0"/>
                                          </p:stCondLst>
                                        </p:cTn>
                                        <p:tgtEl>
                                          <p:spTgt spid="9"/>
                                        </p:tgtEl>
                                        <p:attrNameLst>
                                          <p:attrName>ppt_y</p:attrName>
                                        </p:attrNameLst>
                                      </p:cBhvr>
                                    </p:anim>
                                    <p:animRot by="21600000">
                                      <p:cBhvr>
                                        <p:cTn id="17"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6032" y="2299894"/>
            <a:ext cx="1206616" cy="120661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493" y="665345"/>
            <a:ext cx="8860033" cy="549064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 y="-163783"/>
            <a:ext cx="1658256" cy="1658256"/>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717" y="2430450"/>
            <a:ext cx="3840293" cy="4349579"/>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0292" y="2508421"/>
            <a:ext cx="2313502" cy="4423620"/>
          </a:xfrm>
          <a:prstGeom prst="rect">
            <a:avLst/>
          </a:prstGeom>
        </p:spPr>
      </p:pic>
      <p:sp>
        <p:nvSpPr>
          <p:cNvPr id="10" name="TextBox 9"/>
          <p:cNvSpPr txBox="1"/>
          <p:nvPr/>
        </p:nvSpPr>
        <p:spPr>
          <a:xfrm>
            <a:off x="1533429" y="1301863"/>
            <a:ext cx="7341276" cy="646331"/>
          </a:xfrm>
          <a:prstGeom prst="rect">
            <a:avLst/>
          </a:prstGeom>
          <a:noFill/>
        </p:spPr>
        <p:txBody>
          <a:bodyPr wrap="square" rtlCol="0">
            <a:spAutoFit/>
          </a:bodyPr>
          <a:lstStyle/>
          <a:p>
            <a:pPr algn="ctr"/>
            <a:r>
              <a:rPr lang="en-US" sz="3600" b="1" i="1" dirty="0" err="1" smtClean="0">
                <a:latin typeface="Times New Roman" panose="02020603050405020304" pitchFamily="18" charset="0"/>
                <a:cs typeface="Times New Roman" panose="02020603050405020304" pitchFamily="18" charset="0"/>
              </a:rPr>
              <a:t>Thứ</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hai</a:t>
            </a: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ngày</a:t>
            </a:r>
            <a:r>
              <a:rPr lang="en-US" sz="3600" b="1" i="1" dirty="0" smtClean="0">
                <a:latin typeface="Times New Roman" panose="02020603050405020304" pitchFamily="18" charset="0"/>
                <a:cs typeface="Times New Roman" panose="02020603050405020304" pitchFamily="18" charset="0"/>
              </a:rPr>
              <a:t> 09 </a:t>
            </a:r>
            <a:r>
              <a:rPr lang="en-US" sz="3600" b="1" i="1" dirty="0" err="1" smtClean="0">
                <a:latin typeface="Times New Roman" panose="02020603050405020304" pitchFamily="18" charset="0"/>
                <a:cs typeface="Times New Roman" panose="02020603050405020304" pitchFamily="18" charset="0"/>
              </a:rPr>
              <a:t>tháng</a:t>
            </a:r>
            <a:r>
              <a:rPr lang="en-US" sz="3600" b="1" i="1" dirty="0" smtClean="0">
                <a:latin typeface="Times New Roman" panose="02020603050405020304" pitchFamily="18" charset="0"/>
                <a:cs typeface="Times New Roman" panose="02020603050405020304" pitchFamily="18" charset="0"/>
              </a:rPr>
              <a:t> 9 </a:t>
            </a:r>
            <a:r>
              <a:rPr lang="en-US" sz="3600" b="1" i="1" dirty="0" err="1" smtClean="0">
                <a:latin typeface="Times New Roman" panose="02020603050405020304" pitchFamily="18" charset="0"/>
                <a:cs typeface="Times New Roman" panose="02020603050405020304" pitchFamily="18" charset="0"/>
              </a:rPr>
              <a:t>năm</a:t>
            </a:r>
            <a:r>
              <a:rPr lang="en-US" sz="3600" b="1" i="1" dirty="0" smtClean="0">
                <a:latin typeface="Times New Roman" panose="02020603050405020304" pitchFamily="18" charset="0"/>
                <a:cs typeface="Times New Roman" panose="02020603050405020304" pitchFamily="18" charset="0"/>
              </a:rPr>
              <a:t> 2024</a:t>
            </a:r>
            <a:endParaRPr lang="en-US" sz="3600" b="1" i="1"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7"/>
          <a:stretch>
            <a:fillRect/>
          </a:stretch>
        </p:blipFill>
        <p:spPr>
          <a:xfrm>
            <a:off x="4521313" y="1982689"/>
            <a:ext cx="2758241" cy="1270559"/>
          </a:xfrm>
          <a:prstGeom prst="rect">
            <a:avLst/>
          </a:prstGeom>
        </p:spPr>
      </p:pic>
      <p:pic>
        <p:nvPicPr>
          <p:cNvPr id="17" name="Picture 16"/>
          <p:cNvPicPr>
            <a:picLocks noChangeAspect="1"/>
          </p:cNvPicPr>
          <p:nvPr/>
        </p:nvPicPr>
        <p:blipFill>
          <a:blip r:embed="rId8"/>
          <a:stretch>
            <a:fillRect/>
          </a:stretch>
        </p:blipFill>
        <p:spPr>
          <a:xfrm>
            <a:off x="8438210" y="0"/>
            <a:ext cx="2955834" cy="2628706"/>
          </a:xfrm>
          <a:prstGeom prst="rect">
            <a:avLst/>
          </a:prstGeom>
        </p:spPr>
      </p:pic>
      <p:pic>
        <p:nvPicPr>
          <p:cNvPr id="20" name="Picture 19"/>
          <p:cNvPicPr>
            <a:picLocks noChangeAspect="1"/>
          </p:cNvPicPr>
          <p:nvPr/>
        </p:nvPicPr>
        <p:blipFill>
          <a:blip r:embed="rId9"/>
          <a:stretch>
            <a:fillRect/>
          </a:stretch>
        </p:blipFill>
        <p:spPr>
          <a:xfrm>
            <a:off x="2710189" y="2936779"/>
            <a:ext cx="7809037" cy="3839584"/>
          </a:xfrm>
          <a:prstGeom prst="rect">
            <a:avLst/>
          </a:prstGeom>
        </p:spPr>
      </p:pic>
      <p:pic>
        <p:nvPicPr>
          <p:cNvPr id="12" name="Hình ảnh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9192" y="129397"/>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hỗ dành sẵn cho Ngày tháng 3"/>
          <p:cNvSpPr>
            <a:spLocks noGrp="1"/>
          </p:cNvSpPr>
          <p:nvPr>
            <p:ph type="dt" sz="half" idx="10"/>
          </p:nvPr>
        </p:nvSpPr>
        <p:spPr/>
        <p:txBody>
          <a:bodyPr/>
          <a:lstStyle/>
          <a:p>
            <a:fld id="{97574434-C735-4D30-B0DE-27EF0CF195FB}" type="datetime9">
              <a:rPr lang="vi-VN" smtClean="0"/>
              <a:t>28/05/2025 11:46:03 SA</a:t>
            </a:fld>
            <a:endParaRPr lang="en-US"/>
          </a:p>
        </p:txBody>
      </p:sp>
      <p:sp>
        <p:nvSpPr>
          <p:cNvPr id="5" name="Chỗ dành sẵn cho Chân trang 4"/>
          <p:cNvSpPr>
            <a:spLocks noGrp="1"/>
          </p:cNvSpPr>
          <p:nvPr>
            <p:ph type="ftr" sz="quarter" idx="11"/>
          </p:nvPr>
        </p:nvSpPr>
        <p:spPr/>
        <p:txBody>
          <a:bodyPr/>
          <a:lstStyle/>
          <a:p>
            <a:r>
              <a:rPr lang="en-US" smtClean="0"/>
              <a:t>Giáo viên thiết kế và thực hiện: Quan Văn Thắng</a:t>
            </a:r>
            <a:endParaRPr lang="en-US"/>
          </a:p>
        </p:txBody>
      </p:sp>
      <p:sp>
        <p:nvSpPr>
          <p:cNvPr id="6" name="Chỗ dành sẵn cho Số hiệu Bản chiếu 5"/>
          <p:cNvSpPr>
            <a:spLocks noGrp="1"/>
          </p:cNvSpPr>
          <p:nvPr>
            <p:ph type="sldNum" sz="quarter" idx="12"/>
          </p:nvPr>
        </p:nvSpPr>
        <p:spPr/>
        <p:txBody>
          <a:bodyPr/>
          <a:lstStyle/>
          <a:p>
            <a:fld id="{D115F5CF-4053-40F6-AF4E-2A721080C34B}" type="slidenum">
              <a:rPr lang="en-US" smtClean="0"/>
              <a:t>4</a:t>
            </a:fld>
            <a:endParaRPr lang="en-US"/>
          </a:p>
        </p:txBody>
      </p:sp>
    </p:spTree>
    <p:extLst>
      <p:ext uri="{BB962C8B-B14F-4D97-AF65-F5344CB8AC3E}">
        <p14:creationId xmlns:p14="http://schemas.microsoft.com/office/powerpoint/2010/main" val="310271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60000" fill="hold" nodeType="clickEffect" p14:presetBounceEnd="8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8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6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77104" y="1750567"/>
            <a:ext cx="7514232" cy="1316631"/>
            <a:chOff x="1194339" y="520834"/>
            <a:chExt cx="7514232" cy="1316631"/>
          </a:xfrm>
        </p:grpSpPr>
        <p:sp>
          <p:nvSpPr>
            <p:cNvPr id="4" name="Rounded Rectangle 3"/>
            <p:cNvSpPr/>
            <p:nvPr/>
          </p:nvSpPr>
          <p:spPr>
            <a:xfrm>
              <a:off x="1852654" y="815452"/>
              <a:ext cx="6855917" cy="727394"/>
            </a:xfrm>
            <a:prstGeom prst="roundRect">
              <a:avLst/>
            </a:prstGeom>
            <a:solidFill>
              <a:srgbClr val="FFD0C9"/>
            </a:solidFill>
            <a:ln w="38100">
              <a:solidFill>
                <a:srgbClr val="E36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CÙNG NGHE ÂM THANH GIÓ</a:t>
              </a:r>
              <a:endParaRPr lang="en-US" sz="3600" b="1" dirty="0">
                <a:solidFill>
                  <a:schemeClr val="tx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339" y="520834"/>
              <a:ext cx="1316631" cy="1316631"/>
            </a:xfrm>
            <a:prstGeom prst="rect">
              <a:avLst/>
            </a:prstGeom>
          </p:spPr>
        </p:pic>
      </p:grpSp>
      <p:pic>
        <p:nvPicPr>
          <p:cNvPr id="5" name="Tieng-gio-tho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78468" y="3273973"/>
            <a:ext cx="2107324" cy="2107324"/>
          </a:xfrm>
          <a:prstGeom prst="rect">
            <a:avLst/>
          </a:prstGeom>
        </p:spPr>
      </p:pic>
      <p:sp>
        <p:nvSpPr>
          <p:cNvPr id="7"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59"/>
          <p:cNvGrpSpPr>
            <a:grpSpLocks/>
          </p:cNvGrpSpPr>
          <p:nvPr/>
        </p:nvGrpSpPr>
        <p:grpSpPr bwMode="auto">
          <a:xfrm>
            <a:off x="424050" y="165598"/>
            <a:ext cx="1500166" cy="914400"/>
            <a:chOff x="4464" y="2823"/>
            <a:chExt cx="960" cy="340"/>
          </a:xfrm>
        </p:grpSpPr>
        <p:pic>
          <p:nvPicPr>
            <p:cNvPr id="9" name="Picture 19" descr="bang"/>
            <p:cNvPicPr>
              <a:picLocks noChangeAspect="1" noChangeArrowheads="1"/>
            </p:cNvPicPr>
            <p:nvPr/>
          </p:nvPicPr>
          <p:blipFill>
            <a:blip r:embed="rId6"/>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0"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1" name="Hình ảnh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7901" y="206136"/>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8E83A78B-73E7-4451-AFCA-1DA3C21ECC21}" type="datetime9">
              <a:rPr lang="vi-VN" smtClean="0"/>
              <a:t>28/05/2025 11:46:03 SA</a:t>
            </a:fld>
            <a:endParaRPr lang="en-US"/>
          </a:p>
        </p:txBody>
      </p:sp>
      <p:sp>
        <p:nvSpPr>
          <p:cNvPr id="12" name="Chỗ dành sẵn cho Chân trang 11"/>
          <p:cNvSpPr>
            <a:spLocks noGrp="1"/>
          </p:cNvSpPr>
          <p:nvPr>
            <p:ph type="ftr" sz="quarter" idx="11"/>
          </p:nvPr>
        </p:nvSpPr>
        <p:spPr/>
        <p:txBody>
          <a:bodyPr/>
          <a:lstStyle/>
          <a:p>
            <a:r>
              <a:rPr lang="en-US" smtClean="0"/>
              <a:t>Giáo viên thiết kế và thực hiện: Quan Văn Thắng</a:t>
            </a:r>
            <a:endParaRPr lang="en-US"/>
          </a:p>
        </p:txBody>
      </p:sp>
      <p:sp>
        <p:nvSpPr>
          <p:cNvPr id="13" name="Chỗ dành sẵn cho Số hiệu Bản chiếu 12"/>
          <p:cNvSpPr>
            <a:spLocks noGrp="1"/>
          </p:cNvSpPr>
          <p:nvPr>
            <p:ph type="sldNum" sz="quarter" idx="12"/>
          </p:nvPr>
        </p:nvSpPr>
        <p:spPr/>
        <p:txBody>
          <a:bodyPr/>
          <a:lstStyle/>
          <a:p>
            <a:fld id="{D115F5CF-4053-40F6-AF4E-2A721080C34B}" type="slidenum">
              <a:rPr lang="en-US" smtClean="0"/>
              <a:t>40</a:t>
            </a:fld>
            <a:endParaRPr lang="en-US"/>
          </a:p>
        </p:txBody>
      </p:sp>
    </p:spTree>
    <p:extLst>
      <p:ext uri="{BB962C8B-B14F-4D97-AF65-F5344CB8AC3E}">
        <p14:creationId xmlns:p14="http://schemas.microsoft.com/office/powerpoint/2010/main" val="417118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88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2"/>
          <a:stretch>
            <a:fillRect/>
          </a:stretch>
        </p:blipFill>
        <p:spPr>
          <a:xfrm>
            <a:off x="0" y="-39818"/>
            <a:ext cx="12192000" cy="6897817"/>
          </a:xfrm>
          <a:prstGeom prst="rect">
            <a:avLst/>
          </a:prstGeom>
        </p:spPr>
      </p:pic>
      <p:pic>
        <p:nvPicPr>
          <p:cNvPr id="3" name="Picture 36">
            <a:extLst>
              <a:ext uri="{FF2B5EF4-FFF2-40B4-BE49-F238E27FC236}">
                <a16:creationId xmlns:a16="http://schemas.microsoft.com/office/drawing/2014/main" xmlns="" id="{CFEB87C4-9865-F1E5-8177-F09314CB9C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9453" y="1575181"/>
            <a:ext cx="7025024" cy="2792539"/>
          </a:xfrm>
          <a:prstGeom prst="rect">
            <a:avLst/>
          </a:prstGeom>
        </p:spPr>
      </p:pic>
      <p:pic>
        <p:nvPicPr>
          <p:cNvPr id="6" name="Picture 5">
            <a:extLst>
              <a:ext uri="{FF2B5EF4-FFF2-40B4-BE49-F238E27FC236}">
                <a16:creationId xmlns:a16="http://schemas.microsoft.com/office/drawing/2014/main" xmlns="" id="{E994F189-9863-2570-98D3-DEA73BEDCAB4}"/>
              </a:ext>
            </a:extLst>
          </p:cNvPr>
          <p:cNvPicPr>
            <a:picLocks noChangeAspect="1"/>
          </p:cNvPicPr>
          <p:nvPr/>
        </p:nvPicPr>
        <p:blipFill>
          <a:blip r:embed="rId5"/>
          <a:stretch>
            <a:fillRect/>
          </a:stretch>
        </p:blipFill>
        <p:spPr>
          <a:xfrm>
            <a:off x="3544563" y="1865372"/>
            <a:ext cx="6658215" cy="2422358"/>
          </a:xfrm>
          <a:prstGeom prst="rect">
            <a:avLst/>
          </a:prstGeom>
        </p:spPr>
      </p:pic>
      <p:sp>
        <p:nvSpPr>
          <p:cNvPr id="10" name="Rectangle 9">
            <a:extLst>
              <a:ext uri="{FF2B5EF4-FFF2-40B4-BE49-F238E27FC236}">
                <a16:creationId xmlns:a16="http://schemas.microsoft.com/office/drawing/2014/main" xmlns="" id="{902FA37E-BFFB-2FC1-5CDA-98B4DA2C8DE5}"/>
              </a:ext>
            </a:extLst>
          </p:cNvPr>
          <p:cNvSpPr/>
          <p:nvPr/>
        </p:nvSpPr>
        <p:spPr>
          <a:xfrm>
            <a:off x="2519360" y="4287730"/>
            <a:ext cx="7490913" cy="18127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t>    </a:t>
            </a:r>
            <a:r>
              <a:rPr lang="vi-VN" sz="3200"/>
              <a:t>Bài văn cho biết trò chơi của các bạn nhỏ rất thú vị và đáng nhớ dù ở thành phố hay nông thôn.</a:t>
            </a:r>
            <a:endParaRPr lang="en-US" sz="3200"/>
          </a:p>
        </p:txBody>
      </p:sp>
      <p:pic>
        <p:nvPicPr>
          <p:cNvPr id="11" name="Picture 10">
            <a:extLst>
              <a:ext uri="{FF2B5EF4-FFF2-40B4-BE49-F238E27FC236}">
                <a16:creationId xmlns:a16="http://schemas.microsoft.com/office/drawing/2014/main" xmlns="" id="{581931E7-B6E6-E21A-E651-6C1E153C7C7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805065" y="1272328"/>
            <a:ext cx="4769676" cy="3815741"/>
          </a:xfrm>
          <a:prstGeom prst="rect">
            <a:avLst/>
          </a:prstGeom>
        </p:spPr>
      </p:pic>
      <p:sp>
        <p:nvSpPr>
          <p:cNvPr id="8"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Thứ</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smtClean="0">
                <a:solidFill>
                  <a:prstClr val="white"/>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ngày</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smtClean="0">
                <a:solidFill>
                  <a:prstClr val="white"/>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9" name="Group 59"/>
          <p:cNvGrpSpPr>
            <a:grpSpLocks/>
          </p:cNvGrpSpPr>
          <p:nvPr/>
        </p:nvGrpSpPr>
        <p:grpSpPr bwMode="auto">
          <a:xfrm>
            <a:off x="424050" y="165598"/>
            <a:ext cx="1500166" cy="914400"/>
            <a:chOff x="4464" y="2823"/>
            <a:chExt cx="960" cy="340"/>
          </a:xfrm>
        </p:grpSpPr>
        <p:pic>
          <p:nvPicPr>
            <p:cNvPr id="12" name="Picture 19" descr="bang"/>
            <p:cNvPicPr>
              <a:picLocks noChangeAspect="1" noChangeArrowheads="1"/>
            </p:cNvPicPr>
            <p:nvPr/>
          </p:nvPicPr>
          <p:blipFill>
            <a:blip r:embed="rId8"/>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3"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4" name="Hình ảnh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5600" y="165598"/>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D4DC5429-EBDE-4DC3-9EAD-81CF4FA60DB7}" type="datetime9">
              <a:rPr lang="vi-VN" smtClean="0"/>
              <a:t>28/05/2025 11:46:03 SA</a:t>
            </a:fld>
            <a:endParaRPr lang="en-US"/>
          </a:p>
        </p:txBody>
      </p:sp>
      <p:sp>
        <p:nvSpPr>
          <p:cNvPr id="4" name="Chỗ dành sẵn cho Chân trang 3"/>
          <p:cNvSpPr>
            <a:spLocks noGrp="1"/>
          </p:cNvSpPr>
          <p:nvPr>
            <p:ph type="ftr" sz="quarter" idx="11"/>
          </p:nvPr>
        </p:nvSpPr>
        <p:spPr/>
        <p:txBody>
          <a:bodyPr/>
          <a:lstStyle/>
          <a:p>
            <a:r>
              <a:rPr lang="en-US" smtClean="0"/>
              <a:t>Giáo viên thiết kế và thực hiện: Quan Văn Thắng</a:t>
            </a:r>
            <a:endParaRPr lang="en-US"/>
          </a:p>
        </p:txBody>
      </p:sp>
      <p:sp>
        <p:nvSpPr>
          <p:cNvPr id="7" name="Chỗ dành sẵn cho Số hiệu Bản chiếu 6"/>
          <p:cNvSpPr>
            <a:spLocks noGrp="1"/>
          </p:cNvSpPr>
          <p:nvPr>
            <p:ph type="sldNum" sz="quarter" idx="12"/>
          </p:nvPr>
        </p:nvSpPr>
        <p:spPr/>
        <p:txBody>
          <a:bodyPr/>
          <a:lstStyle/>
          <a:p>
            <a:fld id="{D115F5CF-4053-40F6-AF4E-2A721080C34B}" type="slidenum">
              <a:rPr lang="en-US" smtClean="0"/>
              <a:t>41</a:t>
            </a:fld>
            <a:endParaRPr lang="en-US"/>
          </a:p>
        </p:txBody>
      </p:sp>
    </p:spTree>
    <p:extLst>
      <p:ext uri="{BB962C8B-B14F-4D97-AF65-F5344CB8AC3E}">
        <p14:creationId xmlns:p14="http://schemas.microsoft.com/office/powerpoint/2010/main" val="18305448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31D2CFE-23BA-EA27-A261-9C12718B0CEF}"/>
              </a:ext>
            </a:extLst>
          </p:cNvPr>
          <p:cNvPicPr>
            <a:picLocks noChangeAspect="1"/>
          </p:cNvPicPr>
          <p:nvPr/>
        </p:nvPicPr>
        <p:blipFill>
          <a:blip r:embed="rId2"/>
          <a:stretch>
            <a:fillRect/>
          </a:stretch>
        </p:blipFill>
        <p:spPr>
          <a:xfrm>
            <a:off x="-92242" y="0"/>
            <a:ext cx="12512842" cy="6994358"/>
          </a:xfrm>
          <a:prstGeom prst="rect">
            <a:avLst/>
          </a:prstGeom>
        </p:spPr>
      </p:pic>
      <p:sp>
        <p:nvSpPr>
          <p:cNvPr id="7" name="TextBox 6">
            <a:extLst>
              <a:ext uri="{FF2B5EF4-FFF2-40B4-BE49-F238E27FC236}">
                <a16:creationId xmlns:a16="http://schemas.microsoft.com/office/drawing/2014/main" xmlns="" id="{BF781578-CEA8-551A-8332-AF8DDCCFCD1F}"/>
              </a:ext>
            </a:extLst>
          </p:cNvPr>
          <p:cNvSpPr txBox="1"/>
          <p:nvPr/>
        </p:nvSpPr>
        <p:spPr>
          <a:xfrm>
            <a:off x="44116" y="1884765"/>
            <a:ext cx="8734927" cy="1015663"/>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7030A0"/>
                </a:solidFill>
                <a:effectLst/>
                <a:uLnTx/>
                <a:uFillTx/>
                <a:latin typeface="Calibri" panose="020F0502020204030204"/>
                <a:ea typeface="+mn-ea"/>
                <a:cs typeface="+mn-cs"/>
              </a:rPr>
              <a:t>Hoạt động 1: Đọc văn bản</a:t>
            </a:r>
          </a:p>
        </p:txBody>
      </p:sp>
      <p:pic>
        <p:nvPicPr>
          <p:cNvPr id="8" name="Picture 13" descr="671260">
            <a:extLst>
              <a:ext uri="{FF2B5EF4-FFF2-40B4-BE49-F238E27FC236}">
                <a16:creationId xmlns:a16="http://schemas.microsoft.com/office/drawing/2014/main" xmlns="" id="{DCD22CE1-891E-F316-C43E-1AD78DCC42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0"/>
            <a:ext cx="3048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ringwrlmed2_b">
            <a:extLst>
              <a:ext uri="{FF2B5EF4-FFF2-40B4-BE49-F238E27FC236}">
                <a16:creationId xmlns:a16="http://schemas.microsoft.com/office/drawing/2014/main" xmlns="" id="{D50A2D45-D58F-4E17-FBA1-23FF8D6C3F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40179" y="5209584"/>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866E9C89-1539-95BC-5DFA-6E0952196B5F}"/>
              </a:ext>
            </a:extLst>
          </p:cNvPr>
          <p:cNvSpPr txBox="1"/>
          <p:nvPr/>
        </p:nvSpPr>
        <p:spPr>
          <a:xfrm>
            <a:off x="204537" y="2053981"/>
            <a:ext cx="8734927" cy="1015663"/>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động</a:t>
            </a:r>
            <a:r>
              <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rPr>
              <a:t> 1: </a:t>
            </a: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Đọc</a:t>
            </a:r>
            <a:r>
              <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văn</a:t>
            </a:r>
            <a:r>
              <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bản</a:t>
            </a:r>
            <a:endPar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C381252E-FC3C-AA63-EDF0-95AE8CC872AC}"/>
              </a:ext>
            </a:extLst>
          </p:cNvPr>
          <p:cNvSpPr txBox="1"/>
          <p:nvPr/>
        </p:nvSpPr>
        <p:spPr>
          <a:xfrm>
            <a:off x="52136" y="2958726"/>
            <a:ext cx="8887328" cy="1938992"/>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7030A0"/>
                </a:solidFill>
                <a:effectLst/>
                <a:uLnTx/>
                <a:uFillTx/>
                <a:latin typeface="Calibri" panose="020F0502020204030204"/>
                <a:ea typeface="+mn-ea"/>
                <a:cs typeface="+mn-cs"/>
              </a:rPr>
              <a:t> Hoạt động 2: Trả lời câu hỏi</a:t>
            </a:r>
          </a:p>
        </p:txBody>
      </p:sp>
      <p:sp>
        <p:nvSpPr>
          <p:cNvPr id="4" name="TextBox 3">
            <a:extLst>
              <a:ext uri="{FF2B5EF4-FFF2-40B4-BE49-F238E27FC236}">
                <a16:creationId xmlns:a16="http://schemas.microsoft.com/office/drawing/2014/main" xmlns="" id="{73E6F6C1-3F77-EAFE-7960-8199965EAF3B}"/>
              </a:ext>
            </a:extLst>
          </p:cNvPr>
          <p:cNvSpPr txBox="1"/>
          <p:nvPr/>
        </p:nvSpPr>
        <p:spPr>
          <a:xfrm>
            <a:off x="44116" y="3849058"/>
            <a:ext cx="8887328" cy="1015663"/>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7030A0"/>
                </a:solidFill>
                <a:effectLst/>
                <a:uLnTx/>
                <a:uFillTx/>
                <a:latin typeface="Calibri" panose="020F0502020204030204"/>
                <a:ea typeface="+mn-ea"/>
                <a:cs typeface="+mn-cs"/>
              </a:rPr>
              <a:t> Hoạt động 3: Luyện</a:t>
            </a:r>
            <a:r>
              <a:rPr kumimoji="0" lang="en-US" sz="6000" b="1" i="0" u="none" strike="noStrike" kern="1200" cap="none" spc="0" normalizeH="0" noProof="0">
                <a:ln>
                  <a:noFill/>
                </a:ln>
                <a:solidFill>
                  <a:srgbClr val="7030A0"/>
                </a:solidFill>
                <a:effectLst/>
                <a:uLnTx/>
                <a:uFillTx/>
                <a:latin typeface="Calibri" panose="020F0502020204030204"/>
                <a:ea typeface="+mn-ea"/>
                <a:cs typeface="+mn-cs"/>
              </a:rPr>
              <a:t> đọc lại</a:t>
            </a:r>
            <a:endParaRPr kumimoji="0" lang="en-US" sz="6000" b="1"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1" name="Rectangle 13">
            <a:extLst>
              <a:ext uri="{FF2B5EF4-FFF2-40B4-BE49-F238E27FC236}">
                <a16:creationId xmlns:a16="http://schemas.microsoft.com/office/drawing/2014/main" xmlns="" id="{43CBF92A-5889-10A8-31F1-38F0B4E71467}"/>
              </a:ext>
            </a:extLst>
          </p:cNvPr>
          <p:cNvSpPr/>
          <p:nvPr/>
        </p:nvSpPr>
        <p:spPr>
          <a:xfrm>
            <a:off x="1741597" y="250231"/>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59"/>
          <p:cNvGrpSpPr>
            <a:grpSpLocks/>
          </p:cNvGrpSpPr>
          <p:nvPr/>
        </p:nvGrpSpPr>
        <p:grpSpPr bwMode="auto">
          <a:xfrm>
            <a:off x="28874" y="275858"/>
            <a:ext cx="1500166" cy="914400"/>
            <a:chOff x="4464" y="2823"/>
            <a:chExt cx="960" cy="340"/>
          </a:xfrm>
        </p:grpSpPr>
        <p:pic>
          <p:nvPicPr>
            <p:cNvPr id="13" name="Picture 19" descr="bang"/>
            <p:cNvPicPr>
              <a:picLocks noChangeAspect="1" noChangeArrowheads="1"/>
            </p:cNvPicPr>
            <p:nvPr/>
          </p:nvPicPr>
          <p:blipFill>
            <a:blip r:embed="rId5"/>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4"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5" name="Hình ảnh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156" y="208749"/>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Chỗ dành sẵn cho Ngày tháng 5"/>
          <p:cNvSpPr>
            <a:spLocks noGrp="1"/>
          </p:cNvSpPr>
          <p:nvPr>
            <p:ph type="dt" sz="half" idx="10"/>
          </p:nvPr>
        </p:nvSpPr>
        <p:spPr/>
        <p:txBody>
          <a:bodyPr/>
          <a:lstStyle/>
          <a:p>
            <a:fld id="{E41D9E27-43DC-425D-99CE-011CC0485309}" type="datetime9">
              <a:rPr lang="vi-VN" smtClean="0"/>
              <a:t>28/05/2025 11:46:03 SA</a:t>
            </a:fld>
            <a:endParaRPr lang="en-US"/>
          </a:p>
        </p:txBody>
      </p:sp>
      <p:sp>
        <p:nvSpPr>
          <p:cNvPr id="10" name="Chỗ dành sẵn cho Chân trang 9"/>
          <p:cNvSpPr>
            <a:spLocks noGrp="1"/>
          </p:cNvSpPr>
          <p:nvPr>
            <p:ph type="ftr" sz="quarter" idx="11"/>
          </p:nvPr>
        </p:nvSpPr>
        <p:spPr/>
        <p:txBody>
          <a:bodyPr/>
          <a:lstStyle/>
          <a:p>
            <a:r>
              <a:rPr lang="en-US" smtClean="0"/>
              <a:t>Giáo viên thiết kế và thực hiện: Quan Văn Thắng</a:t>
            </a:r>
            <a:endParaRPr lang="en-US"/>
          </a:p>
        </p:txBody>
      </p:sp>
      <p:sp>
        <p:nvSpPr>
          <p:cNvPr id="16" name="Chỗ dành sẵn cho Số hiệu Bản chiếu 15"/>
          <p:cNvSpPr>
            <a:spLocks noGrp="1"/>
          </p:cNvSpPr>
          <p:nvPr>
            <p:ph type="sldNum" sz="quarter" idx="12"/>
          </p:nvPr>
        </p:nvSpPr>
        <p:spPr/>
        <p:txBody>
          <a:bodyPr/>
          <a:lstStyle/>
          <a:p>
            <a:fld id="{D115F5CF-4053-40F6-AF4E-2A721080C34B}" type="slidenum">
              <a:rPr lang="en-US" smtClean="0"/>
              <a:t>42</a:t>
            </a:fld>
            <a:endParaRPr lang="en-US"/>
          </a:p>
        </p:txBody>
      </p:sp>
    </p:spTree>
    <p:extLst>
      <p:ext uri="{BB962C8B-B14F-4D97-AF65-F5344CB8AC3E}">
        <p14:creationId xmlns:p14="http://schemas.microsoft.com/office/powerpoint/2010/main" val="597589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92DD39-49BE-094D-2212-55D0D1167B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D40705E-B44C-C4EA-FD03-01D35E878500}"/>
              </a:ext>
            </a:extLst>
          </p:cNvPr>
          <p:cNvSpPr>
            <a:spLocks noGrp="1"/>
          </p:cNvSpPr>
          <p:nvPr>
            <p:ph idx="1"/>
          </p:nvPr>
        </p:nvSpPr>
        <p:spPr/>
        <p:txBody>
          <a:bodyPr/>
          <a:lstStyle/>
          <a:p>
            <a:endParaRPr lang="en-US"/>
          </a:p>
        </p:txBody>
      </p:sp>
      <p:graphicFrame>
        <p:nvGraphicFramePr>
          <p:cNvPr id="8" name="Object 7">
            <a:extLst>
              <a:ext uri="{FF2B5EF4-FFF2-40B4-BE49-F238E27FC236}">
                <a16:creationId xmlns:a16="http://schemas.microsoft.com/office/drawing/2014/main" xmlns="" id="{359B1282-5668-176A-5806-E38951F4931D}"/>
              </a:ext>
            </a:extLst>
          </p:cNvPr>
          <p:cNvGraphicFramePr>
            <a:graphicFrameLocks noChangeAspect="1"/>
          </p:cNvGraphicFramePr>
          <p:nvPr>
            <p:extLst/>
          </p:nvPr>
        </p:nvGraphicFramePr>
        <p:xfrm>
          <a:off x="1" y="1"/>
          <a:ext cx="12191999" cy="6857999"/>
        </p:xfrm>
        <a:graphic>
          <a:graphicData uri="http://schemas.openxmlformats.org/presentationml/2006/ole">
            <mc:AlternateContent xmlns:mc="http://schemas.openxmlformats.org/markup-compatibility/2006">
              <mc:Choice xmlns:v="urn:schemas-microsoft-com:vml" Requires="v">
                <p:oleObj spid="_x0000_s1036" name="PDF" r:id="rId3" imgW="0" imgH="360" progId="FoxitReader.Document">
                  <p:embed/>
                </p:oleObj>
              </mc:Choice>
              <mc:Fallback>
                <p:oleObj name="PDF" r:id="rId3" imgW="0" imgH="360" progId="FoxitReader.Document">
                  <p:embed/>
                  <p:pic>
                    <p:nvPicPr>
                      <p:cNvPr id="8" name="Object 7">
                        <a:extLst>
                          <a:ext uri="{FF2B5EF4-FFF2-40B4-BE49-F238E27FC236}">
                            <a16:creationId xmlns:a16="http://schemas.microsoft.com/office/drawing/2014/main" xmlns="" id="{359B1282-5668-176A-5806-E38951F4931D}"/>
                          </a:ext>
                        </a:extLst>
                      </p:cNvPr>
                      <p:cNvPicPr/>
                      <p:nvPr/>
                    </p:nvPicPr>
                    <p:blipFill>
                      <a:blip r:embed="rId4"/>
                      <a:stretch>
                        <a:fillRect/>
                      </a:stretch>
                    </p:blipFill>
                    <p:spPr>
                      <a:xfrm>
                        <a:off x="1" y="1"/>
                        <a:ext cx="12191999" cy="6857999"/>
                      </a:xfrm>
                      <a:prstGeom prst="rect">
                        <a:avLst/>
                      </a:prstGeom>
                    </p:spPr>
                  </p:pic>
                </p:oleObj>
              </mc:Fallback>
            </mc:AlternateContent>
          </a:graphicData>
        </a:graphic>
      </p:graphicFrame>
      <p:sp>
        <p:nvSpPr>
          <p:cNvPr id="6" name="Title 1">
            <a:extLst>
              <a:ext uri="{FF2B5EF4-FFF2-40B4-BE49-F238E27FC236}">
                <a16:creationId xmlns:a16="http://schemas.microsoft.com/office/drawing/2014/main" xmlns="" id="{ECEB2130-1C3A-086D-DED7-8726DF76CD60}"/>
              </a:ext>
            </a:extLst>
          </p:cNvPr>
          <p:cNvSpPr txBox="1">
            <a:spLocks/>
          </p:cNvSpPr>
          <p:nvPr/>
        </p:nvSpPr>
        <p:spPr>
          <a:xfrm>
            <a:off x="6096000" y="705643"/>
            <a:ext cx="564682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solidFill>
                  <a:srgbClr val="0070C0"/>
                </a:solidFill>
                <a:latin typeface=".VnBahamasB" panose="020BE200000000000000" pitchFamily="34" charset="0"/>
              </a:rPr>
              <a:t>Ph©n</a:t>
            </a:r>
            <a:r>
              <a:rPr lang="en-US" dirty="0">
                <a:solidFill>
                  <a:srgbClr val="0070C0"/>
                </a:solidFill>
                <a:latin typeface=".VnBahamasB" panose="020BE200000000000000" pitchFamily="34" charset="0"/>
              </a:rPr>
              <a:t> </a:t>
            </a:r>
            <a:r>
              <a:rPr lang="en-US" dirty="0" err="1">
                <a:solidFill>
                  <a:srgbClr val="0070C0"/>
                </a:solidFill>
                <a:latin typeface=".VnBahamasB" panose="020BE200000000000000" pitchFamily="34" charset="0"/>
              </a:rPr>
              <a:t>vai</a:t>
            </a:r>
            <a:r>
              <a:rPr lang="en-US" dirty="0">
                <a:solidFill>
                  <a:srgbClr val="0070C0"/>
                </a:solidFill>
                <a:latin typeface=".VnBahamasB" panose="020BE200000000000000" pitchFamily="34" charset="0"/>
              </a:rPr>
              <a:t> ®</a:t>
            </a:r>
            <a:r>
              <a:rPr lang="en-US" dirty="0" err="1">
                <a:solidFill>
                  <a:srgbClr val="0070C0"/>
                </a:solidFill>
                <a:latin typeface=".VnBahamasB" panose="020BE200000000000000" pitchFamily="34" charset="0"/>
              </a:rPr>
              <a:t>äc</a:t>
            </a:r>
            <a:r>
              <a:rPr lang="en-US" dirty="0">
                <a:solidFill>
                  <a:srgbClr val="0070C0"/>
                </a:solidFill>
                <a:latin typeface=".VnBahamasB" panose="020BE200000000000000" pitchFamily="34" charset="0"/>
              </a:rPr>
              <a:t> </a:t>
            </a:r>
            <a:r>
              <a:rPr lang="en-US" dirty="0" err="1">
                <a:solidFill>
                  <a:srgbClr val="0070C0"/>
                </a:solidFill>
                <a:latin typeface=".VnBahamasB" panose="020BE200000000000000" pitchFamily="34" charset="0"/>
              </a:rPr>
              <a:t>toµn</a:t>
            </a:r>
            <a:r>
              <a:rPr lang="en-US" dirty="0">
                <a:solidFill>
                  <a:srgbClr val="0070C0"/>
                </a:solidFill>
                <a:latin typeface=".VnBahamasB" panose="020BE200000000000000" pitchFamily="34" charset="0"/>
              </a:rPr>
              <a:t> </a:t>
            </a:r>
            <a:r>
              <a:rPr lang="en-US" dirty="0" err="1">
                <a:solidFill>
                  <a:srgbClr val="0070C0"/>
                </a:solidFill>
                <a:latin typeface=".VnBahamasB" panose="020BE200000000000000" pitchFamily="34" charset="0"/>
              </a:rPr>
              <a:t>bé</a:t>
            </a:r>
            <a:r>
              <a:rPr lang="en-US" dirty="0">
                <a:solidFill>
                  <a:srgbClr val="0070C0"/>
                </a:solidFill>
                <a:latin typeface=".VnBahamasB" panose="020BE200000000000000" pitchFamily="34" charset="0"/>
              </a:rPr>
              <a:t> </a:t>
            </a:r>
            <a:r>
              <a:rPr lang="en-US" dirty="0" err="1">
                <a:solidFill>
                  <a:srgbClr val="0070C0"/>
                </a:solidFill>
                <a:latin typeface=".VnBahamasB" panose="020BE200000000000000" pitchFamily="34" charset="0"/>
              </a:rPr>
              <a:t>c©u</a:t>
            </a:r>
            <a:r>
              <a:rPr lang="en-US" dirty="0">
                <a:solidFill>
                  <a:srgbClr val="0070C0"/>
                </a:solidFill>
                <a:latin typeface=".VnBahamasB" panose="020BE200000000000000" pitchFamily="34" charset="0"/>
              </a:rPr>
              <a:t> </a:t>
            </a:r>
            <a:r>
              <a:rPr lang="en-US" dirty="0" err="1">
                <a:solidFill>
                  <a:srgbClr val="0070C0"/>
                </a:solidFill>
                <a:latin typeface=".VnBahamasB" panose="020BE200000000000000" pitchFamily="34" charset="0"/>
              </a:rPr>
              <a:t>chuyÖn</a:t>
            </a:r>
            <a:endParaRPr lang="en-US" dirty="0">
              <a:solidFill>
                <a:srgbClr val="0070C0"/>
              </a:solidFill>
              <a:latin typeface=".VnBahamasB" panose="020BE200000000000000" pitchFamily="34" charset="0"/>
            </a:endParaRPr>
          </a:p>
        </p:txBody>
      </p:sp>
      <p:pic>
        <p:nvPicPr>
          <p:cNvPr id="7" name="Picture 8">
            <a:extLst>
              <a:ext uri="{FF2B5EF4-FFF2-40B4-BE49-F238E27FC236}">
                <a16:creationId xmlns:a16="http://schemas.microsoft.com/office/drawing/2014/main" xmlns="" id="{49ECC39F-6DB5-4C7E-64B2-CDD0B6968D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05645" y="1744864"/>
            <a:ext cx="2543786" cy="5113136"/>
          </a:xfrm>
          <a:prstGeom prst="rect">
            <a:avLst/>
          </a:prstGeom>
        </p:spPr>
      </p:pic>
      <p:sp>
        <p:nvSpPr>
          <p:cNvPr id="4" name="Chỗ dành sẵn cho Ngày tháng 3"/>
          <p:cNvSpPr>
            <a:spLocks noGrp="1"/>
          </p:cNvSpPr>
          <p:nvPr>
            <p:ph type="dt" sz="half" idx="10"/>
          </p:nvPr>
        </p:nvSpPr>
        <p:spPr/>
        <p:txBody>
          <a:bodyPr/>
          <a:lstStyle/>
          <a:p>
            <a:fld id="{DE250179-7203-4FC7-850D-B7B85DB45846}" type="datetime9">
              <a:rPr lang="vi-VN" smtClean="0"/>
              <a:t>28/05/2025 11:46:03 SA</a:t>
            </a:fld>
            <a:endParaRPr lang="en-US"/>
          </a:p>
        </p:txBody>
      </p:sp>
      <p:sp>
        <p:nvSpPr>
          <p:cNvPr id="5" name="Chỗ dành sẵn cho Chân trang 4"/>
          <p:cNvSpPr>
            <a:spLocks noGrp="1"/>
          </p:cNvSpPr>
          <p:nvPr>
            <p:ph type="ftr" sz="quarter" idx="11"/>
          </p:nvPr>
        </p:nvSpPr>
        <p:spPr/>
        <p:txBody>
          <a:bodyPr/>
          <a:lstStyle/>
          <a:p>
            <a:r>
              <a:rPr lang="en-US" smtClean="0"/>
              <a:t>Giáo viên thiết kế và thực hiện: Quan Văn Thắng</a:t>
            </a:r>
            <a:endParaRPr lang="en-US"/>
          </a:p>
        </p:txBody>
      </p:sp>
      <p:sp>
        <p:nvSpPr>
          <p:cNvPr id="9" name="Chỗ dành sẵn cho Số hiệu Bản chiếu 8"/>
          <p:cNvSpPr>
            <a:spLocks noGrp="1"/>
          </p:cNvSpPr>
          <p:nvPr>
            <p:ph type="sldNum" sz="quarter" idx="12"/>
          </p:nvPr>
        </p:nvSpPr>
        <p:spPr/>
        <p:txBody>
          <a:bodyPr/>
          <a:lstStyle/>
          <a:p>
            <a:fld id="{D115F5CF-4053-40F6-AF4E-2A721080C34B}" type="slidenum">
              <a:rPr lang="en-US" smtClean="0"/>
              <a:t>43</a:t>
            </a:fld>
            <a:endParaRPr lang="en-US"/>
          </a:p>
        </p:txBody>
      </p:sp>
    </p:spTree>
    <p:extLst>
      <p:ext uri="{BB962C8B-B14F-4D97-AF65-F5344CB8AC3E}">
        <p14:creationId xmlns:p14="http://schemas.microsoft.com/office/powerpoint/2010/main" val="291078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92DD39-49BE-094D-2212-55D0D1167B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D40705E-B44C-C4EA-FD03-01D35E878500}"/>
              </a:ext>
            </a:extLst>
          </p:cNvPr>
          <p:cNvSpPr>
            <a:spLocks noGrp="1"/>
          </p:cNvSpPr>
          <p:nvPr>
            <p:ph idx="1"/>
          </p:nvPr>
        </p:nvSpPr>
        <p:spPr/>
        <p:txBody>
          <a:bodyPr/>
          <a:lstStyle/>
          <a:p>
            <a:endParaRPr lang="en-US"/>
          </a:p>
        </p:txBody>
      </p:sp>
      <p:graphicFrame>
        <p:nvGraphicFramePr>
          <p:cNvPr id="8" name="Object 7">
            <a:extLst>
              <a:ext uri="{FF2B5EF4-FFF2-40B4-BE49-F238E27FC236}">
                <a16:creationId xmlns:a16="http://schemas.microsoft.com/office/drawing/2014/main" xmlns="" id="{359B1282-5668-176A-5806-E38951F4931D}"/>
              </a:ext>
            </a:extLst>
          </p:cNvPr>
          <p:cNvGraphicFramePr>
            <a:graphicFrameLocks noChangeAspect="1"/>
          </p:cNvGraphicFramePr>
          <p:nvPr/>
        </p:nvGraphicFramePr>
        <p:xfrm>
          <a:off x="1" y="1"/>
          <a:ext cx="12191999" cy="6857999"/>
        </p:xfrm>
        <a:graphic>
          <a:graphicData uri="http://schemas.openxmlformats.org/presentationml/2006/ole">
            <mc:AlternateContent xmlns:mc="http://schemas.openxmlformats.org/markup-compatibility/2006">
              <mc:Choice xmlns:v="urn:schemas-microsoft-com:vml" Requires="v">
                <p:oleObj spid="_x0000_s2061" name="PDF" r:id="rId3" imgW="0" imgH="360" progId="FoxitReader.Document">
                  <p:embed/>
                </p:oleObj>
              </mc:Choice>
              <mc:Fallback>
                <p:oleObj name="PDF" r:id="rId3" imgW="0" imgH="360" progId="FoxitReader.Document">
                  <p:embed/>
                  <p:pic>
                    <p:nvPicPr>
                      <p:cNvPr id="8" name="Object 7">
                        <a:extLst>
                          <a:ext uri="{FF2B5EF4-FFF2-40B4-BE49-F238E27FC236}">
                            <a16:creationId xmlns:a16="http://schemas.microsoft.com/office/drawing/2014/main" xmlns="" id="{359B1282-5668-176A-5806-E38951F4931D}"/>
                          </a:ext>
                        </a:extLst>
                      </p:cNvPr>
                      <p:cNvPicPr/>
                      <p:nvPr/>
                    </p:nvPicPr>
                    <p:blipFill>
                      <a:blip r:embed="rId4"/>
                      <a:stretch>
                        <a:fillRect/>
                      </a:stretch>
                    </p:blipFill>
                    <p:spPr>
                      <a:xfrm>
                        <a:off x="1" y="1"/>
                        <a:ext cx="12191999" cy="6857999"/>
                      </a:xfrm>
                      <a:prstGeom prst="rect">
                        <a:avLst/>
                      </a:prstGeom>
                    </p:spPr>
                  </p:pic>
                </p:oleObj>
              </mc:Fallback>
            </mc:AlternateContent>
          </a:graphicData>
        </a:graphic>
      </p:graphicFrame>
      <p:sp>
        <p:nvSpPr>
          <p:cNvPr id="6" name="Title 1">
            <a:extLst>
              <a:ext uri="{FF2B5EF4-FFF2-40B4-BE49-F238E27FC236}">
                <a16:creationId xmlns:a16="http://schemas.microsoft.com/office/drawing/2014/main" xmlns="" id="{ECEB2130-1C3A-086D-DED7-8726DF76CD60}"/>
              </a:ext>
            </a:extLst>
          </p:cNvPr>
          <p:cNvSpPr txBox="1">
            <a:spLocks/>
          </p:cNvSpPr>
          <p:nvPr/>
        </p:nvSpPr>
        <p:spPr>
          <a:xfrm>
            <a:off x="5646821" y="705643"/>
            <a:ext cx="611204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Theo em, </a:t>
            </a:r>
            <a:r>
              <a:rPr kumimoji="0" lang="vi-VN"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giọng</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bài</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như </a:t>
            </a:r>
            <a:r>
              <a:rPr kumimoji="0" lang="vi-VN"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thế</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nào</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4" name="Rectangle: Rounded Corners 7">
            <a:extLst>
              <a:ext uri="{FF2B5EF4-FFF2-40B4-BE49-F238E27FC236}">
                <a16:creationId xmlns:a16="http://schemas.microsoft.com/office/drawing/2014/main" xmlns="" id="{96F5EB44-8531-FC8E-9934-47559AC85871}"/>
              </a:ext>
            </a:extLst>
          </p:cNvPr>
          <p:cNvSpPr/>
          <p:nvPr/>
        </p:nvSpPr>
        <p:spPr>
          <a:xfrm>
            <a:off x="5566329" y="3573325"/>
            <a:ext cx="6493786" cy="2881901"/>
          </a:xfrm>
          <a:custGeom>
            <a:avLst/>
            <a:gdLst>
              <a:gd name="connsiteX0" fmla="*/ 0 w 7346023"/>
              <a:gd name="connsiteY0" fmla="*/ 480326 h 2881901"/>
              <a:gd name="connsiteX1" fmla="*/ 480326 w 7346023"/>
              <a:gd name="connsiteY1" fmla="*/ 0 h 2881901"/>
              <a:gd name="connsiteX2" fmla="*/ 6865697 w 7346023"/>
              <a:gd name="connsiteY2" fmla="*/ 0 h 2881901"/>
              <a:gd name="connsiteX3" fmla="*/ 7346023 w 7346023"/>
              <a:gd name="connsiteY3" fmla="*/ 480326 h 2881901"/>
              <a:gd name="connsiteX4" fmla="*/ 7346023 w 7346023"/>
              <a:gd name="connsiteY4" fmla="*/ 2401575 h 2881901"/>
              <a:gd name="connsiteX5" fmla="*/ 6865697 w 7346023"/>
              <a:gd name="connsiteY5" fmla="*/ 2881901 h 2881901"/>
              <a:gd name="connsiteX6" fmla="*/ 480326 w 7346023"/>
              <a:gd name="connsiteY6" fmla="*/ 2881901 h 2881901"/>
              <a:gd name="connsiteX7" fmla="*/ 0 w 7346023"/>
              <a:gd name="connsiteY7" fmla="*/ 2401575 h 2881901"/>
              <a:gd name="connsiteX8" fmla="*/ 0 w 7346023"/>
              <a:gd name="connsiteY8" fmla="*/ 480326 h 288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6023" h="2881901" fill="none" extrusionOk="0">
                <a:moveTo>
                  <a:pt x="0" y="480326"/>
                </a:moveTo>
                <a:cubicBezTo>
                  <a:pt x="33615" y="211356"/>
                  <a:pt x="208046" y="12776"/>
                  <a:pt x="480326" y="0"/>
                </a:cubicBezTo>
                <a:cubicBezTo>
                  <a:pt x="3390526" y="-158131"/>
                  <a:pt x="4410175" y="70435"/>
                  <a:pt x="6865697" y="0"/>
                </a:cubicBezTo>
                <a:cubicBezTo>
                  <a:pt x="7098474" y="33178"/>
                  <a:pt x="7350054" y="209318"/>
                  <a:pt x="7346023" y="480326"/>
                </a:cubicBezTo>
                <a:cubicBezTo>
                  <a:pt x="7359064" y="1024167"/>
                  <a:pt x="7493610" y="1683241"/>
                  <a:pt x="7346023" y="2401575"/>
                </a:cubicBezTo>
                <a:cubicBezTo>
                  <a:pt x="7376780" y="2685086"/>
                  <a:pt x="7088123" y="2911283"/>
                  <a:pt x="6865697" y="2881901"/>
                </a:cubicBezTo>
                <a:cubicBezTo>
                  <a:pt x="4554397" y="2902600"/>
                  <a:pt x="1316761" y="2781609"/>
                  <a:pt x="480326" y="2881901"/>
                </a:cubicBezTo>
                <a:cubicBezTo>
                  <a:pt x="188070" y="2853477"/>
                  <a:pt x="13209" y="2672874"/>
                  <a:pt x="0" y="2401575"/>
                </a:cubicBezTo>
                <a:cubicBezTo>
                  <a:pt x="100569" y="1597195"/>
                  <a:pt x="31173" y="1107991"/>
                  <a:pt x="0" y="480326"/>
                </a:cubicBezTo>
                <a:close/>
              </a:path>
              <a:path w="7346023" h="2881901" stroke="0" extrusionOk="0">
                <a:moveTo>
                  <a:pt x="0" y="480326"/>
                </a:moveTo>
                <a:cubicBezTo>
                  <a:pt x="51880" y="220724"/>
                  <a:pt x="211103" y="-19502"/>
                  <a:pt x="480326" y="0"/>
                </a:cubicBezTo>
                <a:cubicBezTo>
                  <a:pt x="3612847" y="27515"/>
                  <a:pt x="5459840" y="-40110"/>
                  <a:pt x="6865697" y="0"/>
                </a:cubicBezTo>
                <a:cubicBezTo>
                  <a:pt x="7118077" y="28209"/>
                  <a:pt x="7340884" y="183606"/>
                  <a:pt x="7346023" y="480326"/>
                </a:cubicBezTo>
                <a:cubicBezTo>
                  <a:pt x="7476993" y="1194883"/>
                  <a:pt x="7265343" y="2011271"/>
                  <a:pt x="7346023" y="2401575"/>
                </a:cubicBezTo>
                <a:cubicBezTo>
                  <a:pt x="7379431" y="2695114"/>
                  <a:pt x="7113805" y="2842884"/>
                  <a:pt x="6865697" y="2881901"/>
                </a:cubicBezTo>
                <a:cubicBezTo>
                  <a:pt x="5644361" y="2959643"/>
                  <a:pt x="2954554" y="2905906"/>
                  <a:pt x="480326" y="2881901"/>
                </a:cubicBezTo>
                <a:cubicBezTo>
                  <a:pt x="237104" y="2855164"/>
                  <a:pt x="-48889" y="2652696"/>
                  <a:pt x="0" y="2401575"/>
                </a:cubicBezTo>
                <a:cubicBezTo>
                  <a:pt x="-101096" y="1548117"/>
                  <a:pt x="-111281" y="1366155"/>
                  <a:pt x="0" y="480326"/>
                </a:cubicBezTo>
                <a:close/>
              </a:path>
            </a:pathLst>
          </a:custGeom>
          <a:solidFill>
            <a:schemeClr val="bg1"/>
          </a:solidFill>
          <a:ln w="57150">
            <a:solidFill>
              <a:srgbClr val="739477"/>
            </a:solidFill>
            <a:extLst>
              <a:ext uri="{C807C97D-BFC1-408E-A445-0C87EB9F89A2}">
                <ask:lineSketchStyleProps xmlns:ask="http://schemas.microsoft.com/office/drawing/2018/sketchyshapes" xmlns="" sd="2903921385">
                  <a:custGeom>
                    <a:avLst/>
                    <a:gdLst>
                      <a:gd name="connsiteX0" fmla="*/ 0 w 6493786"/>
                      <a:gd name="connsiteY0" fmla="*/ 480326 h 2881901"/>
                      <a:gd name="connsiteX1" fmla="*/ 480326 w 6493786"/>
                      <a:gd name="connsiteY1" fmla="*/ 0 h 2881901"/>
                      <a:gd name="connsiteX2" fmla="*/ 6013460 w 6493786"/>
                      <a:gd name="connsiteY2" fmla="*/ 0 h 2881901"/>
                      <a:gd name="connsiteX3" fmla="*/ 6493786 w 6493786"/>
                      <a:gd name="connsiteY3" fmla="*/ 480326 h 2881901"/>
                      <a:gd name="connsiteX4" fmla="*/ 6493786 w 6493786"/>
                      <a:gd name="connsiteY4" fmla="*/ 2401575 h 2881901"/>
                      <a:gd name="connsiteX5" fmla="*/ 6013460 w 6493786"/>
                      <a:gd name="connsiteY5" fmla="*/ 2881901 h 2881901"/>
                      <a:gd name="connsiteX6" fmla="*/ 480326 w 6493786"/>
                      <a:gd name="connsiteY6" fmla="*/ 2881901 h 2881901"/>
                      <a:gd name="connsiteX7" fmla="*/ 0 w 6493786"/>
                      <a:gd name="connsiteY7" fmla="*/ 2401575 h 2881901"/>
                      <a:gd name="connsiteX8" fmla="*/ 0 w 6493786"/>
                      <a:gd name="connsiteY8" fmla="*/ 480326 h 288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786" h="2881901" fill="none" extrusionOk="0">
                        <a:moveTo>
                          <a:pt x="0" y="480326"/>
                        </a:moveTo>
                        <a:cubicBezTo>
                          <a:pt x="33615" y="211356"/>
                          <a:pt x="208046" y="12776"/>
                          <a:pt x="480326" y="0"/>
                        </a:cubicBezTo>
                        <a:cubicBezTo>
                          <a:pt x="1695405" y="-158131"/>
                          <a:pt x="3568673" y="70435"/>
                          <a:pt x="6013460" y="0"/>
                        </a:cubicBezTo>
                        <a:cubicBezTo>
                          <a:pt x="6246237" y="33178"/>
                          <a:pt x="6497817" y="209318"/>
                          <a:pt x="6493786" y="480326"/>
                        </a:cubicBezTo>
                        <a:cubicBezTo>
                          <a:pt x="6506827" y="1024167"/>
                          <a:pt x="6641373" y="1683241"/>
                          <a:pt x="6493786" y="2401575"/>
                        </a:cubicBezTo>
                        <a:cubicBezTo>
                          <a:pt x="6524543" y="2685086"/>
                          <a:pt x="6235886" y="2911283"/>
                          <a:pt x="6013460" y="2881901"/>
                        </a:cubicBezTo>
                        <a:cubicBezTo>
                          <a:pt x="4334791" y="2902600"/>
                          <a:pt x="3030993" y="2781609"/>
                          <a:pt x="480326" y="2881901"/>
                        </a:cubicBezTo>
                        <a:cubicBezTo>
                          <a:pt x="188070" y="2853477"/>
                          <a:pt x="13209" y="2672874"/>
                          <a:pt x="0" y="2401575"/>
                        </a:cubicBezTo>
                        <a:cubicBezTo>
                          <a:pt x="100569" y="1597195"/>
                          <a:pt x="31173" y="1107991"/>
                          <a:pt x="0" y="480326"/>
                        </a:cubicBezTo>
                        <a:close/>
                      </a:path>
                      <a:path w="6493786" h="2881901" stroke="0" extrusionOk="0">
                        <a:moveTo>
                          <a:pt x="0" y="480326"/>
                        </a:moveTo>
                        <a:cubicBezTo>
                          <a:pt x="51880" y="220724"/>
                          <a:pt x="211103" y="-19502"/>
                          <a:pt x="480326" y="0"/>
                        </a:cubicBezTo>
                        <a:cubicBezTo>
                          <a:pt x="2626312" y="27515"/>
                          <a:pt x="5025835" y="-40110"/>
                          <a:pt x="6013460" y="0"/>
                        </a:cubicBezTo>
                        <a:cubicBezTo>
                          <a:pt x="6265840" y="28209"/>
                          <a:pt x="6488647" y="183606"/>
                          <a:pt x="6493786" y="480326"/>
                        </a:cubicBezTo>
                        <a:cubicBezTo>
                          <a:pt x="6624756" y="1194883"/>
                          <a:pt x="6413106" y="2011271"/>
                          <a:pt x="6493786" y="2401575"/>
                        </a:cubicBezTo>
                        <a:cubicBezTo>
                          <a:pt x="6527194" y="2695114"/>
                          <a:pt x="6261568" y="2842884"/>
                          <a:pt x="6013460" y="2881901"/>
                        </a:cubicBezTo>
                        <a:cubicBezTo>
                          <a:pt x="4835183" y="2959643"/>
                          <a:pt x="1761136" y="2905906"/>
                          <a:pt x="480326" y="2881901"/>
                        </a:cubicBezTo>
                        <a:cubicBezTo>
                          <a:pt x="237104" y="2855164"/>
                          <a:pt x="-48889" y="2652696"/>
                          <a:pt x="0" y="2401575"/>
                        </a:cubicBezTo>
                        <a:cubicBezTo>
                          <a:pt x="-101096" y="1548117"/>
                          <a:pt x="-111281" y="1366155"/>
                          <a:pt x="0" y="4803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Giọng</a:t>
            </a:r>
            <a:r>
              <a:rPr kumimoji="0" lang="en-US" sz="4400" b="0" i="0" u="none" strike="noStrike" kern="1200" cap="none" spc="0" normalizeH="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808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diễn</a:t>
            </a:r>
            <a:r>
              <a:rPr kumimoji="0" lang="en-US" sz="4400" b="0" i="0" u="none" strike="noStrike" kern="1200" cap="none" spc="0" normalizeH="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8080"/>
                </a:solidFill>
                <a:effectLst/>
                <a:uLnTx/>
                <a:uFillTx/>
                <a:latin typeface="Calibri" panose="020F0502020204030204" pitchFamily="34" charset="0"/>
                <a:cs typeface="Calibri" panose="020F0502020204030204" pitchFamily="34" charset="0"/>
              </a:rPr>
              <a:t>cảm</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hồn</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nhiên</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thích</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thú</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của</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các</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bạn</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nhỏ</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khi</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phát</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hiện</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ra</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tiếng</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gió</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có</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điều</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khác</a:t>
            </a:r>
            <a:r>
              <a:rPr lang="en-US" sz="4400" dirty="0">
                <a:solidFill>
                  <a:srgbClr val="008080"/>
                </a:solidFill>
                <a:latin typeface="Calibri" panose="020F0502020204030204" pitchFamily="34" charset="0"/>
                <a:cs typeface="Calibri" panose="020F0502020204030204" pitchFamily="34" charset="0"/>
              </a:rPr>
              <a:t> </a:t>
            </a:r>
            <a:r>
              <a:rPr lang="en-US" sz="4400" dirty="0" err="1">
                <a:solidFill>
                  <a:srgbClr val="008080"/>
                </a:solidFill>
                <a:latin typeface="Calibri" panose="020F0502020204030204" pitchFamily="34" charset="0"/>
                <a:cs typeface="Calibri" panose="020F0502020204030204" pitchFamily="34" charset="0"/>
              </a:rPr>
              <a:t>lạ</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a:t>
            </a:r>
          </a:p>
        </p:txBody>
      </p:sp>
      <p:sp>
        <p:nvSpPr>
          <p:cNvPr id="5" name="Chỗ dành sẵn cho Ngày tháng 4"/>
          <p:cNvSpPr>
            <a:spLocks noGrp="1"/>
          </p:cNvSpPr>
          <p:nvPr>
            <p:ph type="dt" sz="half" idx="10"/>
          </p:nvPr>
        </p:nvSpPr>
        <p:spPr/>
        <p:txBody>
          <a:bodyPr/>
          <a:lstStyle/>
          <a:p>
            <a:fld id="{52A74CF3-56D3-44BB-8FB3-CE7271B2F72E}" type="datetime9">
              <a:rPr lang="vi-VN" smtClean="0"/>
              <a:t>28/05/2025 11:46:03 SA</a:t>
            </a:fld>
            <a:endParaRPr lang="en-US"/>
          </a:p>
        </p:txBody>
      </p:sp>
      <p:sp>
        <p:nvSpPr>
          <p:cNvPr id="7" name="Chỗ dành sẵn cho Chân trang 6"/>
          <p:cNvSpPr>
            <a:spLocks noGrp="1"/>
          </p:cNvSpPr>
          <p:nvPr>
            <p:ph type="ftr" sz="quarter" idx="11"/>
          </p:nvPr>
        </p:nvSpPr>
        <p:spPr/>
        <p:txBody>
          <a:bodyPr/>
          <a:lstStyle/>
          <a:p>
            <a:r>
              <a:rPr lang="en-US" smtClean="0"/>
              <a:t>Giáo viên thiết kế và thực hiện: Quan Văn Thắng</a:t>
            </a:r>
            <a:endParaRPr lang="en-US"/>
          </a:p>
        </p:txBody>
      </p:sp>
      <p:sp>
        <p:nvSpPr>
          <p:cNvPr id="9" name="Chỗ dành sẵn cho Số hiệu Bản chiếu 8"/>
          <p:cNvSpPr>
            <a:spLocks noGrp="1"/>
          </p:cNvSpPr>
          <p:nvPr>
            <p:ph type="sldNum" sz="quarter" idx="12"/>
          </p:nvPr>
        </p:nvSpPr>
        <p:spPr/>
        <p:txBody>
          <a:bodyPr/>
          <a:lstStyle/>
          <a:p>
            <a:fld id="{D115F5CF-4053-40F6-AF4E-2A721080C34B}" type="slidenum">
              <a:rPr lang="en-US" smtClean="0"/>
              <a:t>44</a:t>
            </a:fld>
            <a:endParaRPr lang="en-US"/>
          </a:p>
        </p:txBody>
      </p:sp>
    </p:spTree>
    <p:extLst>
      <p:ext uri="{BB962C8B-B14F-4D97-AF65-F5344CB8AC3E}">
        <p14:creationId xmlns:p14="http://schemas.microsoft.com/office/powerpoint/2010/main" val="409700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2"/>
          <a:stretch>
            <a:fillRect/>
          </a:stretch>
        </p:blipFill>
        <p:spPr>
          <a:xfrm>
            <a:off x="0" y="-80796"/>
            <a:ext cx="12192000" cy="6858000"/>
          </a:xfrm>
          <a:prstGeom prst="rect">
            <a:avLst/>
          </a:prstGeom>
        </p:spPr>
      </p:pic>
      <p:sp>
        <p:nvSpPr>
          <p:cNvPr id="9" name="Title 1">
            <a:extLst>
              <a:ext uri="{FF2B5EF4-FFF2-40B4-BE49-F238E27FC236}">
                <a16:creationId xmlns:a16="http://schemas.microsoft.com/office/drawing/2014/main" xmlns="" id="{3DAC6D10-1279-5449-BBB9-4558E53C008A}"/>
              </a:ext>
            </a:extLst>
          </p:cNvPr>
          <p:cNvSpPr>
            <a:spLocks noGrp="1"/>
          </p:cNvSpPr>
          <p:nvPr>
            <p:ph type="title"/>
          </p:nvPr>
        </p:nvSpPr>
        <p:spPr>
          <a:xfrm>
            <a:off x="424050" y="1707059"/>
            <a:ext cx="11491141" cy="786064"/>
          </a:xfrm>
        </p:spPr>
        <p:txBody>
          <a:bodyPr>
            <a:noAutofit/>
          </a:bodyPr>
          <a:lstStyle/>
          <a:p>
            <a:pPr algn="ctr"/>
            <a:r>
              <a:rPr lang="en-US" sz="3200" b="1" dirty="0" err="1">
                <a:solidFill>
                  <a:srgbClr val="FFFF00"/>
                </a:solidFill>
                <a:latin typeface="Times New Roman" panose="02020603050405020304" pitchFamily="18" charset="0"/>
                <a:cs typeface="Times New Roman" panose="02020603050405020304" pitchFamily="18" charset="0"/>
              </a:rPr>
              <a:t>P</a:t>
            </a:r>
            <a:r>
              <a:rPr lang="en-US" sz="3200" b="1" dirty="0" err="1" smtClean="0">
                <a:solidFill>
                  <a:srgbClr val="FFFF00"/>
                </a:solidFill>
                <a:latin typeface="Times New Roman" panose="02020603050405020304" pitchFamily="18" charset="0"/>
                <a:cs typeface="Times New Roman" panose="02020603050405020304" pitchFamily="18" charset="0"/>
              </a:rPr>
              <a:t>hân</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vai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các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nhân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vật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tôi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Bống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Văn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Thành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Điệp</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03625370-3608-8E6B-3572-608371AFA48E}"/>
              </a:ext>
            </a:extLst>
          </p:cNvPr>
          <p:cNvSpPr txBox="1"/>
          <p:nvPr/>
        </p:nvSpPr>
        <p:spPr>
          <a:xfrm>
            <a:off x="536562" y="2400243"/>
            <a:ext cx="63967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Nhận</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xét</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góp</a:t>
            </a:r>
            <a:r>
              <a:rPr lang="en-US" sz="3600" dirty="0">
                <a:solidFill>
                  <a:prstClr val="white"/>
                </a:solidFill>
                <a:latin typeface="Times New Roman" panose="02020603050405020304" pitchFamily="18" charset="0"/>
                <a:cs typeface="Times New Roman" panose="02020603050405020304" pitchFamily="18" charset="0"/>
              </a:rPr>
              <a:t> ý </a:t>
            </a:r>
            <a:r>
              <a:rPr lang="en-US" sz="3600" dirty="0" err="1">
                <a:solidFill>
                  <a:prstClr val="white"/>
                </a:solidFill>
                <a:latin typeface="Times New Roman" panose="02020603050405020304" pitchFamily="18" charset="0"/>
                <a:cs typeface="Times New Roman" panose="02020603050405020304" pitchFamily="18" charset="0"/>
              </a:rPr>
              <a:t>cách</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đọc</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xmlns="" id="{43CBF92A-5889-10A8-31F1-38F0B4E71467}"/>
              </a:ext>
            </a:extLst>
          </p:cNvPr>
          <p:cNvSpPr/>
          <p:nvPr/>
        </p:nvSpPr>
        <p:spPr>
          <a:xfrm>
            <a:off x="2709069" y="165598"/>
            <a:ext cx="8410156"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Thứ</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err="1" smtClean="0">
                <a:solidFill>
                  <a:prstClr val="white"/>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ngày</a:t>
            </a:r>
            <a:r>
              <a:rPr lang="en-US" sz="2800" b="1" i="1" dirty="0">
                <a:solidFill>
                  <a:prstClr val="white"/>
                </a:solidFill>
                <a:latin typeface="Times New Roman" panose="02020603050405020304" pitchFamily="18" charset="0"/>
                <a:cs typeface="Times New Roman" panose="02020603050405020304" pitchFamily="18" charset="0"/>
              </a:rPr>
              <a:t> </a:t>
            </a:r>
            <a:r>
              <a:rPr lang="en-US" sz="2800" b="1" i="1" dirty="0" smtClean="0">
                <a:solidFill>
                  <a:prstClr val="white"/>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Bài 1: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âm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descr="A picture containing text, table, indoor, toy&#10;&#10;Description automatically generated">
            <a:extLst>
              <a:ext uri="{FF2B5EF4-FFF2-40B4-BE49-F238E27FC236}">
                <a16:creationId xmlns:a16="http://schemas.microsoft.com/office/drawing/2014/main" xmlns="" id="{6E366A9B-0394-D625-360A-FEA2E24B4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7200" y="4467732"/>
            <a:ext cx="5982441" cy="2309472"/>
          </a:xfrm>
          <a:prstGeom prst="rect">
            <a:avLst/>
          </a:prstGeom>
        </p:spPr>
      </p:pic>
      <p:sp>
        <p:nvSpPr>
          <p:cNvPr id="3" name="TextBox 2">
            <a:extLst>
              <a:ext uri="{FF2B5EF4-FFF2-40B4-BE49-F238E27FC236}">
                <a16:creationId xmlns:a16="http://schemas.microsoft.com/office/drawing/2014/main" xmlns="" id="{41E9E66F-79E9-6714-7575-E091B82244A9}"/>
              </a:ext>
            </a:extLst>
          </p:cNvPr>
          <p:cNvSpPr txBox="1"/>
          <p:nvPr/>
        </p:nvSpPr>
        <p:spPr>
          <a:xfrm>
            <a:off x="541420" y="3120184"/>
            <a:ext cx="1117872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Tuyên</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dương</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bạn</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đọc</a:t>
            </a:r>
            <a:r>
              <a:rPr lang="en-US" sz="3600" noProof="0" dirty="0">
                <a:solidFill>
                  <a:prstClr val="white"/>
                </a:solidFill>
                <a:latin typeface="Times New Roman" panose="02020603050405020304" pitchFamily="18" charset="0"/>
                <a:cs typeface="Times New Roman" panose="02020603050405020304" pitchFamily="18" charset="0"/>
              </a:rPr>
              <a:t> hay, </a:t>
            </a:r>
            <a:r>
              <a:rPr lang="en-US" sz="3600" noProof="0" dirty="0" err="1">
                <a:solidFill>
                  <a:prstClr val="white"/>
                </a:solidFill>
                <a:latin typeface="Times New Roman" panose="02020603050405020304" pitchFamily="18" charset="0"/>
                <a:cs typeface="Times New Roman" panose="02020603050405020304" pitchFamily="18" charset="0"/>
              </a:rPr>
              <a:t>diễn</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cảm</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thể</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hiện</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cảm</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xúc</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của</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nhân</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vật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59"/>
          <p:cNvGrpSpPr>
            <a:grpSpLocks/>
          </p:cNvGrpSpPr>
          <p:nvPr/>
        </p:nvGrpSpPr>
        <p:grpSpPr bwMode="auto">
          <a:xfrm>
            <a:off x="424050" y="165598"/>
            <a:ext cx="1500166" cy="914400"/>
            <a:chOff x="4464" y="2823"/>
            <a:chExt cx="960" cy="340"/>
          </a:xfrm>
        </p:grpSpPr>
        <p:pic>
          <p:nvPicPr>
            <p:cNvPr id="10" name="Picture 19" descr="bang"/>
            <p:cNvPicPr>
              <a:picLocks noChangeAspect="1" noChangeArrowheads="1"/>
            </p:cNvPicPr>
            <p:nvPr/>
          </p:nvPicPr>
          <p:blipFill>
            <a:blip r:embed="rId4"/>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11"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13" name="Hình ảnh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5388" y="110041"/>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hỗ dành sẵn cho Ngày tháng 3"/>
          <p:cNvSpPr>
            <a:spLocks noGrp="1"/>
          </p:cNvSpPr>
          <p:nvPr>
            <p:ph type="dt" sz="half" idx="10"/>
          </p:nvPr>
        </p:nvSpPr>
        <p:spPr/>
        <p:txBody>
          <a:bodyPr/>
          <a:lstStyle/>
          <a:p>
            <a:fld id="{FB08CD43-1520-4719-A205-9CDD0D58F9D9}" type="datetime9">
              <a:rPr lang="vi-VN" smtClean="0"/>
              <a:t>28/05/2025 11:46:03 SA</a:t>
            </a:fld>
            <a:endParaRPr lang="en-US"/>
          </a:p>
        </p:txBody>
      </p:sp>
      <p:sp>
        <p:nvSpPr>
          <p:cNvPr id="6" name="Chỗ dành sẵn cho Chân trang 5"/>
          <p:cNvSpPr>
            <a:spLocks noGrp="1"/>
          </p:cNvSpPr>
          <p:nvPr>
            <p:ph type="ftr" sz="quarter" idx="11"/>
          </p:nvPr>
        </p:nvSpPr>
        <p:spPr/>
        <p:txBody>
          <a:bodyPr/>
          <a:lstStyle/>
          <a:p>
            <a:r>
              <a:rPr lang="en-US" smtClean="0"/>
              <a:t>Giáo viên thiết kế và thực hiện: Quan Văn Thắng</a:t>
            </a:r>
            <a:endParaRPr lang="en-US"/>
          </a:p>
        </p:txBody>
      </p:sp>
      <p:sp>
        <p:nvSpPr>
          <p:cNvPr id="7" name="Chỗ dành sẵn cho Số hiệu Bản chiếu 6"/>
          <p:cNvSpPr>
            <a:spLocks noGrp="1"/>
          </p:cNvSpPr>
          <p:nvPr>
            <p:ph type="sldNum" sz="quarter" idx="12"/>
          </p:nvPr>
        </p:nvSpPr>
        <p:spPr/>
        <p:txBody>
          <a:bodyPr/>
          <a:lstStyle/>
          <a:p>
            <a:fld id="{D115F5CF-4053-40F6-AF4E-2A721080C34B}" type="slidenum">
              <a:rPr lang="en-US" smtClean="0"/>
              <a:t>45</a:t>
            </a:fld>
            <a:endParaRPr lang="en-US"/>
          </a:p>
        </p:txBody>
      </p:sp>
    </p:spTree>
    <p:extLst>
      <p:ext uri="{BB962C8B-B14F-4D97-AF65-F5344CB8AC3E}">
        <p14:creationId xmlns:p14="http://schemas.microsoft.com/office/powerpoint/2010/main" val="3557051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Năm học 2020-2021\Trang tri lop hoc\Ảnh trang trí\Thiên nhiên\Vẻ đẹp hùng vĩ của hồ Ba Bể.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88"/>
            <a:ext cx="1222851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hỗ dành sẵn cho Ngày tháng 3"/>
          <p:cNvSpPr>
            <a:spLocks noGrp="1"/>
          </p:cNvSpPr>
          <p:nvPr>
            <p:ph type="dt" sz="half" idx="10"/>
          </p:nvPr>
        </p:nvSpPr>
        <p:spPr/>
        <p:txBody>
          <a:bodyPr/>
          <a:lstStyle/>
          <a:p>
            <a:pPr>
              <a:defRPr/>
            </a:pPr>
            <a:fld id="{36A6808D-9887-4F81-81F4-1532065B36C3}" type="datetime9">
              <a:rPr lang="vi-VN" smtClean="0"/>
              <a:t>28/05/2025 11:46:03 SA</a:t>
            </a:fld>
            <a:endParaRPr lang="en-US"/>
          </a:p>
        </p:txBody>
      </p:sp>
      <p:sp>
        <p:nvSpPr>
          <p:cNvPr id="5" name="Chỗ dành sẵn cho Chân trang 4"/>
          <p:cNvSpPr>
            <a:spLocks noGrp="1"/>
          </p:cNvSpPr>
          <p:nvPr>
            <p:ph type="ftr" sz="quarter" idx="11"/>
          </p:nvPr>
        </p:nvSpPr>
        <p:spPr/>
        <p:txBody>
          <a:bodyPr/>
          <a:lstStyle/>
          <a:p>
            <a:pPr>
              <a:defRPr/>
            </a:pPr>
            <a:r>
              <a:rPr lang="vi-VN" smtClean="0"/>
              <a:t>Giáo viên thiết kế và thực hiện: Quan Văn Thắng</a:t>
            </a:r>
            <a:endParaRPr lang="en-US"/>
          </a:p>
        </p:txBody>
      </p:sp>
      <p:sp>
        <p:nvSpPr>
          <p:cNvPr id="28677" name="Chỗ dành sẵn cho Số hiệu Bản chiế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50BCDD-DE07-4C41-8025-27ED9DCA6FAF}" type="slidenum">
              <a:rPr lang="en-US" altLang="en-US" sz="1400" smtClean="0"/>
              <a:pPr>
                <a:spcBef>
                  <a:spcPct val="0"/>
                </a:spcBef>
                <a:buFontTx/>
                <a:buNone/>
              </a:pPr>
              <a:t>46</a:t>
            </a:fld>
            <a:endParaRPr lang="en-US" altLang="en-US" sz="1400" smtClean="0"/>
          </a:p>
        </p:txBody>
      </p:sp>
      <p:grpSp>
        <p:nvGrpSpPr>
          <p:cNvPr id="28680" name="Group 47"/>
          <p:cNvGrpSpPr>
            <a:grpSpLocks/>
          </p:cNvGrpSpPr>
          <p:nvPr/>
        </p:nvGrpSpPr>
        <p:grpSpPr bwMode="auto">
          <a:xfrm>
            <a:off x="0" y="0"/>
            <a:ext cx="12192000" cy="6858000"/>
            <a:chOff x="0" y="0"/>
            <a:chExt cx="5760" cy="4320"/>
          </a:xfrm>
        </p:grpSpPr>
        <p:sp>
          <p:nvSpPr>
            <p:cNvPr id="28682" name="Rectangle 10"/>
            <p:cNvSpPr>
              <a:spLocks noChangeArrowheads="1"/>
            </p:cNvSpPr>
            <p:nvPr/>
          </p:nvSpPr>
          <p:spPr bwMode="auto">
            <a:xfrm>
              <a:off x="0" y="0"/>
              <a:ext cx="5760" cy="432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200">
                <a:latin typeface="Times New Roman" panose="02020603050405020304" pitchFamily="18" charset="0"/>
                <a:cs typeface="Times New Roman" panose="02020603050405020304" pitchFamily="18" charset="0"/>
              </a:endParaRPr>
            </a:p>
          </p:txBody>
        </p:sp>
        <p:pic>
          <p:nvPicPr>
            <p:cNvPr id="28683" name="Picture 1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202953">
              <a:off x="56" y="3697"/>
              <a:ext cx="570"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3"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626853">
              <a:off x="5166" y="49"/>
              <a:ext cx="54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42">
              <a:off x="48" y="57"/>
              <a:ext cx="570"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142" y="3696"/>
              <a:ext cx="570"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 Box 580"/>
          <p:cNvSpPr txBox="1">
            <a:spLocks noChangeArrowheads="1"/>
          </p:cNvSpPr>
          <p:nvPr/>
        </p:nvSpPr>
        <p:spPr bwMode="auto">
          <a:xfrm>
            <a:off x="2515212" y="4032738"/>
            <a:ext cx="7770812" cy="1661993"/>
          </a:xfrm>
          <a:prstGeom prst="rect">
            <a:avLst/>
          </a:prstGeom>
          <a:noFill/>
          <a:ln w="9525" algn="ctr">
            <a:noFill/>
            <a:miter lim="800000"/>
            <a:headEnd/>
            <a:tailEnd/>
          </a:ln>
          <a:effectLst/>
        </p:spPr>
        <p:txBody>
          <a:bodyPr wrap="square" bIns="137160">
            <a:spAutoFit/>
          </a:bodyPr>
          <a:lstStyle/>
          <a:p>
            <a:pPr algn="ctr">
              <a:defRPr/>
            </a:pPr>
            <a:r>
              <a:rPr lang="en-US" sz="4800" b="1" dirty="0">
                <a:solidFill>
                  <a:srgbClr val="FF0000"/>
                </a:solidFill>
                <a:effectLst>
                  <a:outerShdw blurRad="38100" dist="38100" dir="2700000" algn="tl">
                    <a:srgbClr val="C0C0C0"/>
                  </a:outerShdw>
                </a:effectLst>
                <a:latin typeface="Times New Roman" pitchFamily="18" charset="0"/>
              </a:rPr>
              <a:t>Tiết </a:t>
            </a:r>
            <a:r>
              <a:rPr lang="en-US" sz="4800" b="1" dirty="0" err="1">
                <a:solidFill>
                  <a:srgbClr val="FF0000"/>
                </a:solidFill>
                <a:effectLst>
                  <a:outerShdw blurRad="38100" dist="38100" dir="2700000" algn="tl">
                    <a:srgbClr val="C0C0C0"/>
                  </a:outerShdw>
                </a:effectLst>
                <a:latin typeface="Times New Roman" pitchFamily="18" charset="0"/>
              </a:rPr>
              <a:t>học</a:t>
            </a:r>
            <a:r>
              <a:rPr lang="en-US" sz="4800" b="1" dirty="0">
                <a:solidFill>
                  <a:srgbClr val="FF0000"/>
                </a:solidFill>
                <a:effectLst>
                  <a:outerShdw blurRad="38100" dist="38100" dir="2700000" algn="tl">
                    <a:srgbClr val="C0C0C0"/>
                  </a:outerShdw>
                </a:effectLst>
                <a:latin typeface="Times New Roman" pitchFamily="18" charset="0"/>
              </a:rPr>
              <a:t> </a:t>
            </a:r>
            <a:r>
              <a:rPr lang="en-US" sz="4800" b="1" dirty="0" err="1">
                <a:solidFill>
                  <a:srgbClr val="FF0000"/>
                </a:solidFill>
                <a:effectLst>
                  <a:outerShdw blurRad="38100" dist="38100" dir="2700000" algn="tl">
                    <a:srgbClr val="C0C0C0"/>
                  </a:outerShdw>
                </a:effectLst>
                <a:latin typeface="Times New Roman" pitchFamily="18" charset="0"/>
              </a:rPr>
              <a:t>đến</a:t>
            </a:r>
            <a:r>
              <a:rPr lang="en-US" sz="4800" b="1" dirty="0">
                <a:solidFill>
                  <a:srgbClr val="FF0000"/>
                </a:solidFill>
                <a:effectLst>
                  <a:outerShdw blurRad="38100" dist="38100" dir="2700000" algn="tl">
                    <a:srgbClr val="C0C0C0"/>
                  </a:outerShdw>
                </a:effectLst>
                <a:latin typeface="Times New Roman" pitchFamily="18" charset="0"/>
              </a:rPr>
              <a:t> </a:t>
            </a:r>
            <a:r>
              <a:rPr lang="en-US" sz="4800" b="1" dirty="0" err="1">
                <a:solidFill>
                  <a:srgbClr val="FF0000"/>
                </a:solidFill>
                <a:effectLst>
                  <a:outerShdw blurRad="38100" dist="38100" dir="2700000" algn="tl">
                    <a:srgbClr val="C0C0C0"/>
                  </a:outerShdw>
                </a:effectLst>
                <a:latin typeface="Times New Roman" pitchFamily="18" charset="0"/>
              </a:rPr>
              <a:t>đây</a:t>
            </a:r>
            <a:r>
              <a:rPr lang="en-US" sz="4800" b="1" dirty="0">
                <a:solidFill>
                  <a:srgbClr val="FF0000"/>
                </a:solidFill>
                <a:effectLst>
                  <a:outerShdw blurRad="38100" dist="38100" dir="2700000" algn="tl">
                    <a:srgbClr val="C0C0C0"/>
                  </a:outerShdw>
                </a:effectLst>
                <a:latin typeface="Times New Roman" pitchFamily="18" charset="0"/>
              </a:rPr>
              <a:t> </a:t>
            </a:r>
            <a:r>
              <a:rPr lang="en-US" sz="4800" b="1" dirty="0" err="1">
                <a:solidFill>
                  <a:srgbClr val="FF0000"/>
                </a:solidFill>
                <a:effectLst>
                  <a:outerShdw blurRad="38100" dist="38100" dir="2700000" algn="tl">
                    <a:srgbClr val="C0C0C0"/>
                  </a:outerShdw>
                </a:effectLst>
                <a:latin typeface="Times New Roman" pitchFamily="18" charset="0"/>
              </a:rPr>
              <a:t>kết</a:t>
            </a:r>
            <a:r>
              <a:rPr lang="en-US" sz="4800" b="1" dirty="0">
                <a:solidFill>
                  <a:srgbClr val="FF0000"/>
                </a:solidFill>
                <a:effectLst>
                  <a:outerShdw blurRad="38100" dist="38100" dir="2700000" algn="tl">
                    <a:srgbClr val="C0C0C0"/>
                  </a:outerShdw>
                </a:effectLst>
                <a:latin typeface="Times New Roman" pitchFamily="18" charset="0"/>
              </a:rPr>
              <a:t> </a:t>
            </a:r>
            <a:r>
              <a:rPr lang="en-US" sz="4800" b="1" dirty="0" err="1">
                <a:solidFill>
                  <a:srgbClr val="FF0000"/>
                </a:solidFill>
                <a:effectLst>
                  <a:outerShdw blurRad="38100" dist="38100" dir="2700000" algn="tl">
                    <a:srgbClr val="C0C0C0"/>
                  </a:outerShdw>
                </a:effectLst>
                <a:latin typeface="Times New Roman" pitchFamily="18" charset="0"/>
              </a:rPr>
              <a:t>thúc</a:t>
            </a:r>
            <a:endParaRPr lang="en-US" sz="4800" b="1" dirty="0">
              <a:solidFill>
                <a:srgbClr val="FF0000"/>
              </a:solidFill>
              <a:effectLst>
                <a:outerShdw blurRad="38100" dist="38100" dir="2700000" algn="tl">
                  <a:srgbClr val="C0C0C0"/>
                </a:outerShdw>
              </a:effectLst>
              <a:latin typeface="Times New Roman" pitchFamily="18" charset="0"/>
            </a:endParaRPr>
          </a:p>
          <a:p>
            <a:pPr algn="ctr">
              <a:defRPr/>
            </a:pPr>
            <a:r>
              <a:rPr lang="en-US" sz="4800" b="1" dirty="0" err="1">
                <a:solidFill>
                  <a:srgbClr val="FF0000"/>
                </a:solidFill>
                <a:effectLst>
                  <a:outerShdw blurRad="38100" dist="38100" dir="2700000" algn="tl">
                    <a:srgbClr val="C0C0C0"/>
                  </a:outerShdw>
                </a:effectLst>
                <a:latin typeface="Times New Roman" pitchFamily="18" charset="0"/>
              </a:rPr>
              <a:t>Chào</a:t>
            </a:r>
            <a:r>
              <a:rPr lang="en-US" sz="4800" b="1" dirty="0">
                <a:solidFill>
                  <a:srgbClr val="FF0000"/>
                </a:solidFill>
                <a:effectLst>
                  <a:outerShdw blurRad="38100" dist="38100" dir="2700000" algn="tl">
                    <a:srgbClr val="C0C0C0"/>
                  </a:outerShdw>
                </a:effectLst>
                <a:latin typeface="Times New Roman" pitchFamily="18" charset="0"/>
              </a:rPr>
              <a:t> </a:t>
            </a:r>
            <a:r>
              <a:rPr lang="en-US" sz="4800" b="1" dirty="0" err="1">
                <a:solidFill>
                  <a:srgbClr val="FF0000"/>
                </a:solidFill>
                <a:effectLst>
                  <a:outerShdw blurRad="38100" dist="38100" dir="2700000" algn="tl">
                    <a:srgbClr val="C0C0C0"/>
                  </a:outerShdw>
                </a:effectLst>
                <a:latin typeface="Times New Roman" pitchFamily="18" charset="0"/>
              </a:rPr>
              <a:t>tạm</a:t>
            </a:r>
            <a:r>
              <a:rPr lang="en-US" sz="4800" b="1" dirty="0">
                <a:solidFill>
                  <a:srgbClr val="FF0000"/>
                </a:solidFill>
                <a:effectLst>
                  <a:outerShdw blurRad="38100" dist="38100" dir="2700000" algn="tl">
                    <a:srgbClr val="C0C0C0"/>
                  </a:outerShdw>
                </a:effectLst>
                <a:latin typeface="Times New Roman" pitchFamily="18" charset="0"/>
              </a:rPr>
              <a:t> </a:t>
            </a:r>
            <a:r>
              <a:rPr lang="en-US" sz="4800" b="1" dirty="0" err="1">
                <a:solidFill>
                  <a:srgbClr val="FF0000"/>
                </a:solidFill>
                <a:effectLst>
                  <a:outerShdw blurRad="38100" dist="38100" dir="2700000" algn="tl">
                    <a:srgbClr val="C0C0C0"/>
                  </a:outerShdw>
                </a:effectLst>
                <a:latin typeface="Times New Roman" pitchFamily="18" charset="0"/>
              </a:rPr>
              <a:t>biệt</a:t>
            </a:r>
            <a:r>
              <a:rPr lang="en-US" sz="4800" b="1" dirty="0">
                <a:solidFill>
                  <a:srgbClr val="FF0000"/>
                </a:solidFill>
                <a:effectLst>
                  <a:outerShdw blurRad="38100" dist="38100" dir="2700000" algn="tl">
                    <a:srgbClr val="C0C0C0"/>
                  </a:outerShdw>
                </a:effectLst>
                <a:latin typeface="Times New Roman" pitchFamily="18" charset="0"/>
              </a:rPr>
              <a:t> </a:t>
            </a:r>
            <a:r>
              <a:rPr lang="en-US" sz="4800" b="1" dirty="0" err="1">
                <a:solidFill>
                  <a:srgbClr val="FF0000"/>
                </a:solidFill>
                <a:effectLst>
                  <a:outerShdw blurRad="38100" dist="38100" dir="2700000" algn="tl">
                    <a:srgbClr val="C0C0C0"/>
                  </a:outerShdw>
                </a:effectLst>
                <a:latin typeface="Times New Roman" pitchFamily="18" charset="0"/>
              </a:rPr>
              <a:t>các</a:t>
            </a:r>
            <a:r>
              <a:rPr lang="en-US" sz="4800" b="1" dirty="0">
                <a:solidFill>
                  <a:srgbClr val="FF0000"/>
                </a:solidFill>
                <a:effectLst>
                  <a:outerShdw blurRad="38100" dist="38100" dir="2700000" algn="tl">
                    <a:srgbClr val="C0C0C0"/>
                  </a:outerShdw>
                </a:effectLst>
                <a:latin typeface="Times New Roman" pitchFamily="18" charset="0"/>
              </a:rPr>
              <a:t> </a:t>
            </a:r>
            <a:r>
              <a:rPr lang="en-US" sz="4800" b="1" dirty="0" err="1">
                <a:solidFill>
                  <a:srgbClr val="FF0000"/>
                </a:solidFill>
                <a:effectLst>
                  <a:outerShdw blurRad="38100" dist="38100" dir="2700000" algn="tl">
                    <a:srgbClr val="C0C0C0"/>
                  </a:outerShdw>
                </a:effectLst>
                <a:latin typeface="Times New Roman" pitchFamily="18" charset="0"/>
              </a:rPr>
              <a:t>em</a:t>
            </a:r>
            <a:r>
              <a:rPr lang="en-US" sz="4800" b="1" dirty="0">
                <a:solidFill>
                  <a:srgbClr val="FF0000"/>
                </a:solidFill>
                <a:effectLst>
                  <a:outerShdw blurRad="38100" dist="38100" dir="2700000" algn="tl">
                    <a:srgbClr val="C0C0C0"/>
                  </a:outerShdw>
                </a:effectLst>
                <a:latin typeface="Times New Roman" pitchFamily="18" charset="0"/>
              </a:rPr>
              <a:t>!</a:t>
            </a:r>
          </a:p>
        </p:txBody>
      </p:sp>
      <p:pic>
        <p:nvPicPr>
          <p:cNvPr id="13" name="Hình ảnh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709" y="433368"/>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01416460"/>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A22BA5-D993-FA8A-7231-074BC6D3EC63}"/>
              </a:ext>
            </a:extLst>
          </p:cNvPr>
          <p:cNvPicPr>
            <a:picLocks noChangeAspect="1"/>
          </p:cNvPicPr>
          <p:nvPr/>
        </p:nvPicPr>
        <p:blipFill>
          <a:blip r:embed="rId2"/>
          <a:stretch>
            <a:fillRect/>
          </a:stretch>
        </p:blipFill>
        <p:spPr>
          <a:xfrm>
            <a:off x="0" y="-80796"/>
            <a:ext cx="12192000" cy="6858000"/>
          </a:xfrm>
          <a:prstGeom prst="rect">
            <a:avLst/>
          </a:prstGeom>
        </p:spPr>
      </p:pic>
      <p:pic>
        <p:nvPicPr>
          <p:cNvPr id="6" name="Picture 5">
            <a:extLst>
              <a:ext uri="{FF2B5EF4-FFF2-40B4-BE49-F238E27FC236}">
                <a16:creationId xmlns:a16="http://schemas.microsoft.com/office/drawing/2014/main" xmlns="" id="{324CF478-6FE7-8DA6-DF6B-9ED9E93F575B}"/>
              </a:ext>
            </a:extLst>
          </p:cNvPr>
          <p:cNvPicPr>
            <a:picLocks noChangeAspect="1"/>
          </p:cNvPicPr>
          <p:nvPr/>
        </p:nvPicPr>
        <p:blipFill>
          <a:blip r:embed="rId3"/>
          <a:stretch>
            <a:fillRect/>
          </a:stretch>
        </p:blipFill>
        <p:spPr>
          <a:xfrm>
            <a:off x="810127" y="264341"/>
            <a:ext cx="10571746" cy="2310584"/>
          </a:xfrm>
          <a:prstGeom prst="rect">
            <a:avLst/>
          </a:prstGeom>
        </p:spPr>
      </p:pic>
      <p:pic>
        <p:nvPicPr>
          <p:cNvPr id="8" name="Picture 10">
            <a:extLst>
              <a:ext uri="{FF2B5EF4-FFF2-40B4-BE49-F238E27FC236}">
                <a16:creationId xmlns:a16="http://schemas.microsoft.com/office/drawing/2014/main" xmlns="" id="{67E57FB0-B314-498A-55BD-9176FED31999}"/>
              </a:ext>
            </a:extLst>
          </p:cNvPr>
          <p:cNvPicPr>
            <a:picLocks noChangeAspect="1"/>
          </p:cNvPicPr>
          <p:nvPr/>
        </p:nvPicPr>
        <p:blipFill rotWithShape="1">
          <a:blip r:embed="rId4"/>
          <a:srcRect l="32348" t="-4552"/>
          <a:stretch/>
        </p:blipFill>
        <p:spPr>
          <a:xfrm>
            <a:off x="5003815" y="2833131"/>
            <a:ext cx="5374599" cy="3685867"/>
          </a:xfrm>
          <a:prstGeom prst="rect">
            <a:avLst/>
          </a:prstGeom>
        </p:spPr>
      </p:pic>
      <p:pic>
        <p:nvPicPr>
          <p:cNvPr id="7" name="Hình ảnh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370" y="146879"/>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hỗ dành sẵn cho Ngày tháng 1"/>
          <p:cNvSpPr>
            <a:spLocks noGrp="1"/>
          </p:cNvSpPr>
          <p:nvPr>
            <p:ph type="dt" sz="half" idx="10"/>
          </p:nvPr>
        </p:nvSpPr>
        <p:spPr/>
        <p:txBody>
          <a:bodyPr/>
          <a:lstStyle/>
          <a:p>
            <a:fld id="{27B9266A-A84C-4326-B01F-DEAEEA8D56CF}" type="datetime9">
              <a:rPr lang="vi-VN" smtClean="0"/>
              <a:t>28/05/2025 11:46:03 SA</a:t>
            </a:fld>
            <a:endParaRPr lang="en-US"/>
          </a:p>
        </p:txBody>
      </p:sp>
      <p:sp>
        <p:nvSpPr>
          <p:cNvPr id="3" name="Chỗ dành sẵn cho Chân trang 2"/>
          <p:cNvSpPr>
            <a:spLocks noGrp="1"/>
          </p:cNvSpPr>
          <p:nvPr>
            <p:ph type="ftr" sz="quarter" idx="11"/>
          </p:nvPr>
        </p:nvSpPr>
        <p:spPr/>
        <p:txBody>
          <a:bodyPr/>
          <a:lstStyle/>
          <a:p>
            <a:r>
              <a:rPr lang="en-US" smtClean="0"/>
              <a:t>Giáo viên thiết kế và thực hiện: Quan Văn Thắng</a:t>
            </a:r>
            <a:endParaRPr lang="en-US"/>
          </a:p>
        </p:txBody>
      </p:sp>
      <p:sp>
        <p:nvSpPr>
          <p:cNvPr id="4" name="Chỗ dành sẵn cho Số hiệu Bản chiếu 3"/>
          <p:cNvSpPr>
            <a:spLocks noGrp="1"/>
          </p:cNvSpPr>
          <p:nvPr>
            <p:ph type="sldNum" sz="quarter" idx="12"/>
          </p:nvPr>
        </p:nvSpPr>
        <p:spPr/>
        <p:txBody>
          <a:bodyPr/>
          <a:lstStyle/>
          <a:p>
            <a:fld id="{D115F5CF-4053-40F6-AF4E-2A721080C34B}" type="slidenum">
              <a:rPr lang="en-US" smtClean="0"/>
              <a:t>47</a:t>
            </a:fld>
            <a:endParaRPr lang="en-US"/>
          </a:p>
        </p:txBody>
      </p:sp>
    </p:spTree>
    <p:extLst>
      <p:ext uri="{BB962C8B-B14F-4D97-AF65-F5344CB8AC3E}">
        <p14:creationId xmlns:p14="http://schemas.microsoft.com/office/powerpoint/2010/main" val="71112895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5" name="Freeform 5"/>
          <p:cNvSpPr/>
          <p:nvPr/>
        </p:nvSpPr>
        <p:spPr>
          <a:xfrm>
            <a:off x="823490" y="6074039"/>
            <a:ext cx="2423202" cy="1060151"/>
          </a:xfrm>
          <a:custGeom>
            <a:avLst/>
            <a:gdLst/>
            <a:ahLst/>
            <a:cxnLst/>
            <a:rect l="l" t="t" r="r" b="b"/>
            <a:pathLst>
              <a:path w="3634803" h="1590226">
                <a:moveTo>
                  <a:pt x="0" y="0"/>
                </a:moveTo>
                <a:lnTo>
                  <a:pt x="3634802" y="0"/>
                </a:lnTo>
                <a:lnTo>
                  <a:pt x="3634802" y="1590226"/>
                </a:lnTo>
                <a:lnTo>
                  <a:pt x="0" y="15902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0999493" y="4411084"/>
            <a:ext cx="1521415" cy="2193030"/>
          </a:xfrm>
          <a:custGeom>
            <a:avLst/>
            <a:gdLst/>
            <a:ahLst/>
            <a:cxnLst/>
            <a:rect l="l" t="t" r="r" b="b"/>
            <a:pathLst>
              <a:path w="2282122" h="3289545">
                <a:moveTo>
                  <a:pt x="0" y="0"/>
                </a:moveTo>
                <a:lnTo>
                  <a:pt x="2282122" y="0"/>
                </a:lnTo>
                <a:lnTo>
                  <a:pt x="2282122" y="3289545"/>
                </a:lnTo>
                <a:lnTo>
                  <a:pt x="0" y="32895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8423079" y="1743088"/>
            <a:ext cx="1868060" cy="798595"/>
          </a:xfrm>
          <a:custGeom>
            <a:avLst/>
            <a:gdLst/>
            <a:ahLst/>
            <a:cxnLst/>
            <a:rect l="l" t="t" r="r" b="b"/>
            <a:pathLst>
              <a:path w="2802090" h="1197893">
                <a:moveTo>
                  <a:pt x="0" y="0"/>
                </a:moveTo>
                <a:lnTo>
                  <a:pt x="2802090" y="0"/>
                </a:lnTo>
                <a:lnTo>
                  <a:pt x="2802090" y="1197893"/>
                </a:lnTo>
                <a:lnTo>
                  <a:pt x="0" y="119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rot="-1769744">
            <a:off x="9910964" y="2242537"/>
            <a:ext cx="2468169" cy="1669099"/>
          </a:xfrm>
          <a:custGeom>
            <a:avLst/>
            <a:gdLst/>
            <a:ahLst/>
            <a:cxnLst/>
            <a:rect l="l" t="t" r="r" b="b"/>
            <a:pathLst>
              <a:path w="3702254" h="2503649">
                <a:moveTo>
                  <a:pt x="0" y="0"/>
                </a:moveTo>
                <a:lnTo>
                  <a:pt x="3702254" y="0"/>
                </a:lnTo>
                <a:lnTo>
                  <a:pt x="3702254" y="2503649"/>
                </a:lnTo>
                <a:lnTo>
                  <a:pt x="0" y="25036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355647">
            <a:off x="8070563" y="-585172"/>
            <a:ext cx="1589450" cy="1900687"/>
          </a:xfrm>
          <a:custGeom>
            <a:avLst/>
            <a:gdLst/>
            <a:ahLst/>
            <a:cxnLst/>
            <a:rect l="l" t="t" r="r" b="b"/>
            <a:pathLst>
              <a:path w="2384175" h="2851031">
                <a:moveTo>
                  <a:pt x="0" y="0"/>
                </a:moveTo>
                <a:lnTo>
                  <a:pt x="2384175" y="0"/>
                </a:lnTo>
                <a:lnTo>
                  <a:pt x="2384175" y="2851031"/>
                </a:lnTo>
                <a:lnTo>
                  <a:pt x="0" y="28510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7423837" y="6172201"/>
            <a:ext cx="842232" cy="863827"/>
          </a:xfrm>
          <a:custGeom>
            <a:avLst/>
            <a:gdLst/>
            <a:ahLst/>
            <a:cxnLst/>
            <a:rect l="l" t="t" r="r" b="b"/>
            <a:pathLst>
              <a:path w="1263348" h="1295741">
                <a:moveTo>
                  <a:pt x="0" y="0"/>
                </a:moveTo>
                <a:lnTo>
                  <a:pt x="1263348" y="0"/>
                </a:lnTo>
                <a:lnTo>
                  <a:pt x="1263348" y="1295741"/>
                </a:lnTo>
                <a:lnTo>
                  <a:pt x="0" y="129574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rot="-1523282">
            <a:off x="6760374" y="1443513"/>
            <a:ext cx="1272366" cy="2107439"/>
          </a:xfrm>
          <a:custGeom>
            <a:avLst/>
            <a:gdLst/>
            <a:ahLst/>
            <a:cxnLst/>
            <a:rect l="l" t="t" r="r" b="b"/>
            <a:pathLst>
              <a:path w="1908549" h="3161158">
                <a:moveTo>
                  <a:pt x="0" y="0"/>
                </a:moveTo>
                <a:lnTo>
                  <a:pt x="1908549" y="0"/>
                </a:lnTo>
                <a:lnTo>
                  <a:pt x="1908549" y="3161158"/>
                </a:lnTo>
                <a:lnTo>
                  <a:pt x="0" y="316115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rot="-926432">
            <a:off x="3759461" y="5514638"/>
            <a:ext cx="2125869" cy="1870765"/>
          </a:xfrm>
          <a:custGeom>
            <a:avLst/>
            <a:gdLst/>
            <a:ahLst/>
            <a:cxnLst/>
            <a:rect l="l" t="t" r="r" b="b"/>
            <a:pathLst>
              <a:path w="3188804" h="2806147">
                <a:moveTo>
                  <a:pt x="0" y="0"/>
                </a:moveTo>
                <a:lnTo>
                  <a:pt x="3188803" y="0"/>
                </a:lnTo>
                <a:lnTo>
                  <a:pt x="3188803" y="2806148"/>
                </a:lnTo>
                <a:lnTo>
                  <a:pt x="0" y="280614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Freeform 16"/>
          <p:cNvSpPr/>
          <p:nvPr/>
        </p:nvSpPr>
        <p:spPr>
          <a:xfrm rot="1863011">
            <a:off x="10100427" y="-429452"/>
            <a:ext cx="1798132" cy="2103079"/>
          </a:xfrm>
          <a:custGeom>
            <a:avLst/>
            <a:gdLst/>
            <a:ahLst/>
            <a:cxnLst/>
            <a:rect l="l" t="t" r="r" b="b"/>
            <a:pathLst>
              <a:path w="2697198" h="3154618">
                <a:moveTo>
                  <a:pt x="0" y="0"/>
                </a:moveTo>
                <a:lnTo>
                  <a:pt x="2697198" y="0"/>
                </a:lnTo>
                <a:lnTo>
                  <a:pt x="2697198" y="3154618"/>
                </a:lnTo>
                <a:lnTo>
                  <a:pt x="0" y="315461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7" name="Freeform 17"/>
          <p:cNvSpPr/>
          <p:nvPr/>
        </p:nvSpPr>
        <p:spPr>
          <a:xfrm rot="975012">
            <a:off x="5338295" y="-266295"/>
            <a:ext cx="1973331" cy="1262932"/>
          </a:xfrm>
          <a:custGeom>
            <a:avLst/>
            <a:gdLst/>
            <a:ahLst/>
            <a:cxnLst/>
            <a:rect l="l" t="t" r="r" b="b"/>
            <a:pathLst>
              <a:path w="2959997" h="1894398">
                <a:moveTo>
                  <a:pt x="0" y="0"/>
                </a:moveTo>
                <a:lnTo>
                  <a:pt x="2959997" y="0"/>
                </a:lnTo>
                <a:lnTo>
                  <a:pt x="2959997" y="1894398"/>
                </a:lnTo>
                <a:lnTo>
                  <a:pt x="0" y="1894398"/>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8" name="Freeform 18"/>
          <p:cNvSpPr/>
          <p:nvPr/>
        </p:nvSpPr>
        <p:spPr>
          <a:xfrm rot="-533862">
            <a:off x="-258984" y="5053015"/>
            <a:ext cx="973558" cy="1976767"/>
          </a:xfrm>
          <a:custGeom>
            <a:avLst/>
            <a:gdLst/>
            <a:ahLst/>
            <a:cxnLst/>
            <a:rect l="l" t="t" r="r" b="b"/>
            <a:pathLst>
              <a:path w="1460337" h="2965151">
                <a:moveTo>
                  <a:pt x="0" y="0"/>
                </a:moveTo>
                <a:lnTo>
                  <a:pt x="1460336" y="0"/>
                </a:lnTo>
                <a:lnTo>
                  <a:pt x="1460336" y="2965151"/>
                </a:lnTo>
                <a:lnTo>
                  <a:pt x="0" y="2965151"/>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pic>
        <p:nvPicPr>
          <p:cNvPr id="3" name="Picture 2">
            <a:extLst>
              <a:ext uri="{FF2B5EF4-FFF2-40B4-BE49-F238E27FC236}">
                <a16:creationId xmlns:a16="http://schemas.microsoft.com/office/drawing/2014/main" xmlns="" id="{732EFCBA-413E-3840-30BD-664800863A39}"/>
              </a:ext>
            </a:extLst>
          </p:cNvPr>
          <p:cNvPicPr>
            <a:picLocks noChangeAspect="1"/>
          </p:cNvPicPr>
          <p:nvPr/>
        </p:nvPicPr>
        <p:blipFill>
          <a:blip r:embed="rId25"/>
          <a:stretch>
            <a:fillRect/>
          </a:stretch>
        </p:blipFill>
        <p:spPr>
          <a:xfrm>
            <a:off x="1592662" y="1609636"/>
            <a:ext cx="5803895" cy="4029805"/>
          </a:xfrm>
          <a:prstGeom prst="rect">
            <a:avLst/>
          </a:prstGeom>
        </p:spPr>
      </p:pic>
      <p:pic>
        <p:nvPicPr>
          <p:cNvPr id="4" name="Google Shape;226;p4" descr="A group of cartoon characters&#10;&#10;Description automatically generated with low confidence">
            <a:extLst>
              <a:ext uri="{FF2B5EF4-FFF2-40B4-BE49-F238E27FC236}">
                <a16:creationId xmlns:a16="http://schemas.microsoft.com/office/drawing/2014/main" xmlns="" id="{FD62FFDA-BCB3-6B90-D400-B0D0289ABC4D}"/>
              </a:ext>
            </a:extLst>
          </p:cNvPr>
          <p:cNvPicPr preferRelativeResize="0"/>
          <p:nvPr/>
        </p:nvPicPr>
        <p:blipFill rotWithShape="1">
          <a:blip r:embed="rId26">
            <a:alphaModFix/>
          </a:blip>
          <a:srcRect l="74896" t="20702" r="941" b="19999"/>
          <a:stretch/>
        </p:blipFill>
        <p:spPr>
          <a:xfrm>
            <a:off x="7179320" y="1793411"/>
            <a:ext cx="3820173" cy="5357752"/>
          </a:xfrm>
          <a:prstGeom prst="rect">
            <a:avLst/>
          </a:prstGeom>
          <a:noFill/>
          <a:ln>
            <a:noFill/>
          </a:ln>
        </p:spPr>
      </p:pic>
      <p:sp>
        <p:nvSpPr>
          <p:cNvPr id="19" name="Rectangle 13">
            <a:extLst>
              <a:ext uri="{FF2B5EF4-FFF2-40B4-BE49-F238E27FC236}">
                <a16:creationId xmlns:a16="http://schemas.microsoft.com/office/drawing/2014/main" xmlns="" id="{43CBF92A-5889-10A8-31F1-38F0B4E71467}"/>
              </a:ext>
            </a:extLst>
          </p:cNvPr>
          <p:cNvSpPr/>
          <p:nvPr/>
        </p:nvSpPr>
        <p:spPr>
          <a:xfrm>
            <a:off x="2709069" y="165598"/>
            <a:ext cx="5740874" cy="1155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hai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9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tháng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9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năm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V</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iệt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noProof="0" dirty="0" err="1">
                <a:solidFill>
                  <a:srgbClr val="FF0000"/>
                </a:solidFill>
                <a:latin typeface="Times New Roman" panose="02020603050405020304" pitchFamily="18" charset="0"/>
                <a:cs typeface="Times New Roman" panose="02020603050405020304" pitchFamily="18" charset="0"/>
              </a:rPr>
              <a:t>Đ</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20" name="Group 59"/>
          <p:cNvGrpSpPr>
            <a:grpSpLocks/>
          </p:cNvGrpSpPr>
          <p:nvPr/>
        </p:nvGrpSpPr>
        <p:grpSpPr bwMode="auto">
          <a:xfrm>
            <a:off x="424050" y="165598"/>
            <a:ext cx="1500166" cy="914400"/>
            <a:chOff x="4464" y="2823"/>
            <a:chExt cx="960" cy="340"/>
          </a:xfrm>
        </p:grpSpPr>
        <p:pic>
          <p:nvPicPr>
            <p:cNvPr id="21" name="Picture 19" descr="bang"/>
            <p:cNvPicPr>
              <a:picLocks noChangeAspect="1" noChangeArrowheads="1"/>
            </p:cNvPicPr>
            <p:nvPr/>
          </p:nvPicPr>
          <p:blipFill>
            <a:blip r:embed="rId27"/>
            <a:srcRect/>
            <a:stretch>
              <a:fillRect/>
            </a:stretch>
          </p:blipFill>
          <p:spPr bwMode="auto">
            <a:xfrm>
              <a:off x="4464" y="2823"/>
              <a:ext cx="960" cy="340"/>
            </a:xfrm>
            <a:prstGeom prst="rect">
              <a:avLst/>
            </a:prstGeom>
            <a:solidFill>
              <a:schemeClr val="bg1"/>
            </a:solidFill>
            <a:ln w="44450">
              <a:solidFill>
                <a:srgbClr val="FFFF00"/>
              </a:solidFill>
              <a:miter lim="800000"/>
              <a:headEnd/>
              <a:tailEnd/>
            </a:ln>
          </p:spPr>
        </p:pic>
        <p:sp>
          <p:nvSpPr>
            <p:cNvPr id="22" name="Text Box 21"/>
            <p:cNvSpPr txBox="1">
              <a:spLocks noChangeArrowheads="1"/>
            </p:cNvSpPr>
            <p:nvPr/>
          </p:nvSpPr>
          <p:spPr bwMode="auto">
            <a:xfrm>
              <a:off x="4536" y="2823"/>
              <a:ext cx="816" cy="338"/>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Sĩ</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err="1">
                  <a:solidFill>
                    <a:schemeClr val="bg1"/>
                  </a:solidFill>
                  <a:effectLst>
                    <a:outerShdw blurRad="38100" dist="38100" dir="2700000" algn="tl">
                      <a:srgbClr val="000000"/>
                    </a:outerShdw>
                  </a:effectLst>
                  <a:latin typeface="Times New Roman" panose="02020603050405020304" pitchFamily="18" charset="0"/>
                </a:rPr>
                <a:t>số</a:t>
              </a:r>
              <a:r>
                <a:rPr lang="en-US" sz="2400" b="1" dirty="0">
                  <a:solidFill>
                    <a:schemeClr val="bg1"/>
                  </a:solidFill>
                  <a:effectLst>
                    <a:outerShdw blurRad="38100" dist="38100" dir="2700000" algn="tl">
                      <a:srgbClr val="000000"/>
                    </a:outerShdw>
                  </a:effectLst>
                  <a:latin typeface="Times New Roman" panose="02020603050405020304" pitchFamily="18" charset="0"/>
                </a:rPr>
                <a:t>: </a:t>
              </a:r>
              <a:r>
                <a:rPr lang="en-US" sz="2400" b="1" dirty="0" smtClean="0">
                  <a:solidFill>
                    <a:schemeClr val="bg1"/>
                  </a:solidFill>
                  <a:effectLst>
                    <a:outerShdw blurRad="38100" dist="38100" dir="2700000" algn="tl">
                      <a:srgbClr val="000000"/>
                    </a:outerShdw>
                  </a:effectLst>
                  <a:latin typeface="Times New Roman" panose="02020603050405020304" pitchFamily="18" charset="0"/>
                </a:rPr>
                <a:t>17</a:t>
              </a:r>
              <a:endParaRPr lang="en-US" sz="2400" b="1" dirty="0">
                <a:solidFill>
                  <a:schemeClr val="bg1"/>
                </a:solidFill>
                <a:effectLst>
                  <a:outerShdw blurRad="38100" dist="38100" dir="2700000" algn="tl">
                    <a:srgbClr val="000000"/>
                  </a:outerShdw>
                </a:effectLst>
                <a:latin typeface="Times New Roman" panose="02020603050405020304" pitchFamily="18" charset="0"/>
              </a:endParaRPr>
            </a:p>
            <a:p>
              <a:pPr algn="ctr">
                <a:spcBef>
                  <a:spcPts val="600"/>
                </a:spcBef>
                <a:defRPr/>
              </a:pPr>
              <a:r>
                <a:rPr lang="en-US" sz="2400" b="1" dirty="0" err="1">
                  <a:solidFill>
                    <a:schemeClr val="bg1"/>
                  </a:solidFill>
                  <a:effectLst>
                    <a:outerShdw blurRad="38100" dist="38100" dir="2700000" algn="tl">
                      <a:srgbClr val="000000"/>
                    </a:outerShdw>
                  </a:effectLst>
                  <a:latin typeface="Times New Roman" panose="02020603050405020304" pitchFamily="18" charset="0"/>
                </a:rPr>
                <a:t>Vắng</a:t>
              </a:r>
              <a:r>
                <a:rPr lang="en-US" sz="2400" b="1" dirty="0">
                  <a:solidFill>
                    <a:schemeClr val="bg1"/>
                  </a:solidFill>
                  <a:effectLst>
                    <a:outerShdw blurRad="38100" dist="38100" dir="2700000" algn="tl">
                      <a:srgbClr val="000000"/>
                    </a:outerShdw>
                  </a:effectLst>
                  <a:latin typeface="Times New Roman" panose="02020603050405020304" pitchFamily="18" charset="0"/>
                </a:rPr>
                <a:t>: 0</a:t>
              </a:r>
            </a:p>
          </p:txBody>
        </p:sp>
      </p:grpSp>
      <p:pic>
        <p:nvPicPr>
          <p:cNvPr id="23" name="Hình ảnh 2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97322" y="1199805"/>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Chỗ dành sẵn cho Ngày tháng 12"/>
          <p:cNvSpPr>
            <a:spLocks noGrp="1"/>
          </p:cNvSpPr>
          <p:nvPr>
            <p:ph type="dt" sz="half" idx="10"/>
          </p:nvPr>
        </p:nvSpPr>
        <p:spPr/>
        <p:txBody>
          <a:bodyPr/>
          <a:lstStyle/>
          <a:p>
            <a:fld id="{518681A0-1725-4B66-9100-35DA9777E4CC}" type="datetime9">
              <a:rPr lang="vi-VN" smtClean="0"/>
              <a:t>28/05/2025 11:46:03 SA</a:t>
            </a:fld>
            <a:endParaRPr lang="en-US"/>
          </a:p>
        </p:txBody>
      </p:sp>
      <p:sp>
        <p:nvSpPr>
          <p:cNvPr id="14" name="Chỗ dành sẵn cho Chân trang 13"/>
          <p:cNvSpPr>
            <a:spLocks noGrp="1"/>
          </p:cNvSpPr>
          <p:nvPr>
            <p:ph type="ftr" sz="quarter" idx="11"/>
          </p:nvPr>
        </p:nvSpPr>
        <p:spPr/>
        <p:txBody>
          <a:bodyPr/>
          <a:lstStyle/>
          <a:p>
            <a:r>
              <a:rPr lang="en-US" smtClean="0"/>
              <a:t>Giáo viên thiết kế và thực hiện: Quan Văn Thắng</a:t>
            </a:r>
            <a:endParaRPr lang="en-US"/>
          </a:p>
        </p:txBody>
      </p:sp>
      <p:sp>
        <p:nvSpPr>
          <p:cNvPr id="15" name="Chỗ dành sẵn cho Số hiệu Bản chiếu 14"/>
          <p:cNvSpPr>
            <a:spLocks noGrp="1"/>
          </p:cNvSpPr>
          <p:nvPr>
            <p:ph type="sldNum" sz="quarter" idx="12"/>
          </p:nvPr>
        </p:nvSpPr>
        <p:spPr/>
        <p:txBody>
          <a:bodyPr/>
          <a:lstStyle/>
          <a:p>
            <a:fld id="{D115F5CF-4053-40F6-AF4E-2A721080C34B}" type="slidenum">
              <a:rPr lang="en-US" smtClean="0"/>
              <a:t>5</a:t>
            </a:fld>
            <a:endParaRPr lang="en-US"/>
          </a:p>
        </p:txBody>
      </p:sp>
    </p:spTree>
    <p:extLst>
      <p:ext uri="{BB962C8B-B14F-4D97-AF65-F5344CB8AC3E}">
        <p14:creationId xmlns:p14="http://schemas.microsoft.com/office/powerpoint/2010/main" val="262441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362808" y="341626"/>
            <a:ext cx="10713078" cy="1045029"/>
          </a:xfrm>
          <a:prstGeom prst="roundRect">
            <a:avLst/>
          </a:prstGeom>
          <a:solidFill>
            <a:srgbClr val="F8E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rPr>
              <a:t>Trao</a:t>
            </a:r>
            <a:r>
              <a:rPr lang="en-US" sz="3200" b="1" dirty="0" smtClean="0">
                <a:solidFill>
                  <a:schemeClr val="tx1"/>
                </a:solidFill>
              </a:rPr>
              <a:t> </a:t>
            </a:r>
            <a:r>
              <a:rPr lang="en-US" sz="3200" b="1" dirty="0" err="1" smtClean="0">
                <a:solidFill>
                  <a:schemeClr val="tx1"/>
                </a:solidFill>
              </a:rPr>
              <a:t>đổi</a:t>
            </a:r>
            <a:r>
              <a:rPr lang="en-US" sz="3200" b="1" dirty="0" smtClean="0">
                <a:solidFill>
                  <a:schemeClr val="tx1"/>
                </a:solidFill>
              </a:rPr>
              <a:t> </a:t>
            </a:r>
            <a:r>
              <a:rPr lang="en-US" sz="3200" b="1" dirty="0" err="1" smtClean="0">
                <a:solidFill>
                  <a:schemeClr val="tx1"/>
                </a:solidFill>
              </a:rPr>
              <a:t>với</a:t>
            </a:r>
            <a:r>
              <a:rPr lang="en-US" sz="3200" b="1" dirty="0" smtClean="0">
                <a:solidFill>
                  <a:schemeClr val="tx1"/>
                </a:solidFill>
              </a:rPr>
              <a:t> </a:t>
            </a:r>
            <a:r>
              <a:rPr lang="en-US" sz="3200" b="1" dirty="0" err="1" smtClean="0">
                <a:solidFill>
                  <a:schemeClr val="tx1"/>
                </a:solidFill>
              </a:rPr>
              <a:t>bạn</a:t>
            </a:r>
            <a:r>
              <a:rPr lang="en-US" sz="3200" b="1" dirty="0" smtClean="0">
                <a:solidFill>
                  <a:schemeClr val="tx1"/>
                </a:solidFill>
              </a:rPr>
              <a:t> </a:t>
            </a:r>
            <a:r>
              <a:rPr lang="en-US" sz="3200" b="1" dirty="0" err="1" smtClean="0">
                <a:solidFill>
                  <a:schemeClr val="tx1"/>
                </a:solidFill>
              </a:rPr>
              <a:t>về</a:t>
            </a:r>
            <a:r>
              <a:rPr lang="en-US" sz="3200" b="1" dirty="0" smtClean="0">
                <a:solidFill>
                  <a:schemeClr val="tx1"/>
                </a:solidFill>
              </a:rPr>
              <a:t> </a:t>
            </a:r>
            <a:r>
              <a:rPr lang="en-US" sz="3200" b="1" dirty="0" err="1" smtClean="0">
                <a:solidFill>
                  <a:schemeClr val="tx1"/>
                </a:solidFill>
              </a:rPr>
              <a:t>những</a:t>
            </a:r>
            <a:r>
              <a:rPr lang="en-US" sz="3200" b="1" dirty="0" smtClean="0">
                <a:solidFill>
                  <a:schemeClr val="tx1"/>
                </a:solidFill>
              </a:rPr>
              <a:t> </a:t>
            </a:r>
            <a:r>
              <a:rPr lang="en-US" sz="3200" b="1" dirty="0" err="1" smtClean="0">
                <a:solidFill>
                  <a:schemeClr val="tx1"/>
                </a:solidFill>
              </a:rPr>
              <a:t>trò</a:t>
            </a:r>
            <a:r>
              <a:rPr lang="en-US" sz="3200" b="1" dirty="0" smtClean="0">
                <a:solidFill>
                  <a:schemeClr val="tx1"/>
                </a:solidFill>
              </a:rPr>
              <a:t> </a:t>
            </a:r>
            <a:r>
              <a:rPr lang="en-US" sz="3200" b="1" dirty="0" err="1" smtClean="0">
                <a:solidFill>
                  <a:schemeClr val="tx1"/>
                </a:solidFill>
              </a:rPr>
              <a:t>chơi</a:t>
            </a:r>
            <a:r>
              <a:rPr lang="en-US" sz="3200" b="1" dirty="0" smtClean="0">
                <a:solidFill>
                  <a:schemeClr val="tx1"/>
                </a:solidFill>
              </a:rPr>
              <a:t> </a:t>
            </a:r>
            <a:r>
              <a:rPr lang="en-US" sz="3200" b="1" dirty="0" err="1" smtClean="0">
                <a:solidFill>
                  <a:schemeClr val="tx1"/>
                </a:solidFill>
              </a:rPr>
              <a:t>hoặc</a:t>
            </a:r>
            <a:r>
              <a:rPr lang="en-US" sz="3200" b="1" dirty="0" smtClean="0">
                <a:solidFill>
                  <a:schemeClr val="tx1"/>
                </a:solidFill>
              </a:rPr>
              <a:t> </a:t>
            </a:r>
            <a:r>
              <a:rPr lang="en-US" sz="3200" b="1" dirty="0" err="1" smtClean="0">
                <a:solidFill>
                  <a:schemeClr val="tx1"/>
                </a:solidFill>
              </a:rPr>
              <a:t>hoạt</a:t>
            </a:r>
            <a:r>
              <a:rPr lang="en-US" sz="3200" b="1" dirty="0" smtClean="0">
                <a:solidFill>
                  <a:schemeClr val="tx1"/>
                </a:solidFill>
              </a:rPr>
              <a:t> </a:t>
            </a:r>
            <a:r>
              <a:rPr lang="en-US" sz="3200" b="1" dirty="0" err="1" smtClean="0">
                <a:solidFill>
                  <a:schemeClr val="tx1"/>
                </a:solidFill>
              </a:rPr>
              <a:t>động</a:t>
            </a:r>
            <a:r>
              <a:rPr lang="en-US" sz="3200" b="1" dirty="0" smtClean="0">
                <a:solidFill>
                  <a:schemeClr val="tx1"/>
                </a:solidFill>
              </a:rPr>
              <a:t> </a:t>
            </a:r>
            <a:r>
              <a:rPr lang="en-US" sz="3200" b="1" dirty="0" err="1" smtClean="0">
                <a:solidFill>
                  <a:schemeClr val="tx1"/>
                </a:solidFill>
              </a:rPr>
              <a:t>em</a:t>
            </a:r>
            <a:r>
              <a:rPr lang="en-US" sz="3200" b="1" dirty="0" smtClean="0">
                <a:solidFill>
                  <a:schemeClr val="tx1"/>
                </a:solidFill>
              </a:rPr>
              <a:t> </a:t>
            </a:r>
            <a:r>
              <a:rPr lang="en-US" sz="3200" b="1" dirty="0" err="1" smtClean="0">
                <a:solidFill>
                  <a:schemeClr val="tx1"/>
                </a:solidFill>
              </a:rPr>
              <a:t>thường</a:t>
            </a:r>
            <a:r>
              <a:rPr lang="en-US" sz="3200" b="1" dirty="0" smtClean="0">
                <a:solidFill>
                  <a:schemeClr val="tx1"/>
                </a:solidFill>
              </a:rPr>
              <a:t> </a:t>
            </a:r>
            <a:r>
              <a:rPr lang="en-US" sz="3200" b="1" dirty="0" err="1" smtClean="0">
                <a:solidFill>
                  <a:schemeClr val="tx1"/>
                </a:solidFill>
              </a:rPr>
              <a:t>thực</a:t>
            </a:r>
            <a:r>
              <a:rPr lang="en-US" sz="3200" b="1" dirty="0" smtClean="0">
                <a:solidFill>
                  <a:schemeClr val="tx1"/>
                </a:solidFill>
              </a:rPr>
              <a:t> </a:t>
            </a:r>
            <a:r>
              <a:rPr lang="en-US" sz="3200" b="1" dirty="0" err="1" smtClean="0">
                <a:solidFill>
                  <a:schemeClr val="tx1"/>
                </a:solidFill>
              </a:rPr>
              <a:t>hiện</a:t>
            </a:r>
            <a:r>
              <a:rPr lang="en-US" sz="3200" b="1" dirty="0" smtClean="0">
                <a:solidFill>
                  <a:schemeClr val="tx1"/>
                </a:solidFill>
              </a:rPr>
              <a:t> </a:t>
            </a:r>
            <a:r>
              <a:rPr lang="en-US" sz="3200" b="1" dirty="0" err="1" smtClean="0">
                <a:solidFill>
                  <a:schemeClr val="tx1"/>
                </a:solidFill>
              </a:rPr>
              <a:t>khi</a:t>
            </a:r>
            <a:r>
              <a:rPr lang="en-US" sz="3200" b="1" dirty="0" smtClean="0">
                <a:solidFill>
                  <a:schemeClr val="tx1"/>
                </a:solidFill>
              </a:rPr>
              <a:t> </a:t>
            </a:r>
            <a:r>
              <a:rPr lang="en-US" sz="3200" b="1" dirty="0" err="1" smtClean="0">
                <a:solidFill>
                  <a:schemeClr val="tx1"/>
                </a:solidFill>
              </a:rPr>
              <a:t>chơi</a:t>
            </a:r>
            <a:r>
              <a:rPr lang="en-US" sz="3200" b="1" dirty="0" smtClean="0">
                <a:solidFill>
                  <a:schemeClr val="tx1"/>
                </a:solidFill>
              </a:rPr>
              <a:t> </a:t>
            </a:r>
            <a:r>
              <a:rPr lang="en-US" sz="3200" b="1" dirty="0" err="1" smtClean="0">
                <a:solidFill>
                  <a:schemeClr val="tx1"/>
                </a:solidFill>
              </a:rPr>
              <a:t>ngoài</a:t>
            </a:r>
            <a:r>
              <a:rPr lang="en-US" sz="3200" b="1" dirty="0" smtClean="0">
                <a:solidFill>
                  <a:schemeClr val="tx1"/>
                </a:solidFill>
              </a:rPr>
              <a:t> </a:t>
            </a:r>
            <a:r>
              <a:rPr lang="en-US" sz="3200" b="1" dirty="0" err="1" smtClean="0">
                <a:solidFill>
                  <a:schemeClr val="tx1"/>
                </a:solidFill>
              </a:rPr>
              <a:t>trời</a:t>
            </a:r>
            <a:r>
              <a:rPr lang="en-US" sz="3200" b="1" dirty="0" smtClean="0">
                <a:solidFill>
                  <a:schemeClr val="tx1"/>
                </a:solidFill>
              </a:rPr>
              <a:t>.</a:t>
            </a:r>
            <a:endParaRPr lang="en-US" sz="32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76" y="-104147"/>
            <a:ext cx="1490802" cy="1490802"/>
          </a:xfrm>
          <a:prstGeom prst="rect">
            <a:avLst/>
          </a:prstGeom>
        </p:spPr>
      </p:pic>
      <p:grpSp>
        <p:nvGrpSpPr>
          <p:cNvPr id="10" name="Group 9"/>
          <p:cNvGrpSpPr/>
          <p:nvPr/>
        </p:nvGrpSpPr>
        <p:grpSpPr>
          <a:xfrm>
            <a:off x="1316682" y="1934308"/>
            <a:ext cx="3828012" cy="1292191"/>
            <a:chOff x="1025342" y="2128589"/>
            <a:chExt cx="3372487" cy="1097910"/>
          </a:xfrm>
        </p:grpSpPr>
        <p:sp>
          <p:nvSpPr>
            <p:cNvPr id="7" name="Rounded Rectangle 6"/>
            <p:cNvSpPr/>
            <p:nvPr/>
          </p:nvSpPr>
          <p:spPr>
            <a:xfrm>
              <a:off x="1756229" y="2292916"/>
              <a:ext cx="2641600" cy="769257"/>
            </a:xfrm>
            <a:prstGeom prst="roundRect">
              <a:avLst/>
            </a:prstGeom>
            <a:solidFill>
              <a:srgbClr val="FFD1CA"/>
            </a:solidFill>
            <a:ln w="38100">
              <a:solidFill>
                <a:srgbClr val="F79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Trò</a:t>
              </a:r>
              <a:r>
                <a:rPr lang="en-US" sz="4000" b="1" dirty="0">
                  <a:solidFill>
                    <a:schemeClr val="tx1"/>
                  </a:solidFill>
                </a:rPr>
                <a:t> </a:t>
              </a:r>
              <a:r>
                <a:rPr lang="en-US" sz="4000" b="1" dirty="0" err="1" smtClean="0">
                  <a:solidFill>
                    <a:schemeClr val="tx1"/>
                  </a:solidFill>
                </a:rPr>
                <a:t>chơi</a:t>
              </a:r>
              <a:endParaRPr lang="en-US" sz="4000" b="1"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42" y="2128589"/>
              <a:ext cx="1202473" cy="1097910"/>
            </a:xfrm>
            <a:prstGeom prst="rect">
              <a:avLst/>
            </a:prstGeom>
          </p:spPr>
        </p:pic>
      </p:grpSp>
      <p:grpSp>
        <p:nvGrpSpPr>
          <p:cNvPr id="11" name="Group 10"/>
          <p:cNvGrpSpPr/>
          <p:nvPr/>
        </p:nvGrpSpPr>
        <p:grpSpPr>
          <a:xfrm>
            <a:off x="6722201" y="1934308"/>
            <a:ext cx="4294561" cy="1292191"/>
            <a:chOff x="6722201" y="2128589"/>
            <a:chExt cx="3701013" cy="1097910"/>
          </a:xfrm>
        </p:grpSpPr>
        <p:sp>
          <p:nvSpPr>
            <p:cNvPr id="8" name="Rounded Rectangle 7"/>
            <p:cNvSpPr/>
            <p:nvPr/>
          </p:nvSpPr>
          <p:spPr>
            <a:xfrm>
              <a:off x="7540172" y="2292916"/>
              <a:ext cx="2883042" cy="769257"/>
            </a:xfrm>
            <a:prstGeom prst="roundRect">
              <a:avLst/>
            </a:prstGeom>
            <a:solidFill>
              <a:srgbClr val="E893C9"/>
            </a:solidFill>
            <a:ln w="38100">
              <a:solidFill>
                <a:srgbClr val="6D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Hoạt</a:t>
              </a:r>
              <a:r>
                <a:rPr lang="en-US" sz="4000" b="1" dirty="0" smtClean="0">
                  <a:solidFill>
                    <a:schemeClr val="tx1"/>
                  </a:solidFill>
                </a:rPr>
                <a:t> </a:t>
              </a:r>
              <a:r>
                <a:rPr lang="en-US" sz="4000" b="1" dirty="0" err="1" smtClean="0">
                  <a:solidFill>
                    <a:schemeClr val="tx1"/>
                  </a:solidFill>
                </a:rPr>
                <a:t>động</a:t>
              </a:r>
              <a:endParaRPr lang="en-US" sz="4000" b="1" dirty="0">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201" y="2128589"/>
              <a:ext cx="1202473" cy="1097910"/>
            </a:xfrm>
            <a:prstGeom prst="rect">
              <a:avLst/>
            </a:prstGeom>
          </p:spPr>
        </p:pic>
      </p:grpSp>
      <p:pic>
        <p:nvPicPr>
          <p:cNvPr id="15" name="Picture 14"/>
          <p:cNvPicPr>
            <a:picLocks noChangeAspect="1"/>
          </p:cNvPicPr>
          <p:nvPr/>
        </p:nvPicPr>
        <p:blipFill>
          <a:blip r:embed="rId4"/>
          <a:stretch>
            <a:fillRect/>
          </a:stretch>
        </p:blipFill>
        <p:spPr>
          <a:xfrm>
            <a:off x="2167514" y="3226499"/>
            <a:ext cx="6515735" cy="5577917"/>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7510" y="3062173"/>
            <a:ext cx="4244490" cy="4237763"/>
          </a:xfrm>
          <a:prstGeom prst="rect">
            <a:avLst/>
          </a:prstGeom>
        </p:spPr>
      </p:pic>
      <p:pic>
        <p:nvPicPr>
          <p:cNvPr id="12" name="Hình ảnh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496" y="1302810"/>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hỗ dành sẵn cho Ngày tháng 3"/>
          <p:cNvSpPr>
            <a:spLocks noGrp="1"/>
          </p:cNvSpPr>
          <p:nvPr>
            <p:ph type="dt" sz="half" idx="10"/>
          </p:nvPr>
        </p:nvSpPr>
        <p:spPr/>
        <p:txBody>
          <a:bodyPr/>
          <a:lstStyle/>
          <a:p>
            <a:fld id="{B5BB8A50-A258-429B-956C-81418D11F543}" type="datetime9">
              <a:rPr lang="vi-VN" smtClean="0"/>
              <a:t>28/05/2025 11:46:03 SA</a:t>
            </a:fld>
            <a:endParaRPr lang="en-US" dirty="0"/>
          </a:p>
        </p:txBody>
      </p:sp>
      <p:sp>
        <p:nvSpPr>
          <p:cNvPr id="5" name="Chỗ dành sẵn cho Chân trang 4"/>
          <p:cNvSpPr>
            <a:spLocks noGrp="1"/>
          </p:cNvSpPr>
          <p:nvPr>
            <p:ph type="ftr" sz="quarter" idx="11"/>
          </p:nvPr>
        </p:nvSpPr>
        <p:spPr/>
        <p:txBody>
          <a:bodyPr/>
          <a:lstStyle/>
          <a:p>
            <a:r>
              <a:rPr lang="en-US" smtClean="0"/>
              <a:t>Giáo viên thiết kế và thực hiện: Quan Văn Thắng</a:t>
            </a:r>
            <a:endParaRPr lang="en-US"/>
          </a:p>
        </p:txBody>
      </p:sp>
      <p:sp>
        <p:nvSpPr>
          <p:cNvPr id="13" name="Chỗ dành sẵn cho Số hiệu Bản chiếu 12"/>
          <p:cNvSpPr>
            <a:spLocks noGrp="1"/>
          </p:cNvSpPr>
          <p:nvPr>
            <p:ph type="sldNum" sz="quarter" idx="12"/>
          </p:nvPr>
        </p:nvSpPr>
        <p:spPr/>
        <p:txBody>
          <a:bodyPr/>
          <a:lstStyle/>
          <a:p>
            <a:fld id="{D115F5CF-4053-40F6-AF4E-2A721080C34B}" type="slidenum">
              <a:rPr lang="en-US" smtClean="0"/>
              <a:t>6</a:t>
            </a:fld>
            <a:endParaRPr lang="en-US"/>
          </a:p>
        </p:txBody>
      </p:sp>
    </p:spTree>
    <p:extLst>
      <p:ext uri="{BB962C8B-B14F-4D97-AF65-F5344CB8AC3E}">
        <p14:creationId xmlns:p14="http://schemas.microsoft.com/office/powerpoint/2010/main" val="341700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45401" y="164327"/>
            <a:ext cx="10943772" cy="625565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0802" cy="1490802"/>
          </a:xfrm>
          <a:prstGeom prst="rect">
            <a:avLst/>
          </a:prstGeom>
        </p:spPr>
      </p:pic>
      <p:grpSp>
        <p:nvGrpSpPr>
          <p:cNvPr id="13" name="Group 12"/>
          <p:cNvGrpSpPr/>
          <p:nvPr/>
        </p:nvGrpSpPr>
        <p:grpSpPr>
          <a:xfrm>
            <a:off x="4046899" y="361730"/>
            <a:ext cx="3760670" cy="1263402"/>
            <a:chOff x="1025342" y="2128589"/>
            <a:chExt cx="3372487" cy="1097910"/>
          </a:xfrm>
        </p:grpSpPr>
        <p:sp>
          <p:nvSpPr>
            <p:cNvPr id="14" name="Rounded Rectangle 13"/>
            <p:cNvSpPr/>
            <p:nvPr/>
          </p:nvSpPr>
          <p:spPr>
            <a:xfrm>
              <a:off x="1756229" y="2292916"/>
              <a:ext cx="2641600" cy="769257"/>
            </a:xfrm>
            <a:prstGeom prst="roundRect">
              <a:avLst/>
            </a:prstGeom>
            <a:solidFill>
              <a:srgbClr val="FFD1CA"/>
            </a:solidFill>
            <a:ln w="38100">
              <a:solidFill>
                <a:srgbClr val="F79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Trò</a:t>
              </a:r>
              <a:r>
                <a:rPr lang="en-US" sz="4000" b="1" dirty="0">
                  <a:solidFill>
                    <a:schemeClr val="tx1"/>
                  </a:solidFill>
                </a:rPr>
                <a:t> </a:t>
              </a:r>
              <a:r>
                <a:rPr lang="en-US" sz="4000" b="1" dirty="0" err="1" smtClean="0">
                  <a:solidFill>
                    <a:schemeClr val="tx1"/>
                  </a:solidFill>
                </a:rPr>
                <a:t>chơi</a:t>
              </a:r>
              <a:endParaRPr lang="en-US" sz="4000" b="1" dirty="0">
                <a:solidFill>
                  <a:schemeClr val="tx1"/>
                </a:solidFill>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42" y="2128589"/>
              <a:ext cx="1202473" cy="1097910"/>
            </a:xfrm>
            <a:prstGeom prst="rect">
              <a:avLst/>
            </a:prstGeom>
          </p:spPr>
        </p:pic>
      </p:grpSp>
      <p:pic>
        <p:nvPicPr>
          <p:cNvPr id="12" name="Picture 1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54" y="1490802"/>
            <a:ext cx="4834589" cy="3430998"/>
          </a:xfrm>
          <a:prstGeom prst="rect">
            <a:avLst/>
          </a:prstGeom>
        </p:spPr>
      </p:pic>
      <p:sp>
        <p:nvSpPr>
          <p:cNvPr id="18" name="Rounded Rectangle 17"/>
          <p:cNvSpPr/>
          <p:nvPr/>
        </p:nvSpPr>
        <p:spPr>
          <a:xfrm>
            <a:off x="1874327" y="5094389"/>
            <a:ext cx="2883042" cy="769257"/>
          </a:xfrm>
          <a:prstGeom prst="roundRect">
            <a:avLst/>
          </a:prstGeom>
          <a:solidFill>
            <a:srgbClr val="E893C9"/>
          </a:solidFill>
          <a:ln w="38100">
            <a:solidFill>
              <a:srgbClr val="6D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Đuổi</a:t>
            </a:r>
            <a:r>
              <a:rPr lang="en-US" sz="4000" b="1" dirty="0" smtClean="0">
                <a:solidFill>
                  <a:schemeClr val="tx1"/>
                </a:solidFill>
              </a:rPr>
              <a:t> </a:t>
            </a:r>
            <a:r>
              <a:rPr lang="en-US" sz="4000" b="1" dirty="0" err="1" smtClean="0">
                <a:solidFill>
                  <a:schemeClr val="tx1"/>
                </a:solidFill>
              </a:rPr>
              <a:t>bắt</a:t>
            </a:r>
            <a:endParaRPr lang="en-US" sz="4000" b="1" dirty="0">
              <a:solidFill>
                <a:schemeClr val="tx1"/>
              </a:solidFill>
            </a:endParaRPr>
          </a:p>
        </p:txBody>
      </p:sp>
      <p:pic>
        <p:nvPicPr>
          <p:cNvPr id="19" name="Picture 1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495" y="1625132"/>
            <a:ext cx="4854276" cy="2889140"/>
          </a:xfrm>
          <a:prstGeom prst="rect">
            <a:avLst/>
          </a:prstGeom>
        </p:spPr>
      </p:pic>
      <p:sp>
        <p:nvSpPr>
          <p:cNvPr id="20" name="Rounded Rectangle 19"/>
          <p:cNvSpPr/>
          <p:nvPr/>
        </p:nvSpPr>
        <p:spPr>
          <a:xfrm>
            <a:off x="7353470" y="5094389"/>
            <a:ext cx="2883042" cy="769257"/>
          </a:xfrm>
          <a:prstGeom prst="roundRect">
            <a:avLst/>
          </a:prstGeom>
          <a:solidFill>
            <a:srgbClr val="E893C9"/>
          </a:solidFill>
          <a:ln w="38100">
            <a:solidFill>
              <a:srgbClr val="6D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Bắn</a:t>
            </a:r>
            <a:r>
              <a:rPr lang="en-US" sz="4000" b="1" dirty="0" smtClean="0">
                <a:solidFill>
                  <a:schemeClr val="tx1"/>
                </a:solidFill>
              </a:rPr>
              <a:t> bi</a:t>
            </a:r>
            <a:endParaRPr lang="en-US" sz="4000" b="1" dirty="0">
              <a:solidFill>
                <a:schemeClr val="tx1"/>
              </a:solidFill>
            </a:endParaRPr>
          </a:p>
        </p:txBody>
      </p:sp>
      <p:pic>
        <p:nvPicPr>
          <p:cNvPr id="11" name="Hình ảnh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8447" y="208425"/>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hỗ dành sẵn cho Ngày tháng 2"/>
          <p:cNvSpPr>
            <a:spLocks noGrp="1"/>
          </p:cNvSpPr>
          <p:nvPr>
            <p:ph type="dt" sz="half" idx="10"/>
          </p:nvPr>
        </p:nvSpPr>
        <p:spPr/>
        <p:txBody>
          <a:bodyPr/>
          <a:lstStyle/>
          <a:p>
            <a:fld id="{2AA46612-0535-4AAD-9464-C50E86141D27}" type="datetime9">
              <a:rPr lang="vi-VN" smtClean="0"/>
              <a:t>28/05/2025 11:46:03 SA</a:t>
            </a:fld>
            <a:endParaRPr lang="en-US"/>
          </a:p>
        </p:txBody>
      </p:sp>
      <p:sp>
        <p:nvSpPr>
          <p:cNvPr id="5" name="Chỗ dành sẵn cho Chân trang 4"/>
          <p:cNvSpPr>
            <a:spLocks noGrp="1"/>
          </p:cNvSpPr>
          <p:nvPr>
            <p:ph type="ftr" sz="quarter" idx="11"/>
          </p:nvPr>
        </p:nvSpPr>
        <p:spPr/>
        <p:txBody>
          <a:bodyPr/>
          <a:lstStyle/>
          <a:p>
            <a:r>
              <a:rPr lang="en-US" smtClean="0"/>
              <a:t>Giáo viên thiết kế và thực hiện: Quan Văn Thắng</a:t>
            </a:r>
            <a:endParaRPr lang="en-US"/>
          </a:p>
        </p:txBody>
      </p:sp>
      <p:sp>
        <p:nvSpPr>
          <p:cNvPr id="6" name="Chỗ dành sẵn cho Số hiệu Bản chiếu 5"/>
          <p:cNvSpPr>
            <a:spLocks noGrp="1"/>
          </p:cNvSpPr>
          <p:nvPr>
            <p:ph type="sldNum" sz="quarter" idx="12"/>
          </p:nvPr>
        </p:nvSpPr>
        <p:spPr/>
        <p:txBody>
          <a:bodyPr/>
          <a:lstStyle/>
          <a:p>
            <a:fld id="{D115F5CF-4053-40F6-AF4E-2A721080C34B}" type="slidenum">
              <a:rPr lang="en-US" smtClean="0"/>
              <a:t>7</a:t>
            </a:fld>
            <a:endParaRPr lang="en-US"/>
          </a:p>
        </p:txBody>
      </p:sp>
    </p:spTree>
    <p:extLst>
      <p:ext uri="{BB962C8B-B14F-4D97-AF65-F5344CB8AC3E}">
        <p14:creationId xmlns:p14="http://schemas.microsoft.com/office/powerpoint/2010/main" val="1684582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45401" y="164327"/>
            <a:ext cx="10943772" cy="625565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0802" cy="1490802"/>
          </a:xfrm>
          <a:prstGeom prst="rect">
            <a:avLst/>
          </a:prstGeom>
        </p:spPr>
      </p:pic>
      <p:sp>
        <p:nvSpPr>
          <p:cNvPr id="20" name="Rounded Rectangle 19"/>
          <p:cNvSpPr/>
          <p:nvPr/>
        </p:nvSpPr>
        <p:spPr>
          <a:xfrm>
            <a:off x="4424773" y="5239532"/>
            <a:ext cx="2883042" cy="769257"/>
          </a:xfrm>
          <a:prstGeom prst="roundRect">
            <a:avLst/>
          </a:prstGeom>
          <a:solidFill>
            <a:srgbClr val="E893C9"/>
          </a:solidFill>
          <a:ln w="38100">
            <a:solidFill>
              <a:srgbClr val="6D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Nhảy</a:t>
            </a:r>
            <a:r>
              <a:rPr lang="en-US" sz="4000" b="1" dirty="0" smtClean="0">
                <a:solidFill>
                  <a:schemeClr val="tx1"/>
                </a:solidFill>
              </a:rPr>
              <a:t> </a:t>
            </a:r>
            <a:r>
              <a:rPr lang="en-US" sz="4000" b="1" dirty="0" err="1" smtClean="0">
                <a:solidFill>
                  <a:schemeClr val="tx1"/>
                </a:solidFill>
              </a:rPr>
              <a:t>dây</a:t>
            </a:r>
            <a:endParaRPr lang="en-US" sz="4000" b="1" dirty="0">
              <a:solidFill>
                <a:schemeClr val="tx1"/>
              </a:solidFill>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863" y="1490802"/>
            <a:ext cx="6154394" cy="3182032"/>
          </a:xfrm>
          <a:prstGeom prst="rect">
            <a:avLst/>
          </a:prstGeom>
        </p:spPr>
      </p:pic>
      <p:grpSp>
        <p:nvGrpSpPr>
          <p:cNvPr id="15" name="Group 14"/>
          <p:cNvGrpSpPr/>
          <p:nvPr/>
        </p:nvGrpSpPr>
        <p:grpSpPr>
          <a:xfrm>
            <a:off x="4361240" y="278610"/>
            <a:ext cx="3762852" cy="1097910"/>
            <a:chOff x="1025342" y="2128589"/>
            <a:chExt cx="3372487" cy="1097910"/>
          </a:xfrm>
        </p:grpSpPr>
        <p:sp>
          <p:nvSpPr>
            <p:cNvPr id="16" name="Rounded Rectangle 15"/>
            <p:cNvSpPr/>
            <p:nvPr/>
          </p:nvSpPr>
          <p:spPr>
            <a:xfrm>
              <a:off x="1756229" y="2292916"/>
              <a:ext cx="2641600" cy="769257"/>
            </a:xfrm>
            <a:prstGeom prst="roundRect">
              <a:avLst/>
            </a:prstGeom>
            <a:solidFill>
              <a:srgbClr val="FFD1CA"/>
            </a:solidFill>
            <a:ln w="38100">
              <a:solidFill>
                <a:srgbClr val="F79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Trò</a:t>
              </a:r>
              <a:r>
                <a:rPr lang="en-US" sz="4000" b="1" dirty="0">
                  <a:solidFill>
                    <a:schemeClr val="tx1"/>
                  </a:solidFill>
                </a:rPr>
                <a:t> </a:t>
              </a:r>
              <a:r>
                <a:rPr lang="en-US" sz="4000" b="1" dirty="0" err="1" smtClean="0">
                  <a:solidFill>
                    <a:schemeClr val="tx1"/>
                  </a:solidFill>
                </a:rPr>
                <a:t>chơi</a:t>
              </a:r>
              <a:endParaRPr lang="en-US" sz="4000" b="1" dirty="0">
                <a:solidFill>
                  <a:schemeClr val="tx1"/>
                </a:solidFill>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342" y="2128589"/>
              <a:ext cx="1202473" cy="1097910"/>
            </a:xfrm>
            <a:prstGeom prst="rect">
              <a:avLst/>
            </a:prstGeom>
          </p:spPr>
        </p:pic>
      </p:grpSp>
      <p:pic>
        <p:nvPicPr>
          <p:cNvPr id="9" name="Hình ảnh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447" y="208425"/>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hỗ dành sẵn cho Ngày tháng 4"/>
          <p:cNvSpPr>
            <a:spLocks noGrp="1"/>
          </p:cNvSpPr>
          <p:nvPr>
            <p:ph type="dt" sz="half" idx="10"/>
          </p:nvPr>
        </p:nvSpPr>
        <p:spPr/>
        <p:txBody>
          <a:bodyPr/>
          <a:lstStyle/>
          <a:p>
            <a:fld id="{5EFD88BA-2AF4-4C1E-80F5-F29185C56B48}" type="datetime9">
              <a:rPr lang="vi-VN" smtClean="0"/>
              <a:t>28/05/2025 11:46:03 SA</a:t>
            </a:fld>
            <a:endParaRPr lang="en-US"/>
          </a:p>
        </p:txBody>
      </p:sp>
      <p:sp>
        <p:nvSpPr>
          <p:cNvPr id="6" name="Chỗ dành sẵn cho Chân trang 5"/>
          <p:cNvSpPr>
            <a:spLocks noGrp="1"/>
          </p:cNvSpPr>
          <p:nvPr>
            <p:ph type="ftr" sz="quarter" idx="11"/>
          </p:nvPr>
        </p:nvSpPr>
        <p:spPr/>
        <p:txBody>
          <a:bodyPr/>
          <a:lstStyle/>
          <a:p>
            <a:r>
              <a:rPr lang="en-US" smtClean="0"/>
              <a:t>Giáo viên thiết kế và thực hiện: Quan Văn Thắng</a:t>
            </a:r>
            <a:endParaRPr lang="en-US"/>
          </a:p>
        </p:txBody>
      </p:sp>
      <p:sp>
        <p:nvSpPr>
          <p:cNvPr id="7" name="Chỗ dành sẵn cho Số hiệu Bản chiếu 6"/>
          <p:cNvSpPr>
            <a:spLocks noGrp="1"/>
          </p:cNvSpPr>
          <p:nvPr>
            <p:ph type="sldNum" sz="quarter" idx="12"/>
          </p:nvPr>
        </p:nvSpPr>
        <p:spPr/>
        <p:txBody>
          <a:bodyPr/>
          <a:lstStyle/>
          <a:p>
            <a:fld id="{D115F5CF-4053-40F6-AF4E-2A721080C34B}" type="slidenum">
              <a:rPr lang="en-US" smtClean="0"/>
              <a:t>8</a:t>
            </a:fld>
            <a:endParaRPr lang="en-US"/>
          </a:p>
        </p:txBody>
      </p:sp>
    </p:spTree>
    <p:extLst>
      <p:ext uri="{BB962C8B-B14F-4D97-AF65-F5344CB8AC3E}">
        <p14:creationId xmlns:p14="http://schemas.microsoft.com/office/powerpoint/2010/main" val="1148858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45401" y="164327"/>
            <a:ext cx="10943772" cy="625565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0802" cy="1490802"/>
          </a:xfrm>
          <a:prstGeom prst="rect">
            <a:avLst/>
          </a:prstGeom>
        </p:spPr>
      </p:pic>
      <p:sp>
        <p:nvSpPr>
          <p:cNvPr id="20" name="Rounded Rectangle 19"/>
          <p:cNvSpPr/>
          <p:nvPr/>
        </p:nvSpPr>
        <p:spPr>
          <a:xfrm>
            <a:off x="1763009" y="5239532"/>
            <a:ext cx="2883042" cy="769257"/>
          </a:xfrm>
          <a:prstGeom prst="roundRect">
            <a:avLst/>
          </a:prstGeom>
          <a:solidFill>
            <a:srgbClr val="FFD1CA"/>
          </a:solidFill>
          <a:ln w="38100">
            <a:solidFill>
              <a:srgbClr val="F79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Đá</a:t>
            </a:r>
            <a:r>
              <a:rPr lang="en-US" sz="4000" b="1" dirty="0" smtClean="0">
                <a:solidFill>
                  <a:schemeClr val="tx1"/>
                </a:solidFill>
              </a:rPr>
              <a:t> </a:t>
            </a:r>
            <a:r>
              <a:rPr lang="en-US" sz="4000" b="1" dirty="0" err="1" smtClean="0">
                <a:solidFill>
                  <a:schemeClr val="tx1"/>
                </a:solidFill>
              </a:rPr>
              <a:t>bóng</a:t>
            </a:r>
            <a:endParaRPr lang="en-US" sz="4000" b="1" dirty="0">
              <a:solidFill>
                <a:schemeClr val="tx1"/>
              </a:solidFill>
            </a:endParaRPr>
          </a:p>
        </p:txBody>
      </p:sp>
      <p:grpSp>
        <p:nvGrpSpPr>
          <p:cNvPr id="6" name="Group 5"/>
          <p:cNvGrpSpPr/>
          <p:nvPr/>
        </p:nvGrpSpPr>
        <p:grpSpPr>
          <a:xfrm>
            <a:off x="4071028" y="184467"/>
            <a:ext cx="4380867" cy="1097910"/>
            <a:chOff x="6722201" y="2128589"/>
            <a:chExt cx="3701013" cy="1097910"/>
          </a:xfrm>
        </p:grpSpPr>
        <p:sp>
          <p:nvSpPr>
            <p:cNvPr id="7" name="Rounded Rectangle 6"/>
            <p:cNvSpPr/>
            <p:nvPr/>
          </p:nvSpPr>
          <p:spPr>
            <a:xfrm>
              <a:off x="7540172" y="2292916"/>
              <a:ext cx="2883042" cy="769257"/>
            </a:xfrm>
            <a:prstGeom prst="roundRect">
              <a:avLst/>
            </a:prstGeom>
            <a:solidFill>
              <a:srgbClr val="E893C9"/>
            </a:solidFill>
            <a:ln w="38100">
              <a:solidFill>
                <a:srgbClr val="6D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Hoạt</a:t>
              </a:r>
              <a:r>
                <a:rPr lang="en-US" sz="4000" b="1" dirty="0" smtClean="0">
                  <a:solidFill>
                    <a:schemeClr val="tx1"/>
                  </a:solidFill>
                </a:rPr>
                <a:t> </a:t>
              </a:r>
              <a:r>
                <a:rPr lang="en-US" sz="4000" b="1" dirty="0" err="1" smtClean="0">
                  <a:solidFill>
                    <a:schemeClr val="tx1"/>
                  </a:solidFill>
                </a:rPr>
                <a:t>động</a:t>
              </a:r>
              <a:endParaRPr lang="en-US" sz="4000" b="1" dirty="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201" y="2128589"/>
              <a:ext cx="1202473" cy="1097910"/>
            </a:xfrm>
            <a:prstGeom prst="rect">
              <a:avLst/>
            </a:prstGeom>
          </p:spPr>
        </p:pic>
      </p:grpSp>
      <p:pic>
        <p:nvPicPr>
          <p:cNvPr id="1026" name="Picture 2" descr="https://khothietke.net/wp-content/uploads/2021/03/PNG00225-hai-cau-thu-bong-da-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279" y="895060"/>
            <a:ext cx="4873015" cy="44925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Ảnh Minh Họa Vector Phim Hoạt Hình Của Một Cậu Bé Và Cô Gái Thả Diều Anh  Chị Em Chơi Cùng Nhau Hình minh họa Sẵn có - Tải xuống Hình ảnh Ngay bây giờ"/>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7287" y="1152670"/>
            <a:ext cx="4552043" cy="4107811"/>
          </a:xfrm>
          <a:prstGeom prst="rect">
            <a:avLst/>
          </a:prstGeom>
          <a:noFill/>
          <a:ln>
            <a:noFill/>
          </a:ln>
        </p:spPr>
      </p:pic>
      <p:sp>
        <p:nvSpPr>
          <p:cNvPr id="11" name="Rounded Rectangle 10"/>
          <p:cNvSpPr/>
          <p:nvPr/>
        </p:nvSpPr>
        <p:spPr>
          <a:xfrm>
            <a:off x="7051787" y="5239531"/>
            <a:ext cx="2883042" cy="769257"/>
          </a:xfrm>
          <a:prstGeom prst="roundRect">
            <a:avLst/>
          </a:prstGeom>
          <a:solidFill>
            <a:srgbClr val="FFD1CA"/>
          </a:solidFill>
          <a:ln w="38100">
            <a:solidFill>
              <a:srgbClr val="F79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rPr>
              <a:t>Thả</a:t>
            </a:r>
            <a:r>
              <a:rPr lang="en-US" sz="4000" b="1" dirty="0" smtClean="0">
                <a:solidFill>
                  <a:schemeClr val="tx1"/>
                </a:solidFill>
              </a:rPr>
              <a:t> </a:t>
            </a:r>
            <a:r>
              <a:rPr lang="en-US" sz="4000" b="1" dirty="0" err="1" smtClean="0">
                <a:solidFill>
                  <a:schemeClr val="tx1"/>
                </a:solidFill>
              </a:rPr>
              <a:t>Diều</a:t>
            </a:r>
            <a:endParaRPr lang="en-US" sz="4000" b="1" dirty="0">
              <a:solidFill>
                <a:schemeClr val="tx1"/>
              </a:solidFill>
            </a:endParaRPr>
          </a:p>
        </p:txBody>
      </p:sp>
      <p:pic>
        <p:nvPicPr>
          <p:cNvPr id="12" name="Hình ảnh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8447" y="208425"/>
            <a:ext cx="1187362" cy="1073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hỗ dành sẵn cho Ngày tháng 2"/>
          <p:cNvSpPr>
            <a:spLocks noGrp="1"/>
          </p:cNvSpPr>
          <p:nvPr>
            <p:ph type="dt" sz="half" idx="10"/>
          </p:nvPr>
        </p:nvSpPr>
        <p:spPr/>
        <p:txBody>
          <a:bodyPr/>
          <a:lstStyle/>
          <a:p>
            <a:fld id="{80160333-277C-48D4-AB27-D6EF129D18EC}" type="datetime9">
              <a:rPr lang="vi-VN" smtClean="0"/>
              <a:t>28/05/2025 11:46:03 SA</a:t>
            </a:fld>
            <a:endParaRPr lang="en-US"/>
          </a:p>
        </p:txBody>
      </p:sp>
      <p:sp>
        <p:nvSpPr>
          <p:cNvPr id="5" name="Chỗ dành sẵn cho Chân trang 4"/>
          <p:cNvSpPr>
            <a:spLocks noGrp="1"/>
          </p:cNvSpPr>
          <p:nvPr>
            <p:ph type="ftr" sz="quarter" idx="11"/>
          </p:nvPr>
        </p:nvSpPr>
        <p:spPr/>
        <p:txBody>
          <a:bodyPr/>
          <a:lstStyle/>
          <a:p>
            <a:r>
              <a:rPr lang="en-US" smtClean="0"/>
              <a:t>Giáo viên thiết kế và thực hiện: Quan Văn Thắng</a:t>
            </a:r>
            <a:endParaRPr lang="en-US"/>
          </a:p>
        </p:txBody>
      </p:sp>
      <p:sp>
        <p:nvSpPr>
          <p:cNvPr id="9" name="Chỗ dành sẵn cho Số hiệu Bản chiếu 8"/>
          <p:cNvSpPr>
            <a:spLocks noGrp="1"/>
          </p:cNvSpPr>
          <p:nvPr>
            <p:ph type="sldNum" sz="quarter" idx="12"/>
          </p:nvPr>
        </p:nvSpPr>
        <p:spPr/>
        <p:txBody>
          <a:bodyPr/>
          <a:lstStyle/>
          <a:p>
            <a:fld id="{D115F5CF-4053-40F6-AF4E-2A721080C34B}" type="slidenum">
              <a:rPr lang="en-US" smtClean="0"/>
              <a:t>9</a:t>
            </a:fld>
            <a:endParaRPr lang="en-US"/>
          </a:p>
        </p:txBody>
      </p:sp>
    </p:spTree>
    <p:extLst>
      <p:ext uri="{BB962C8B-B14F-4D97-AF65-F5344CB8AC3E}">
        <p14:creationId xmlns:p14="http://schemas.microsoft.com/office/powerpoint/2010/main" val="1219672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48981863"/>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252</TotalTime>
  <Words>2830</Words>
  <Application>Microsoft Office PowerPoint</Application>
  <PresentationFormat>Custom</PresentationFormat>
  <Paragraphs>397</Paragraphs>
  <Slides>47</Slides>
  <Notes>5</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Wisp</vt:lpstr>
      <vt:lpstr>PDF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văn có mấy đoạn?</vt:lpstr>
      <vt:lpstr>PowerPoint Presentation</vt:lpstr>
      <vt:lpstr>PowerPoint Presentation</vt:lpstr>
      <vt:lpstr>PowerPoint Presentation</vt:lpstr>
      <vt:lpstr>PowerPoint Presentation</vt:lpstr>
      <vt:lpstr>Luyện đọc nối tiếp theo đoạn</vt:lpstr>
      <vt:lpstr>PowerPoint Presentation</vt:lpstr>
      <vt:lpstr>PowerPoint Presentation</vt:lpstr>
      <vt:lpstr>PowerPoint Presentation</vt:lpstr>
      <vt:lpstr>Luyện đọc nối tiếp theo đoạn</vt:lpstr>
      <vt:lpstr>PowerPoint Presentation</vt:lpstr>
      <vt:lpstr>Luyện đọc nối tiếp theo đoạn</vt:lpstr>
      <vt:lpstr>Luyện đọc nhóm đôi</vt:lpstr>
      <vt:lpstr>PowerPoint Presentation</vt:lpstr>
      <vt:lpstr>Đọc thầm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Phân vai các nhân vật: tôi, Bống, Văn, Thành, Điệp</vt:lpstr>
      <vt:lpstr>PowerPoint Presentation</vt:lpstr>
      <vt:lpstr>PowerPoint Presentation</vt:lpstr>
    </vt:vector>
  </TitlesOfParts>
  <Company>HP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thang</dc:creator>
  <cp:lastModifiedBy>OSC</cp:lastModifiedBy>
  <cp:revision>44</cp:revision>
  <dcterms:created xsi:type="dcterms:W3CDTF">2023-09-05T09:47:12Z</dcterms:created>
  <dcterms:modified xsi:type="dcterms:W3CDTF">2025-05-28T04:47:25Z</dcterms:modified>
</cp:coreProperties>
</file>