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sldIdLst>
    <p:sldId id="354" r:id="rId3"/>
    <p:sldId id="391" r:id="rId4"/>
    <p:sldId id="358" r:id="rId5"/>
    <p:sldId id="392" r:id="rId6"/>
    <p:sldId id="257" r:id="rId7"/>
    <p:sldId id="352" r:id="rId8"/>
    <p:sldId id="359" r:id="rId9"/>
    <p:sldId id="360" r:id="rId10"/>
    <p:sldId id="361" r:id="rId11"/>
    <p:sldId id="393" r:id="rId12"/>
    <p:sldId id="370" r:id="rId13"/>
    <p:sldId id="362" r:id="rId14"/>
    <p:sldId id="367" r:id="rId15"/>
    <p:sldId id="368" r:id="rId16"/>
    <p:sldId id="371" r:id="rId17"/>
    <p:sldId id="383" r:id="rId18"/>
    <p:sldId id="390" r:id="rId19"/>
    <p:sldId id="384" r:id="rId20"/>
    <p:sldId id="385" r:id="rId21"/>
    <p:sldId id="344" r:id="rId22"/>
    <p:sldId id="386" r:id="rId23"/>
    <p:sldId id="387" r:id="rId24"/>
    <p:sldId id="388" r:id="rId25"/>
    <p:sldId id="394" r:id="rId26"/>
    <p:sldId id="345" r:id="rId27"/>
    <p:sldId id="389" r:id="rId28"/>
    <p:sldId id="351" r:id="rId29"/>
    <p:sldId id="395" r:id="rId30"/>
    <p:sldId id="396" r:id="rId31"/>
    <p:sldId id="39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p:scale>
          <a:sx n="60" d="100"/>
          <a:sy n="60" d="100"/>
        </p:scale>
        <p:origin x="9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2023/12/8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12/8/2023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2023/12/8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12/8/2023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id="{35ED18A5-6DDF-68A6-9097-3B5AD4C927A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white circle with leaves and blue text&#10;&#10;Description automatically generated">
            <a:extLst>
              <a:ext uri="{FF2B5EF4-FFF2-40B4-BE49-F238E27FC236}">
                <a16:creationId xmlns:a16="http://schemas.microsoft.com/office/drawing/2014/main" id="{FE4C16E8-BACE-BC72-E747-4F1ACC3300C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audio" Target="../media/audio1.wav"/><Relationship Id="rId3" Type="http://schemas.openxmlformats.org/officeDocument/2006/relationships/image" Target="../media/image12.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13.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wmf"/><Relationship Id="rId4" Type="http://schemas.openxmlformats.org/officeDocument/2006/relationships/image" Target="../media/image65.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9.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2B31FB22-721C-E963-FB63-BE5192FD657E}"/>
              </a:ext>
            </a:extLst>
          </p:cNvPr>
          <p:cNvPicPr>
            <a:picLocks noChangeAspect="1"/>
          </p:cNvPicPr>
          <p:nvPr/>
        </p:nvPicPr>
        <p:blipFill>
          <a:blip r:embed="rId5"/>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id="{7D859B9B-9E53-11AC-1328-D536F8F6D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7695AAF-50C6-D068-A9E2-26D5A572440B}"/>
              </a:ext>
            </a:extLst>
          </p:cNvPr>
          <p:cNvPicPr>
            <a:picLocks noChangeAspect="1"/>
          </p:cNvPicPr>
          <p:nvPr/>
        </p:nvPicPr>
        <p:blipFill>
          <a:blip r:embed="rId8"/>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6"/>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id="{512A1C1F-8B4F-4FB5-87DC-E46172B142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id="{9CD96102-CD6C-C922-0956-A5B8EDDCF58C}"/>
              </a:ext>
            </a:extLst>
          </p:cNvPr>
          <p:cNvPicPr>
            <a:picLocks noChangeAspect="1"/>
          </p:cNvPicPr>
          <p:nvPr/>
        </p:nvPicPr>
        <p:blipFill>
          <a:blip r:embed="rId9"/>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10"/>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id="{A1C0B4B9-8778-470C-534A-F0E74643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id="{45912ED8-3C1D-D342-99C5-9FD6B04D86F9}"/>
              </a:ext>
            </a:extLst>
          </p:cNvPr>
          <p:cNvPicPr>
            <a:picLocks noChangeAspect="1"/>
          </p:cNvPicPr>
          <p:nvPr/>
        </p:nvPicPr>
        <p:blipFill>
          <a:blip r:embed="rId7"/>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1414</Words>
  <Application>Microsoft Office PowerPoint</Application>
  <PresentationFormat>Widescreen</PresentationFormat>
  <Paragraphs>127</Paragraphs>
  <Slides>31</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Microsoft YaHei</vt:lpstr>
      <vt:lpstr>Arial</vt:lpstr>
      <vt:lpstr>Calibri</vt:lpstr>
      <vt:lpstr>Cambria</vt:lpstr>
      <vt:lpstr>Times New Roman</vt:lpstr>
      <vt:lpstr>UTM Cookies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2023-12-08T07:10:41Z</dcterms:created>
  <dcterms:modified xsi:type="dcterms:W3CDTF">2023-12-08T08:07:39Z</dcterms:modified>
</cp:coreProperties>
</file>