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58" r:id="rId4"/>
    <p:sldId id="370" r:id="rId5"/>
    <p:sldId id="318" r:id="rId6"/>
    <p:sldId id="321" r:id="rId7"/>
    <p:sldId id="322" r:id="rId8"/>
    <p:sldId id="323" r:id="rId9"/>
    <p:sldId id="366" r:id="rId10"/>
    <p:sldId id="371" r:id="rId11"/>
    <p:sldId id="365" r:id="rId12"/>
    <p:sldId id="368" r:id="rId13"/>
    <p:sldId id="369" r:id="rId14"/>
    <p:sldId id="367" r:id="rId15"/>
    <p:sldId id="373" r:id="rId16"/>
    <p:sldId id="661" r:id="rId17"/>
    <p:sldId id="668" r:id="rId18"/>
    <p:sldId id="664" r:id="rId19"/>
    <p:sldId id="1011" r:id="rId20"/>
    <p:sldId id="1012" r:id="rId21"/>
    <p:sldId id="670" r:id="rId22"/>
    <p:sldId id="669" r:id="rId23"/>
    <p:sldId id="671" r:id="rId24"/>
    <p:sldId id="672" r:id="rId25"/>
    <p:sldId id="673" r:id="rId26"/>
    <p:sldId id="280" r:id="rId27"/>
    <p:sldId id="26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2B7"/>
    <a:srgbClr val="A4DBF8"/>
    <a:srgbClr val="C00000"/>
    <a:srgbClr val="F7A160"/>
    <a:srgbClr val="FBCFE5"/>
    <a:srgbClr val="F487BE"/>
    <a:srgbClr val="A8CC69"/>
    <a:srgbClr val="D7E495"/>
    <a:srgbClr val="7FB641"/>
    <a:srgbClr val="9BC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5455" autoAdjust="0"/>
  </p:normalViewPr>
  <p:slideViewPr>
    <p:cSldViewPr snapToGrid="0">
      <p:cViewPr varScale="1">
        <p:scale>
          <a:sx n="55" d="100"/>
          <a:sy n="55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d7dfbda5eb_0_16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d7dfbda5eb_0_16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Ask Ss to open the box to reveal the picture and answer the question.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The points are on the box.</a:t>
            </a:r>
          </a:p>
        </p:txBody>
      </p:sp>
    </p:spTree>
    <p:extLst>
      <p:ext uri="{BB962C8B-B14F-4D97-AF65-F5344CB8AC3E}">
        <p14:creationId xmlns:p14="http://schemas.microsoft.com/office/powerpoint/2010/main" val="3633760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dirty="0"/>
              <a:t>Set the scene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SG" dirty="0"/>
              <a:t>Have students recall the names Jenny and Minh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SG" dirty="0"/>
              <a:t>Tell students Jenny and Minh are asking and answering about their names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SG" dirty="0"/>
              <a:t>Play the audio once and have students recall what Jenny and Minh say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SG" dirty="0"/>
              <a:t>Click on the numbers to reveal the text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SG" dirty="0"/>
              <a:t>Get 2-3 pairs to role play the conversation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39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SG" dirty="0"/>
              <a:t>Call out 2 students (each from different team) to ask and answer about their names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SG" dirty="0"/>
              <a:t>Students then take turns to spin the wheel and gain points for their teams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SG" dirty="0"/>
              <a:t>Click the grey triangle to get to the wheel in the next slide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74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listen: Ss listen and point to the correct friend.</a:t>
            </a:r>
          </a:p>
          <a:p>
            <a:pPr marL="171450" indent="-171450">
              <a:buFontTx/>
              <a:buChar char="-"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listen: Ss repeat what they hear on the audio.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2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Play the audio once for Ss to listen and read.</a:t>
            </a:r>
          </a:p>
          <a:p>
            <a:pPr marL="171450" indent="-171450">
              <a:buFontTx/>
              <a:buChar char="-"/>
            </a:pPr>
            <a:r>
              <a:rPr lang="en-US" dirty="0"/>
              <a:t>Role play as a class: boys take on the roles of Minh, girls take on the roles of Jenny -&gt; practice the dialogue</a:t>
            </a:r>
          </a:p>
          <a:p>
            <a:pPr marL="171450" indent="-171450">
              <a:buFontTx/>
              <a:buChar char="-"/>
            </a:pPr>
            <a:r>
              <a:rPr lang="en-US" dirty="0"/>
              <a:t>Pair work: Ss practice the dialogue in pairs 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1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Ss about the picture: number of people, names, places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Invite 3 students to play the roles of Minh, </a:t>
            </a:r>
            <a:r>
              <a:rPr lang="en-US" dirty="0" err="1"/>
              <a:t>Trà</a:t>
            </a:r>
            <a:r>
              <a:rPr lang="en-US" dirty="0"/>
              <a:t> and Kevin</a:t>
            </a:r>
          </a:p>
          <a:p>
            <a:pPr marL="171450" indent="-171450">
              <a:buFontTx/>
              <a:buChar char="-"/>
            </a:pPr>
            <a:r>
              <a:rPr lang="en-US" dirty="0"/>
              <a:t>Explain to Ss how to play the chain game. Have 2 Ss come to the front of the class and play the chain game with them. After Ss understand, have the 3</a:t>
            </a:r>
            <a:r>
              <a:rPr lang="en-US" baseline="30000" dirty="0"/>
              <a:t>rd</a:t>
            </a:r>
            <a:r>
              <a:rPr lang="en-US" dirty="0"/>
              <a:t> student come up to replace the teacher and continue the game.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83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8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squares “a, b, c, d” to reveal the answers.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tick to reveal the answers.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12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Call out 2 students and model the structures with them in front of class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Instruct students to leave their seats, move around the class, greet 3-5 friends, ask and answer about their names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36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Show the picture</a:t>
            </a:r>
            <a:r>
              <a:rPr lang="en-SG" dirty="0"/>
              <a:t>, introduce the character as a new friend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greet the character and ask about his/her name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listen to the audio and say aloud the name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name and have Ss spell &amp; say aloud one more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67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Have Ss ask the question 1 more time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Show the name and have them answer one by one</a:t>
            </a:r>
            <a:endParaRPr dirty="0"/>
          </a:p>
        </p:txBody>
      </p:sp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6020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Show the picture</a:t>
            </a:r>
            <a:r>
              <a:rPr lang="en-SG" dirty="0"/>
              <a:t>, introduce the character as a new friend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greet the character and ask about his/her name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listen to the audio and say aloud the name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name and have Ss spell &amp; say aloud one more time</a:t>
            </a:r>
            <a:endParaRPr lang="en-US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56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Show the picture</a:t>
            </a:r>
            <a:r>
              <a:rPr lang="en-SG" dirty="0"/>
              <a:t>, introduce the character as a new friend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greet the character and ask about his/her name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listen to the audio and say aloud the name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name and have Ss spell &amp; say aloud one more time</a:t>
            </a:r>
            <a:endParaRPr lang="en-US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34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Show the picture</a:t>
            </a:r>
            <a:r>
              <a:rPr lang="en-SG" dirty="0"/>
              <a:t>, introduce the character as a new friend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greet the character and ask about his/her name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listen to the audio and say aloud the name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name and have Ss spell &amp; say aloud one more time</a:t>
            </a:r>
            <a:endParaRPr lang="en-US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02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57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d7dfbda5eb_0_16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d7dfbda5eb_0_16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Ask Ss to open the box to reveal the picture and answer the question.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The points are on the box.</a:t>
            </a:r>
          </a:p>
        </p:txBody>
      </p:sp>
    </p:spTree>
    <p:extLst>
      <p:ext uri="{BB962C8B-B14F-4D97-AF65-F5344CB8AC3E}">
        <p14:creationId xmlns:p14="http://schemas.microsoft.com/office/powerpoint/2010/main" val="1473541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d7dfbda5eb_0_16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d7dfbda5eb_0_16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Ask Ss to open the box to reveal the picture and answer the question.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The points are on the box.</a:t>
            </a:r>
          </a:p>
        </p:txBody>
      </p:sp>
    </p:spTree>
    <p:extLst>
      <p:ext uri="{BB962C8B-B14F-4D97-AF65-F5344CB8AC3E}">
        <p14:creationId xmlns:p14="http://schemas.microsoft.com/office/powerpoint/2010/main" val="3376310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d7dfbda5eb_0_16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d7dfbda5eb_0_16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Ask Ss to open the box to reveal the picture and answer the question.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The points are on the box.</a:t>
            </a:r>
          </a:p>
        </p:txBody>
      </p:sp>
    </p:spTree>
    <p:extLst>
      <p:ext uri="{BB962C8B-B14F-4D97-AF65-F5344CB8AC3E}">
        <p14:creationId xmlns:p14="http://schemas.microsoft.com/office/powerpoint/2010/main" val="1262143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03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7614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082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340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508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4284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785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1892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3940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8583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016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1894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20.jpg"/><Relationship Id="rId9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910210" y="2290293"/>
            <a:ext cx="6449132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1: HELLO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1 – Vocabulary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C206EF8-A9BF-279C-6E89-B787A7E57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87" y="821592"/>
            <a:ext cx="4932813" cy="4980551"/>
          </a:xfrm>
          <a:prstGeom prst="rect">
            <a:avLst/>
          </a:prstGeom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B5E5C038-9CD9-C442-8736-0116369F2915}"/>
              </a:ext>
            </a:extLst>
          </p:cNvPr>
          <p:cNvSpPr/>
          <p:nvPr/>
        </p:nvSpPr>
        <p:spPr>
          <a:xfrm>
            <a:off x="2425615" y="814673"/>
            <a:ext cx="1838520" cy="1646631"/>
          </a:xfrm>
          <a:prstGeom prst="roundRect">
            <a:avLst/>
          </a:prstGeom>
          <a:solidFill>
            <a:srgbClr val="FED073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2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65F55A1-7ED7-824D-A4C9-D0F63C2C7C3E}"/>
              </a:ext>
            </a:extLst>
          </p:cNvPr>
          <p:cNvSpPr/>
          <p:nvPr/>
        </p:nvSpPr>
        <p:spPr>
          <a:xfrm>
            <a:off x="4280538" y="814673"/>
            <a:ext cx="1838520" cy="1646631"/>
          </a:xfrm>
          <a:prstGeom prst="roundRect">
            <a:avLst/>
          </a:prstGeom>
          <a:solidFill>
            <a:srgbClr val="C1A7E2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3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7D643190-6193-8A44-8010-5EFCE68F5194}"/>
              </a:ext>
            </a:extLst>
          </p:cNvPr>
          <p:cNvSpPr/>
          <p:nvPr/>
        </p:nvSpPr>
        <p:spPr>
          <a:xfrm>
            <a:off x="557993" y="821592"/>
            <a:ext cx="1838520" cy="1646631"/>
          </a:xfrm>
          <a:prstGeom prst="roundRect">
            <a:avLst/>
          </a:prstGeom>
          <a:solidFill>
            <a:srgbClr val="FF664A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1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8C03AC0-0875-8E4F-9069-E078F579F7F6}"/>
              </a:ext>
            </a:extLst>
          </p:cNvPr>
          <p:cNvSpPr/>
          <p:nvPr/>
        </p:nvSpPr>
        <p:spPr>
          <a:xfrm>
            <a:off x="557638" y="2479453"/>
            <a:ext cx="1838520" cy="1646631"/>
          </a:xfrm>
          <a:prstGeom prst="roundRect">
            <a:avLst/>
          </a:prstGeom>
          <a:solidFill>
            <a:srgbClr val="C1A7E2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4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97DD923-9862-DF43-8034-E1638897F12F}"/>
              </a:ext>
            </a:extLst>
          </p:cNvPr>
          <p:cNvSpPr/>
          <p:nvPr/>
        </p:nvSpPr>
        <p:spPr>
          <a:xfrm>
            <a:off x="2421557" y="2479398"/>
            <a:ext cx="1838519" cy="1646631"/>
          </a:xfrm>
          <a:prstGeom prst="roundRect">
            <a:avLst/>
          </a:prstGeom>
          <a:solidFill>
            <a:srgbClr val="FFFFFF">
              <a:lumMod val="2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FFFFFF"/>
                </a:solidFill>
                <a:cs typeface="Arial"/>
                <a:sym typeface="Arial"/>
              </a:rPr>
              <a:t>5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1✩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3BB2D086-B235-7A42-A74C-3687E594A3B1}"/>
              </a:ext>
            </a:extLst>
          </p:cNvPr>
          <p:cNvSpPr/>
          <p:nvPr/>
        </p:nvSpPr>
        <p:spPr>
          <a:xfrm>
            <a:off x="4282178" y="2479398"/>
            <a:ext cx="1838377" cy="1646631"/>
          </a:xfrm>
          <a:prstGeom prst="roundRect">
            <a:avLst/>
          </a:prstGeom>
          <a:solidFill>
            <a:srgbClr val="F487BE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6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765D1B8-E908-9444-9A96-45E457078F03}"/>
              </a:ext>
            </a:extLst>
          </p:cNvPr>
          <p:cNvSpPr/>
          <p:nvPr/>
        </p:nvSpPr>
        <p:spPr>
          <a:xfrm>
            <a:off x="557638" y="4151429"/>
            <a:ext cx="1838376" cy="1654853"/>
          </a:xfrm>
          <a:prstGeom prst="roundRect">
            <a:avLst/>
          </a:prstGeom>
          <a:solidFill>
            <a:srgbClr val="8167C1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7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7371351-FA08-2342-BE7C-DC0CEC74D58A}"/>
              </a:ext>
            </a:extLst>
          </p:cNvPr>
          <p:cNvSpPr/>
          <p:nvPr/>
        </p:nvSpPr>
        <p:spPr>
          <a:xfrm>
            <a:off x="2442164" y="4155567"/>
            <a:ext cx="1838375" cy="1646576"/>
          </a:xfrm>
          <a:prstGeom prst="roundRect">
            <a:avLst/>
          </a:prstGeom>
          <a:solidFill>
            <a:srgbClr val="F487BE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8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9DA7C2A-CDDA-3A45-A88F-B8ED105F5629}"/>
              </a:ext>
            </a:extLst>
          </p:cNvPr>
          <p:cNvSpPr/>
          <p:nvPr/>
        </p:nvSpPr>
        <p:spPr>
          <a:xfrm>
            <a:off x="4326688" y="4155567"/>
            <a:ext cx="1838375" cy="1646576"/>
          </a:xfrm>
          <a:prstGeom prst="roundRect">
            <a:avLst/>
          </a:prstGeom>
          <a:solidFill>
            <a:srgbClr val="FF664A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9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E8F7DF0F-B5C4-3E4C-967B-364D83F32E65}"/>
              </a:ext>
            </a:extLst>
          </p:cNvPr>
          <p:cNvSpPr/>
          <p:nvPr/>
        </p:nvSpPr>
        <p:spPr>
          <a:xfrm>
            <a:off x="6894824" y="2207893"/>
            <a:ext cx="3875356" cy="806959"/>
          </a:xfrm>
          <a:prstGeom prst="wedgeRoundRectCallout">
            <a:avLst>
              <a:gd name="adj1" fmla="val -68735"/>
              <a:gd name="adj2" fmla="val 20730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accent1"/>
            </a:solidFill>
            <a:prstDash val="dashDot"/>
          </a:ln>
          <a:effectLst/>
        </p:spPr>
        <p:txBody>
          <a:bodyPr rtlCol="0" anchor="ctr"/>
          <a:lstStyle/>
          <a:p>
            <a:pPr algn="ctr" defTabSz="1219170">
              <a:buClr>
                <a:srgbClr val="1D3055"/>
              </a:buClr>
              <a:buSzPts val="1100"/>
              <a:defRPr/>
            </a:pPr>
            <a:r>
              <a:rPr lang="en-US" sz="2600" b="1" kern="0" dirty="0">
                <a:ea typeface="Gochi Hand"/>
                <a:cs typeface="Gochi Hand"/>
                <a:sym typeface="Gochi Hand"/>
              </a:rPr>
              <a:t>Hello! I’m </a:t>
            </a:r>
            <a:r>
              <a:rPr lang="en-US" sz="2600" b="1" kern="0" dirty="0">
                <a:solidFill>
                  <a:srgbClr val="C00000"/>
                </a:solidFill>
                <a:ea typeface="Gochi Hand"/>
                <a:cs typeface="Gochi Hand"/>
                <a:sym typeface="Gochi Hand"/>
              </a:rPr>
              <a:t>Mai</a:t>
            </a:r>
            <a:r>
              <a:rPr lang="en-US" sz="2600" b="1" kern="0" dirty="0">
                <a:solidFill>
                  <a:srgbClr val="002060"/>
                </a:solidFill>
                <a:ea typeface="Gochi Hand"/>
                <a:cs typeface="Gochi Hand"/>
                <a:sym typeface="Gochi Hand"/>
              </a:rPr>
              <a:t>.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EFD7116-F51B-E341-819B-D8D936C9E89E}"/>
              </a:ext>
            </a:extLst>
          </p:cNvPr>
          <p:cNvSpPr/>
          <p:nvPr/>
        </p:nvSpPr>
        <p:spPr>
          <a:xfrm>
            <a:off x="7615926" y="1176914"/>
            <a:ext cx="2150459" cy="637556"/>
          </a:xfrm>
          <a:prstGeom prst="roundRect">
            <a:avLst/>
          </a:prstGeom>
          <a:solidFill>
            <a:srgbClr val="8167C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VN" sz="2600" kern="0" dirty="0">
                <a:solidFill>
                  <a:srgbClr val="FFFFFF"/>
                </a:solidFill>
                <a:cs typeface="Arial"/>
                <a:sym typeface="Arial"/>
              </a:rPr>
              <a:t>Show all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AB0C846-D1C7-95FE-4151-B576B9D7C288}"/>
              </a:ext>
            </a:extLst>
          </p:cNvPr>
          <p:cNvSpPr/>
          <p:nvPr/>
        </p:nvSpPr>
        <p:spPr>
          <a:xfrm>
            <a:off x="6894824" y="3722549"/>
            <a:ext cx="3108089" cy="806959"/>
          </a:xfrm>
          <a:prstGeom prst="wedgeRoundRectCallout">
            <a:avLst>
              <a:gd name="adj1" fmla="val 69215"/>
              <a:gd name="adj2" fmla="val 64454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Hi! </a:t>
            </a:r>
            <a:br>
              <a:rPr lang="en-US" sz="2600" b="1" dirty="0"/>
            </a:br>
            <a:r>
              <a:rPr lang="en-US" sz="2600" b="1" dirty="0"/>
              <a:t>What’s your name?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04A7AA-9447-594B-BA46-FF81563702C6}"/>
              </a:ext>
            </a:extLst>
          </p:cNvPr>
          <p:cNvSpPr txBox="1"/>
          <p:nvPr/>
        </p:nvSpPr>
        <p:spPr>
          <a:xfrm>
            <a:off x="3761732" y="6131391"/>
            <a:ext cx="5431886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squares to reveal the hidden picture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“Show all” to reveal the answer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281;p15">
            <a:extLst>
              <a:ext uri="{FF2B5EF4-FFF2-40B4-BE49-F238E27FC236}">
                <a16:creationId xmlns:a16="http://schemas.microsoft.com/office/drawing/2014/main" id="{2DCCC196-7EF3-DEBD-C1E8-86DEDEE66AA9}"/>
              </a:ext>
            </a:extLst>
          </p:cNvPr>
          <p:cNvSpPr txBox="1">
            <a:spLocks/>
          </p:cNvSpPr>
          <p:nvPr/>
        </p:nvSpPr>
        <p:spPr>
          <a:xfrm>
            <a:off x="736658" y="136696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69FA67-C935-965C-D0D2-BC7E85B00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3011" y="4201154"/>
            <a:ext cx="1361351" cy="16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9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E9E4754-FB08-740E-1356-1F63AF3D4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19" y="821592"/>
            <a:ext cx="5072416" cy="4987470"/>
          </a:xfrm>
          <a:prstGeom prst="rect">
            <a:avLst/>
          </a:prstGeom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B5E5C038-9CD9-C442-8736-0116369F2915}"/>
              </a:ext>
            </a:extLst>
          </p:cNvPr>
          <p:cNvSpPr/>
          <p:nvPr/>
        </p:nvSpPr>
        <p:spPr>
          <a:xfrm>
            <a:off x="2425615" y="814673"/>
            <a:ext cx="1838520" cy="1646631"/>
          </a:xfrm>
          <a:prstGeom prst="roundRect">
            <a:avLst/>
          </a:prstGeom>
          <a:solidFill>
            <a:srgbClr val="FED073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2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65F55A1-7ED7-824D-A4C9-D0F63C2C7C3E}"/>
              </a:ext>
            </a:extLst>
          </p:cNvPr>
          <p:cNvSpPr/>
          <p:nvPr/>
        </p:nvSpPr>
        <p:spPr>
          <a:xfrm>
            <a:off x="4280538" y="814673"/>
            <a:ext cx="1838520" cy="1646631"/>
          </a:xfrm>
          <a:prstGeom prst="roundRect">
            <a:avLst/>
          </a:prstGeom>
          <a:solidFill>
            <a:srgbClr val="C1A7E2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3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7D643190-6193-8A44-8010-5EFCE68F5194}"/>
              </a:ext>
            </a:extLst>
          </p:cNvPr>
          <p:cNvSpPr/>
          <p:nvPr/>
        </p:nvSpPr>
        <p:spPr>
          <a:xfrm>
            <a:off x="557993" y="821592"/>
            <a:ext cx="1838520" cy="1646631"/>
          </a:xfrm>
          <a:prstGeom prst="roundRect">
            <a:avLst/>
          </a:prstGeom>
          <a:solidFill>
            <a:srgbClr val="FF664A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1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8C03AC0-0875-8E4F-9069-E078F579F7F6}"/>
              </a:ext>
            </a:extLst>
          </p:cNvPr>
          <p:cNvSpPr/>
          <p:nvPr/>
        </p:nvSpPr>
        <p:spPr>
          <a:xfrm>
            <a:off x="557638" y="2479453"/>
            <a:ext cx="1838520" cy="1646631"/>
          </a:xfrm>
          <a:prstGeom prst="roundRect">
            <a:avLst/>
          </a:prstGeom>
          <a:solidFill>
            <a:srgbClr val="C1A7E2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4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97DD923-9862-DF43-8034-E1638897F12F}"/>
              </a:ext>
            </a:extLst>
          </p:cNvPr>
          <p:cNvSpPr/>
          <p:nvPr/>
        </p:nvSpPr>
        <p:spPr>
          <a:xfrm>
            <a:off x="2421557" y="2479398"/>
            <a:ext cx="1838519" cy="1646631"/>
          </a:xfrm>
          <a:prstGeom prst="roundRect">
            <a:avLst/>
          </a:prstGeom>
          <a:solidFill>
            <a:srgbClr val="FFFFFF">
              <a:lumMod val="2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FFFFFF"/>
                </a:solidFill>
                <a:cs typeface="Arial"/>
                <a:sym typeface="Arial"/>
              </a:rPr>
              <a:t>5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1✩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3BB2D086-B235-7A42-A74C-3687E594A3B1}"/>
              </a:ext>
            </a:extLst>
          </p:cNvPr>
          <p:cNvSpPr/>
          <p:nvPr/>
        </p:nvSpPr>
        <p:spPr>
          <a:xfrm>
            <a:off x="4282178" y="2479398"/>
            <a:ext cx="1838377" cy="1646631"/>
          </a:xfrm>
          <a:prstGeom prst="roundRect">
            <a:avLst/>
          </a:prstGeom>
          <a:solidFill>
            <a:srgbClr val="F487BE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6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765D1B8-E908-9444-9A96-45E457078F03}"/>
              </a:ext>
            </a:extLst>
          </p:cNvPr>
          <p:cNvSpPr/>
          <p:nvPr/>
        </p:nvSpPr>
        <p:spPr>
          <a:xfrm>
            <a:off x="557638" y="4151429"/>
            <a:ext cx="1838376" cy="1654853"/>
          </a:xfrm>
          <a:prstGeom prst="roundRect">
            <a:avLst/>
          </a:prstGeom>
          <a:solidFill>
            <a:srgbClr val="8167C1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7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7371351-FA08-2342-BE7C-DC0CEC74D58A}"/>
              </a:ext>
            </a:extLst>
          </p:cNvPr>
          <p:cNvSpPr/>
          <p:nvPr/>
        </p:nvSpPr>
        <p:spPr>
          <a:xfrm>
            <a:off x="2442164" y="4155567"/>
            <a:ext cx="1838375" cy="1646576"/>
          </a:xfrm>
          <a:prstGeom prst="roundRect">
            <a:avLst/>
          </a:prstGeom>
          <a:solidFill>
            <a:srgbClr val="F487BE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8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9DA7C2A-CDDA-3A45-A88F-B8ED105F5629}"/>
              </a:ext>
            </a:extLst>
          </p:cNvPr>
          <p:cNvSpPr/>
          <p:nvPr/>
        </p:nvSpPr>
        <p:spPr>
          <a:xfrm>
            <a:off x="4326688" y="4155567"/>
            <a:ext cx="1838375" cy="1646576"/>
          </a:xfrm>
          <a:prstGeom prst="roundRect">
            <a:avLst/>
          </a:prstGeom>
          <a:solidFill>
            <a:srgbClr val="FF664A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9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E8F7DF0F-B5C4-3E4C-967B-364D83F32E65}"/>
              </a:ext>
            </a:extLst>
          </p:cNvPr>
          <p:cNvSpPr/>
          <p:nvPr/>
        </p:nvSpPr>
        <p:spPr>
          <a:xfrm>
            <a:off x="6894824" y="2207893"/>
            <a:ext cx="3875356" cy="806959"/>
          </a:xfrm>
          <a:prstGeom prst="wedgeRoundRectCallout">
            <a:avLst>
              <a:gd name="adj1" fmla="val -68735"/>
              <a:gd name="adj2" fmla="val 20730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accent1"/>
            </a:solidFill>
            <a:prstDash val="dashDot"/>
          </a:ln>
          <a:effectLst/>
        </p:spPr>
        <p:txBody>
          <a:bodyPr rtlCol="0" anchor="ctr"/>
          <a:lstStyle/>
          <a:p>
            <a:pPr algn="ctr" defTabSz="1219170">
              <a:buClr>
                <a:srgbClr val="1D3055"/>
              </a:buClr>
              <a:buSzPts val="1100"/>
              <a:defRPr/>
            </a:pPr>
            <a:r>
              <a:rPr lang="en-US" sz="2600" b="1" kern="0" dirty="0">
                <a:ea typeface="Gochi Hand"/>
                <a:cs typeface="Gochi Hand"/>
                <a:sym typeface="Gochi Hand"/>
              </a:rPr>
              <a:t>Hi! My name’s </a:t>
            </a:r>
            <a:r>
              <a:rPr lang="en-US" sz="2600" b="1" kern="0" dirty="0">
                <a:solidFill>
                  <a:srgbClr val="C00000"/>
                </a:solidFill>
                <a:ea typeface="Gochi Hand"/>
                <a:cs typeface="Gochi Hand"/>
                <a:sym typeface="Gochi Hand"/>
              </a:rPr>
              <a:t>Kevin</a:t>
            </a:r>
            <a:r>
              <a:rPr lang="en-US" sz="2600" b="1" kern="0" dirty="0">
                <a:solidFill>
                  <a:srgbClr val="002060"/>
                </a:solidFill>
                <a:ea typeface="Gochi Hand"/>
                <a:cs typeface="Gochi Hand"/>
                <a:sym typeface="Gochi Hand"/>
              </a:rPr>
              <a:t>.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EFD7116-F51B-E341-819B-D8D936C9E89E}"/>
              </a:ext>
            </a:extLst>
          </p:cNvPr>
          <p:cNvSpPr/>
          <p:nvPr/>
        </p:nvSpPr>
        <p:spPr>
          <a:xfrm>
            <a:off x="7615926" y="1176914"/>
            <a:ext cx="2150459" cy="637556"/>
          </a:xfrm>
          <a:prstGeom prst="roundRect">
            <a:avLst/>
          </a:prstGeom>
          <a:solidFill>
            <a:srgbClr val="8167C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VN" sz="2600" kern="0" dirty="0">
                <a:solidFill>
                  <a:srgbClr val="FFFFFF"/>
                </a:solidFill>
                <a:cs typeface="Arial"/>
                <a:sym typeface="Arial"/>
              </a:rPr>
              <a:t>Show all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AB0C846-D1C7-95FE-4151-B576B9D7C288}"/>
              </a:ext>
            </a:extLst>
          </p:cNvPr>
          <p:cNvSpPr/>
          <p:nvPr/>
        </p:nvSpPr>
        <p:spPr>
          <a:xfrm>
            <a:off x="6894824" y="3722549"/>
            <a:ext cx="3108089" cy="806959"/>
          </a:xfrm>
          <a:prstGeom prst="wedgeRoundRectCallout">
            <a:avLst>
              <a:gd name="adj1" fmla="val 69215"/>
              <a:gd name="adj2" fmla="val 64454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Hi! </a:t>
            </a:r>
            <a:br>
              <a:rPr lang="en-US" sz="2600" b="1" dirty="0"/>
            </a:br>
            <a:r>
              <a:rPr lang="en-US" sz="2600" b="1" dirty="0"/>
              <a:t>What’s your name?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9B9A74-9C4D-9CC3-A118-651832F87CD1}"/>
              </a:ext>
            </a:extLst>
          </p:cNvPr>
          <p:cNvSpPr txBox="1"/>
          <p:nvPr/>
        </p:nvSpPr>
        <p:spPr>
          <a:xfrm>
            <a:off x="3761732" y="6131391"/>
            <a:ext cx="5431886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squares to reveal the hidden picture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“Show all” to reveal the answer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1100E3-68EC-6452-7500-D518F29AC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3011" y="4201154"/>
            <a:ext cx="1361351" cy="16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4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0382CEF-A6D5-D89D-C02C-9C10B691C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82" y="821592"/>
            <a:ext cx="5122079" cy="5010035"/>
          </a:xfrm>
          <a:prstGeom prst="rect">
            <a:avLst/>
          </a:prstGeom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B5E5C038-9CD9-C442-8736-0116369F2915}"/>
              </a:ext>
            </a:extLst>
          </p:cNvPr>
          <p:cNvSpPr/>
          <p:nvPr/>
        </p:nvSpPr>
        <p:spPr>
          <a:xfrm>
            <a:off x="2425615" y="814673"/>
            <a:ext cx="1838520" cy="1646631"/>
          </a:xfrm>
          <a:prstGeom prst="roundRect">
            <a:avLst/>
          </a:prstGeom>
          <a:solidFill>
            <a:srgbClr val="FED073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2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65F55A1-7ED7-824D-A4C9-D0F63C2C7C3E}"/>
              </a:ext>
            </a:extLst>
          </p:cNvPr>
          <p:cNvSpPr/>
          <p:nvPr/>
        </p:nvSpPr>
        <p:spPr>
          <a:xfrm>
            <a:off x="4280538" y="814673"/>
            <a:ext cx="1838520" cy="1646631"/>
          </a:xfrm>
          <a:prstGeom prst="roundRect">
            <a:avLst/>
          </a:prstGeom>
          <a:solidFill>
            <a:srgbClr val="C1A7E2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3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7D643190-6193-8A44-8010-5EFCE68F5194}"/>
              </a:ext>
            </a:extLst>
          </p:cNvPr>
          <p:cNvSpPr/>
          <p:nvPr/>
        </p:nvSpPr>
        <p:spPr>
          <a:xfrm>
            <a:off x="557993" y="821592"/>
            <a:ext cx="1838520" cy="1646631"/>
          </a:xfrm>
          <a:prstGeom prst="roundRect">
            <a:avLst/>
          </a:prstGeom>
          <a:solidFill>
            <a:srgbClr val="FF664A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1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8C03AC0-0875-8E4F-9069-E078F579F7F6}"/>
              </a:ext>
            </a:extLst>
          </p:cNvPr>
          <p:cNvSpPr/>
          <p:nvPr/>
        </p:nvSpPr>
        <p:spPr>
          <a:xfrm>
            <a:off x="557638" y="2479453"/>
            <a:ext cx="1838520" cy="1646631"/>
          </a:xfrm>
          <a:prstGeom prst="roundRect">
            <a:avLst/>
          </a:prstGeom>
          <a:solidFill>
            <a:srgbClr val="C1A7E2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4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97DD923-9862-DF43-8034-E1638897F12F}"/>
              </a:ext>
            </a:extLst>
          </p:cNvPr>
          <p:cNvSpPr/>
          <p:nvPr/>
        </p:nvSpPr>
        <p:spPr>
          <a:xfrm>
            <a:off x="2421557" y="2479398"/>
            <a:ext cx="1838519" cy="1646631"/>
          </a:xfrm>
          <a:prstGeom prst="roundRect">
            <a:avLst/>
          </a:prstGeom>
          <a:solidFill>
            <a:srgbClr val="FFFFFF">
              <a:lumMod val="2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FFFFFF"/>
                </a:solidFill>
                <a:cs typeface="Arial"/>
                <a:sym typeface="Arial"/>
              </a:rPr>
              <a:t>5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1✩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3BB2D086-B235-7A42-A74C-3687E594A3B1}"/>
              </a:ext>
            </a:extLst>
          </p:cNvPr>
          <p:cNvSpPr/>
          <p:nvPr/>
        </p:nvSpPr>
        <p:spPr>
          <a:xfrm>
            <a:off x="4282178" y="2479398"/>
            <a:ext cx="1838377" cy="1646631"/>
          </a:xfrm>
          <a:prstGeom prst="roundRect">
            <a:avLst/>
          </a:prstGeom>
          <a:solidFill>
            <a:srgbClr val="F487BE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6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765D1B8-E908-9444-9A96-45E457078F03}"/>
              </a:ext>
            </a:extLst>
          </p:cNvPr>
          <p:cNvSpPr/>
          <p:nvPr/>
        </p:nvSpPr>
        <p:spPr>
          <a:xfrm>
            <a:off x="557638" y="4151429"/>
            <a:ext cx="1838376" cy="1654853"/>
          </a:xfrm>
          <a:prstGeom prst="roundRect">
            <a:avLst/>
          </a:prstGeom>
          <a:solidFill>
            <a:srgbClr val="8167C1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7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7371351-FA08-2342-BE7C-DC0CEC74D58A}"/>
              </a:ext>
            </a:extLst>
          </p:cNvPr>
          <p:cNvSpPr/>
          <p:nvPr/>
        </p:nvSpPr>
        <p:spPr>
          <a:xfrm>
            <a:off x="2442164" y="4155567"/>
            <a:ext cx="1838375" cy="1646576"/>
          </a:xfrm>
          <a:prstGeom prst="roundRect">
            <a:avLst/>
          </a:prstGeom>
          <a:solidFill>
            <a:srgbClr val="F487BE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8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9DA7C2A-CDDA-3A45-A88F-B8ED105F5629}"/>
              </a:ext>
            </a:extLst>
          </p:cNvPr>
          <p:cNvSpPr/>
          <p:nvPr/>
        </p:nvSpPr>
        <p:spPr>
          <a:xfrm>
            <a:off x="4326688" y="4155567"/>
            <a:ext cx="1838375" cy="1646576"/>
          </a:xfrm>
          <a:prstGeom prst="roundRect">
            <a:avLst/>
          </a:prstGeom>
          <a:solidFill>
            <a:srgbClr val="FF664A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9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E8F7DF0F-B5C4-3E4C-967B-364D83F32E65}"/>
              </a:ext>
            </a:extLst>
          </p:cNvPr>
          <p:cNvSpPr/>
          <p:nvPr/>
        </p:nvSpPr>
        <p:spPr>
          <a:xfrm>
            <a:off x="6894824" y="2207893"/>
            <a:ext cx="3875356" cy="806959"/>
          </a:xfrm>
          <a:prstGeom prst="wedgeRoundRectCallout">
            <a:avLst>
              <a:gd name="adj1" fmla="val -68735"/>
              <a:gd name="adj2" fmla="val 20730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accent1"/>
            </a:solidFill>
            <a:prstDash val="dashDot"/>
          </a:ln>
          <a:effectLst/>
        </p:spPr>
        <p:txBody>
          <a:bodyPr rtlCol="0" anchor="ctr"/>
          <a:lstStyle/>
          <a:p>
            <a:pPr algn="ctr" defTabSz="1219170">
              <a:buClr>
                <a:srgbClr val="1D3055"/>
              </a:buClr>
              <a:buSzPts val="1100"/>
              <a:defRPr/>
            </a:pPr>
            <a:r>
              <a:rPr lang="en-US" sz="2600" b="1" kern="0" dirty="0">
                <a:ea typeface="Gochi Hand"/>
                <a:cs typeface="Gochi Hand"/>
                <a:sym typeface="Gochi Hand"/>
              </a:rPr>
              <a:t>Hi! My name’s </a:t>
            </a:r>
            <a:r>
              <a:rPr lang="en-US" sz="2600" b="1" kern="0" dirty="0">
                <a:solidFill>
                  <a:srgbClr val="C00000"/>
                </a:solidFill>
                <a:ea typeface="Gochi Hand"/>
                <a:cs typeface="Gochi Hand"/>
                <a:sym typeface="Gochi Hand"/>
              </a:rPr>
              <a:t>Minh</a:t>
            </a:r>
            <a:r>
              <a:rPr lang="en-US" sz="2600" b="1" kern="0" dirty="0">
                <a:solidFill>
                  <a:srgbClr val="002060"/>
                </a:solidFill>
                <a:ea typeface="Gochi Hand"/>
                <a:cs typeface="Gochi Hand"/>
                <a:sym typeface="Gochi Hand"/>
              </a:rPr>
              <a:t>.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EFD7116-F51B-E341-819B-D8D936C9E89E}"/>
              </a:ext>
            </a:extLst>
          </p:cNvPr>
          <p:cNvSpPr/>
          <p:nvPr/>
        </p:nvSpPr>
        <p:spPr>
          <a:xfrm>
            <a:off x="7615926" y="1176914"/>
            <a:ext cx="2150459" cy="637556"/>
          </a:xfrm>
          <a:prstGeom prst="roundRect">
            <a:avLst/>
          </a:prstGeom>
          <a:solidFill>
            <a:srgbClr val="8167C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VN" sz="2600" kern="0" dirty="0">
                <a:solidFill>
                  <a:srgbClr val="FFFFFF"/>
                </a:solidFill>
                <a:cs typeface="Arial"/>
                <a:sym typeface="Arial"/>
              </a:rPr>
              <a:t>Show all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AB0C846-D1C7-95FE-4151-B576B9D7C288}"/>
              </a:ext>
            </a:extLst>
          </p:cNvPr>
          <p:cNvSpPr/>
          <p:nvPr/>
        </p:nvSpPr>
        <p:spPr>
          <a:xfrm>
            <a:off x="6894824" y="3722549"/>
            <a:ext cx="3108089" cy="806959"/>
          </a:xfrm>
          <a:prstGeom prst="wedgeRoundRectCallout">
            <a:avLst>
              <a:gd name="adj1" fmla="val 69215"/>
              <a:gd name="adj2" fmla="val 64454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Hi! </a:t>
            </a:r>
            <a:br>
              <a:rPr lang="en-US" sz="2600" b="1" dirty="0"/>
            </a:br>
            <a:r>
              <a:rPr lang="en-US" sz="2600" b="1" dirty="0"/>
              <a:t>What’s your name?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728F2D-9D99-F7C2-F409-EB9BFD4F9C0C}"/>
              </a:ext>
            </a:extLst>
          </p:cNvPr>
          <p:cNvSpPr txBox="1"/>
          <p:nvPr/>
        </p:nvSpPr>
        <p:spPr>
          <a:xfrm>
            <a:off x="3761732" y="6131391"/>
            <a:ext cx="5431886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squares to reveal the hidden picture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“Show all” to reveal the answer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281;p15">
            <a:extLst>
              <a:ext uri="{FF2B5EF4-FFF2-40B4-BE49-F238E27FC236}">
                <a16:creationId xmlns:a16="http://schemas.microsoft.com/office/drawing/2014/main" id="{423E0C3B-E173-021C-5A06-CE65C50C38F7}"/>
              </a:ext>
            </a:extLst>
          </p:cNvPr>
          <p:cNvSpPr txBox="1">
            <a:spLocks/>
          </p:cNvSpPr>
          <p:nvPr/>
        </p:nvSpPr>
        <p:spPr>
          <a:xfrm>
            <a:off x="736658" y="136696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D16FB5-0BD2-AB5D-D07A-5AA249113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3011" y="4201154"/>
            <a:ext cx="1361351" cy="16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C513EA4-135E-B6BC-2472-2125783EE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156" y="814673"/>
            <a:ext cx="4889742" cy="5022879"/>
          </a:xfrm>
          <a:prstGeom prst="rect">
            <a:avLst/>
          </a:prstGeom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B5E5C038-9CD9-C442-8736-0116369F2915}"/>
              </a:ext>
            </a:extLst>
          </p:cNvPr>
          <p:cNvSpPr/>
          <p:nvPr/>
        </p:nvSpPr>
        <p:spPr>
          <a:xfrm>
            <a:off x="2425615" y="814673"/>
            <a:ext cx="1838520" cy="1646631"/>
          </a:xfrm>
          <a:prstGeom prst="roundRect">
            <a:avLst/>
          </a:prstGeom>
          <a:solidFill>
            <a:srgbClr val="FED073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2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65F55A1-7ED7-824D-A4C9-D0F63C2C7C3E}"/>
              </a:ext>
            </a:extLst>
          </p:cNvPr>
          <p:cNvSpPr/>
          <p:nvPr/>
        </p:nvSpPr>
        <p:spPr>
          <a:xfrm>
            <a:off x="4280538" y="814673"/>
            <a:ext cx="1838520" cy="1646631"/>
          </a:xfrm>
          <a:prstGeom prst="roundRect">
            <a:avLst/>
          </a:prstGeom>
          <a:solidFill>
            <a:srgbClr val="C1A7E2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3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7D643190-6193-8A44-8010-5EFCE68F5194}"/>
              </a:ext>
            </a:extLst>
          </p:cNvPr>
          <p:cNvSpPr/>
          <p:nvPr/>
        </p:nvSpPr>
        <p:spPr>
          <a:xfrm>
            <a:off x="557993" y="821592"/>
            <a:ext cx="1838520" cy="1646631"/>
          </a:xfrm>
          <a:prstGeom prst="roundRect">
            <a:avLst/>
          </a:prstGeom>
          <a:solidFill>
            <a:srgbClr val="FF664A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1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8C03AC0-0875-8E4F-9069-E078F579F7F6}"/>
              </a:ext>
            </a:extLst>
          </p:cNvPr>
          <p:cNvSpPr/>
          <p:nvPr/>
        </p:nvSpPr>
        <p:spPr>
          <a:xfrm>
            <a:off x="557638" y="2479453"/>
            <a:ext cx="1838520" cy="1646631"/>
          </a:xfrm>
          <a:prstGeom prst="roundRect">
            <a:avLst/>
          </a:prstGeom>
          <a:solidFill>
            <a:srgbClr val="C1A7E2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4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97DD923-9862-DF43-8034-E1638897F12F}"/>
              </a:ext>
            </a:extLst>
          </p:cNvPr>
          <p:cNvSpPr/>
          <p:nvPr/>
        </p:nvSpPr>
        <p:spPr>
          <a:xfrm>
            <a:off x="2421557" y="2479398"/>
            <a:ext cx="1838519" cy="1646631"/>
          </a:xfrm>
          <a:prstGeom prst="roundRect">
            <a:avLst/>
          </a:prstGeom>
          <a:solidFill>
            <a:srgbClr val="FFFFFF">
              <a:lumMod val="2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FFFFFF"/>
                </a:solidFill>
                <a:cs typeface="Arial"/>
                <a:sym typeface="Arial"/>
              </a:rPr>
              <a:t>5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1✩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3BB2D086-B235-7A42-A74C-3687E594A3B1}"/>
              </a:ext>
            </a:extLst>
          </p:cNvPr>
          <p:cNvSpPr/>
          <p:nvPr/>
        </p:nvSpPr>
        <p:spPr>
          <a:xfrm>
            <a:off x="4282178" y="2479398"/>
            <a:ext cx="1838377" cy="1646631"/>
          </a:xfrm>
          <a:prstGeom prst="roundRect">
            <a:avLst/>
          </a:prstGeom>
          <a:solidFill>
            <a:srgbClr val="F487BE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6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765D1B8-E908-9444-9A96-45E457078F03}"/>
              </a:ext>
            </a:extLst>
          </p:cNvPr>
          <p:cNvSpPr/>
          <p:nvPr/>
        </p:nvSpPr>
        <p:spPr>
          <a:xfrm>
            <a:off x="557638" y="4151429"/>
            <a:ext cx="1838376" cy="1654853"/>
          </a:xfrm>
          <a:prstGeom prst="roundRect">
            <a:avLst/>
          </a:prstGeom>
          <a:solidFill>
            <a:srgbClr val="8167C1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7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7371351-FA08-2342-BE7C-DC0CEC74D58A}"/>
              </a:ext>
            </a:extLst>
          </p:cNvPr>
          <p:cNvSpPr/>
          <p:nvPr/>
        </p:nvSpPr>
        <p:spPr>
          <a:xfrm>
            <a:off x="2442164" y="4155567"/>
            <a:ext cx="1838375" cy="1646576"/>
          </a:xfrm>
          <a:prstGeom prst="roundRect">
            <a:avLst/>
          </a:prstGeom>
          <a:solidFill>
            <a:srgbClr val="F487BE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8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9DA7C2A-CDDA-3A45-A88F-B8ED105F5629}"/>
              </a:ext>
            </a:extLst>
          </p:cNvPr>
          <p:cNvSpPr/>
          <p:nvPr/>
        </p:nvSpPr>
        <p:spPr>
          <a:xfrm>
            <a:off x="4326688" y="4155567"/>
            <a:ext cx="1838375" cy="1646576"/>
          </a:xfrm>
          <a:prstGeom prst="roundRect">
            <a:avLst/>
          </a:prstGeom>
          <a:solidFill>
            <a:srgbClr val="FFC2B7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9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E8F7DF0F-B5C4-3E4C-967B-364D83F32E65}"/>
              </a:ext>
            </a:extLst>
          </p:cNvPr>
          <p:cNvSpPr/>
          <p:nvPr/>
        </p:nvSpPr>
        <p:spPr>
          <a:xfrm>
            <a:off x="6894824" y="2207893"/>
            <a:ext cx="3875356" cy="806959"/>
          </a:xfrm>
          <a:prstGeom prst="wedgeRoundRectCallout">
            <a:avLst>
              <a:gd name="adj1" fmla="val -68735"/>
              <a:gd name="adj2" fmla="val 20730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accent1"/>
            </a:solidFill>
            <a:prstDash val="dashDot"/>
          </a:ln>
          <a:effectLst/>
        </p:spPr>
        <p:txBody>
          <a:bodyPr rtlCol="0" anchor="ctr"/>
          <a:lstStyle/>
          <a:p>
            <a:pPr algn="ctr" defTabSz="1219170">
              <a:buClr>
                <a:srgbClr val="1D3055"/>
              </a:buClr>
              <a:buSzPts val="1100"/>
              <a:defRPr/>
            </a:pPr>
            <a:r>
              <a:rPr lang="en-US" sz="2600" b="1" kern="0" dirty="0">
                <a:ea typeface="Gochi Hand"/>
                <a:cs typeface="Gochi Hand"/>
                <a:sym typeface="Gochi Hand"/>
              </a:rPr>
              <a:t>Hello! I’m </a:t>
            </a:r>
            <a:r>
              <a:rPr lang="en-US" sz="2600" b="1" kern="0" dirty="0">
                <a:solidFill>
                  <a:srgbClr val="C00000"/>
                </a:solidFill>
                <a:ea typeface="Gochi Hand"/>
                <a:cs typeface="Gochi Hand"/>
                <a:sym typeface="Gochi Hand"/>
              </a:rPr>
              <a:t>Jenny</a:t>
            </a:r>
            <a:r>
              <a:rPr lang="en-US" sz="2600" b="1" kern="0" dirty="0">
                <a:solidFill>
                  <a:srgbClr val="002060"/>
                </a:solidFill>
                <a:ea typeface="Gochi Hand"/>
                <a:cs typeface="Gochi Hand"/>
                <a:sym typeface="Gochi Hand"/>
              </a:rPr>
              <a:t>.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EFD7116-F51B-E341-819B-D8D936C9E89E}"/>
              </a:ext>
            </a:extLst>
          </p:cNvPr>
          <p:cNvSpPr/>
          <p:nvPr/>
        </p:nvSpPr>
        <p:spPr>
          <a:xfrm>
            <a:off x="7615926" y="1176914"/>
            <a:ext cx="2150459" cy="637556"/>
          </a:xfrm>
          <a:prstGeom prst="roundRect">
            <a:avLst/>
          </a:prstGeom>
          <a:solidFill>
            <a:srgbClr val="8167C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VN" sz="2600" kern="0" dirty="0">
                <a:solidFill>
                  <a:srgbClr val="FFFFFF"/>
                </a:solidFill>
                <a:cs typeface="Arial"/>
                <a:sym typeface="Arial"/>
              </a:rPr>
              <a:t>Show all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AB0C846-D1C7-95FE-4151-B576B9D7C288}"/>
              </a:ext>
            </a:extLst>
          </p:cNvPr>
          <p:cNvSpPr/>
          <p:nvPr/>
        </p:nvSpPr>
        <p:spPr>
          <a:xfrm>
            <a:off x="6894824" y="3722549"/>
            <a:ext cx="3108089" cy="806959"/>
          </a:xfrm>
          <a:prstGeom prst="wedgeRoundRectCallout">
            <a:avLst>
              <a:gd name="adj1" fmla="val 69215"/>
              <a:gd name="adj2" fmla="val 64454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Hi! </a:t>
            </a:r>
            <a:br>
              <a:rPr lang="en-US" sz="2600" b="1" dirty="0"/>
            </a:br>
            <a:r>
              <a:rPr lang="en-US" sz="2600" b="1" dirty="0"/>
              <a:t>What’s your name?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09B48D-57EC-5FA9-DF09-8226B62F4D07}"/>
              </a:ext>
            </a:extLst>
          </p:cNvPr>
          <p:cNvSpPr txBox="1"/>
          <p:nvPr/>
        </p:nvSpPr>
        <p:spPr>
          <a:xfrm>
            <a:off x="3761732" y="6131391"/>
            <a:ext cx="5431886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squares to reveal the hidden picture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“Show all” to reveal the answer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281;p15">
            <a:extLst>
              <a:ext uri="{FF2B5EF4-FFF2-40B4-BE49-F238E27FC236}">
                <a16:creationId xmlns:a16="http://schemas.microsoft.com/office/drawing/2014/main" id="{118BE1EF-89FA-4A4D-A636-E566231D7591}"/>
              </a:ext>
            </a:extLst>
          </p:cNvPr>
          <p:cNvSpPr txBox="1">
            <a:spLocks/>
          </p:cNvSpPr>
          <p:nvPr/>
        </p:nvSpPr>
        <p:spPr>
          <a:xfrm>
            <a:off x="736658" y="136696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0BFD09-C2F4-BB25-13B6-5EBB27323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3011" y="4201154"/>
            <a:ext cx="1361351" cy="16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5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A6CBEE-B21F-57A7-1DB3-378C823133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7"/>
          <a:stretch/>
        </p:blipFill>
        <p:spPr>
          <a:xfrm>
            <a:off x="571145" y="1136854"/>
            <a:ext cx="10683164" cy="321235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5C3ACF9-56B7-1EB0-E3C9-97DB29E2922B}"/>
              </a:ext>
            </a:extLst>
          </p:cNvPr>
          <p:cNvSpPr/>
          <p:nvPr/>
        </p:nvSpPr>
        <p:spPr>
          <a:xfrm>
            <a:off x="4649534" y="4306079"/>
            <a:ext cx="1404595" cy="563315"/>
          </a:xfrm>
          <a:prstGeom prst="roundRect">
            <a:avLst/>
          </a:prstGeom>
          <a:solidFill>
            <a:srgbClr val="F487BE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600" b="1" kern="0" dirty="0">
                <a:solidFill>
                  <a:srgbClr val="FFFFFF"/>
                </a:solidFill>
                <a:latin typeface="Arial"/>
                <a:sym typeface="Arial"/>
              </a:rPr>
              <a:t>Jenny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9B65FE-52A7-3B19-4F41-99CD07C99A20}"/>
              </a:ext>
            </a:extLst>
          </p:cNvPr>
          <p:cNvSpPr/>
          <p:nvPr/>
        </p:nvSpPr>
        <p:spPr>
          <a:xfrm>
            <a:off x="6660177" y="4298729"/>
            <a:ext cx="1404595" cy="563315"/>
          </a:xfrm>
          <a:prstGeom prst="roundRect">
            <a:avLst/>
          </a:prstGeom>
          <a:solidFill>
            <a:srgbClr val="00B0F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Minh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ounded Rectangle 38">
            <a:extLst>
              <a:ext uri="{FF2B5EF4-FFF2-40B4-BE49-F238E27FC236}">
                <a16:creationId xmlns:a16="http://schemas.microsoft.com/office/drawing/2014/main" id="{76BA0C24-635D-2D7F-6971-400B3EDAEDEE}"/>
              </a:ext>
            </a:extLst>
          </p:cNvPr>
          <p:cNvSpPr/>
          <p:nvPr/>
        </p:nvSpPr>
        <p:spPr>
          <a:xfrm>
            <a:off x="7487003" y="1530381"/>
            <a:ext cx="3487918" cy="426605"/>
          </a:xfrm>
          <a:prstGeom prst="roundRect">
            <a:avLst/>
          </a:prstGeom>
          <a:solidFill>
            <a:srgbClr val="92D050"/>
          </a:solidFill>
          <a:ln w="25400" cap="flat" cmpd="sng" algn="ctr">
            <a:noFill/>
            <a:prstDash val="dashDot"/>
          </a:ln>
          <a:effectLst/>
        </p:spPr>
        <p:txBody>
          <a:bodyPr rtlCol="0" anchor="ctr"/>
          <a:lstStyle/>
          <a:p>
            <a:pPr algn="ctr" defTabSz="1219170">
              <a:buClr>
                <a:srgbClr val="1D3055"/>
              </a:buClr>
              <a:buSzPts val="1100"/>
              <a:defRPr/>
            </a:pPr>
            <a:r>
              <a:rPr lang="en-US" sz="2600" b="1" kern="0" dirty="0">
                <a:latin typeface="Gochi Hand"/>
                <a:ea typeface="Gochi Hand"/>
                <a:cs typeface="Gochi Hand"/>
                <a:sym typeface="Gochi Hand"/>
              </a:rPr>
              <a:t>1 </a:t>
            </a:r>
            <a:endParaRPr lang="en-US" sz="2600" b="1" kern="0" dirty="0">
              <a:solidFill>
                <a:srgbClr val="00206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12" name="Rounded Rectangle 38">
            <a:extLst>
              <a:ext uri="{FF2B5EF4-FFF2-40B4-BE49-F238E27FC236}">
                <a16:creationId xmlns:a16="http://schemas.microsoft.com/office/drawing/2014/main" id="{72550405-D91B-C2A1-33FC-AA8B289FF767}"/>
              </a:ext>
            </a:extLst>
          </p:cNvPr>
          <p:cNvSpPr/>
          <p:nvPr/>
        </p:nvSpPr>
        <p:spPr>
          <a:xfrm>
            <a:off x="1632957" y="2765010"/>
            <a:ext cx="2790334" cy="644076"/>
          </a:xfrm>
          <a:prstGeom prst="roundRect">
            <a:avLst/>
          </a:prstGeom>
          <a:solidFill>
            <a:srgbClr val="F7A160"/>
          </a:solidFill>
          <a:ln w="25400" cap="flat" cmpd="sng" algn="ctr">
            <a:noFill/>
            <a:prstDash val="dashDot"/>
          </a:ln>
          <a:effectLst/>
        </p:spPr>
        <p:txBody>
          <a:bodyPr rtlCol="0" anchor="ctr"/>
          <a:lstStyle/>
          <a:p>
            <a:pPr algn="ctr" defTabSz="1219170">
              <a:buClr>
                <a:srgbClr val="1D3055"/>
              </a:buClr>
              <a:buSzPts val="1100"/>
              <a:defRPr/>
            </a:pPr>
            <a:r>
              <a:rPr lang="en-US" sz="2600" b="1" kern="0" dirty="0">
                <a:latin typeface="Gochi Hand"/>
                <a:ea typeface="Gochi Hand"/>
                <a:cs typeface="Gochi Hand"/>
                <a:sym typeface="Gochi Hand"/>
              </a:rPr>
              <a:t>2</a:t>
            </a:r>
            <a:endParaRPr lang="en-US" sz="2600" b="1" kern="0" dirty="0">
              <a:solidFill>
                <a:srgbClr val="00206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14" name="Rounded Rectangle 38">
            <a:extLst>
              <a:ext uri="{FF2B5EF4-FFF2-40B4-BE49-F238E27FC236}">
                <a16:creationId xmlns:a16="http://schemas.microsoft.com/office/drawing/2014/main" id="{727009E9-2056-6774-5176-6DFE9AC43D2B}"/>
              </a:ext>
            </a:extLst>
          </p:cNvPr>
          <p:cNvSpPr/>
          <p:nvPr/>
        </p:nvSpPr>
        <p:spPr>
          <a:xfrm>
            <a:off x="8470003" y="3691047"/>
            <a:ext cx="2504918" cy="426606"/>
          </a:xfrm>
          <a:prstGeom prst="roundRect">
            <a:avLst/>
          </a:prstGeom>
          <a:solidFill>
            <a:srgbClr val="92D050"/>
          </a:solidFill>
          <a:ln w="25400" cap="flat" cmpd="sng" algn="ctr">
            <a:noFill/>
            <a:prstDash val="dashDot"/>
          </a:ln>
          <a:effectLst/>
        </p:spPr>
        <p:txBody>
          <a:bodyPr rtlCol="0" anchor="ctr"/>
          <a:lstStyle/>
          <a:p>
            <a:pPr algn="ctr" defTabSz="1219170">
              <a:buClr>
                <a:srgbClr val="1D3055"/>
              </a:buClr>
              <a:buSzPts val="1100"/>
              <a:defRPr/>
            </a:pPr>
            <a:r>
              <a:rPr lang="en-US" sz="2600" b="1" kern="0" dirty="0">
                <a:latin typeface="Gochi Hand"/>
                <a:ea typeface="Gochi Hand"/>
                <a:cs typeface="Gochi Hand"/>
                <a:sym typeface="Gochi Hand"/>
              </a:rPr>
              <a:t>3</a:t>
            </a:r>
            <a:endParaRPr lang="en-US" sz="2600" b="1" kern="0" dirty="0">
              <a:solidFill>
                <a:srgbClr val="00206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pic>
        <p:nvPicPr>
          <p:cNvPr id="15" name="U1_02">
            <a:hlinkClick r:id="" action="ppaction://media"/>
            <a:extLst>
              <a:ext uri="{FF2B5EF4-FFF2-40B4-BE49-F238E27FC236}">
                <a16:creationId xmlns:a16="http://schemas.microsoft.com/office/drawing/2014/main" id="{3940B1CA-1676-FE65-DC1B-36D61FF1EA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709" y="893173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C45832-EC70-6088-2470-9FB47130BC88}"/>
              </a:ext>
            </a:extLst>
          </p:cNvPr>
          <p:cNvSpPr txBox="1"/>
          <p:nvPr/>
        </p:nvSpPr>
        <p:spPr>
          <a:xfrm>
            <a:off x="3761732" y="6131391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numbers to reveal the text</a:t>
            </a:r>
          </a:p>
        </p:txBody>
      </p:sp>
      <p:sp>
        <p:nvSpPr>
          <p:cNvPr id="16" name="Google Shape;281;p15">
            <a:extLst>
              <a:ext uri="{FF2B5EF4-FFF2-40B4-BE49-F238E27FC236}">
                <a16:creationId xmlns:a16="http://schemas.microsoft.com/office/drawing/2014/main" id="{CB921D58-F907-CAC7-40C9-8819FDFD4DB3}"/>
              </a:ext>
            </a:extLst>
          </p:cNvPr>
          <p:cNvSpPr txBox="1">
            <a:spLocks/>
          </p:cNvSpPr>
          <p:nvPr/>
        </p:nvSpPr>
        <p:spPr>
          <a:xfrm>
            <a:off x="738709" y="12474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28829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8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A6C5D39-1DE6-4EC7-AC56-2E292B8DE929}"/>
              </a:ext>
            </a:extLst>
          </p:cNvPr>
          <p:cNvSpPr/>
          <p:nvPr/>
        </p:nvSpPr>
        <p:spPr>
          <a:xfrm>
            <a:off x="906647" y="664887"/>
            <a:ext cx="4664149" cy="76255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9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Lucky wheel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F7BD5F-FD9C-458F-BC91-E871E63BA08E}"/>
              </a:ext>
            </a:extLst>
          </p:cNvPr>
          <p:cNvSpPr/>
          <p:nvPr/>
        </p:nvSpPr>
        <p:spPr>
          <a:xfrm>
            <a:off x="7095460" y="1288998"/>
            <a:ext cx="4859079" cy="27832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16646D0-B6C3-4496-9439-51F05F0F28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396" y="486598"/>
            <a:ext cx="1832841" cy="16048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CC35C5-499C-4D1C-A564-51376F47F60C}"/>
              </a:ext>
            </a:extLst>
          </p:cNvPr>
          <p:cNvSpPr txBox="1"/>
          <p:nvPr/>
        </p:nvSpPr>
        <p:spPr>
          <a:xfrm>
            <a:off x="7232606" y="1994457"/>
            <a:ext cx="48207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2 students ask and answer each other.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Each student then spin the wheel once to gain points for their team.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Click “Spin” run the wheel.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Click the orange circle to stop the wheel.</a:t>
            </a:r>
          </a:p>
        </p:txBody>
      </p:sp>
      <p:grpSp>
        <p:nvGrpSpPr>
          <p:cNvPr id="39" name="vong quay">
            <a:extLst>
              <a:ext uri="{FF2B5EF4-FFF2-40B4-BE49-F238E27FC236}">
                <a16:creationId xmlns:a16="http://schemas.microsoft.com/office/drawing/2014/main" id="{BDC4712B-439F-2DC0-BCDB-9922EC13AF90}"/>
              </a:ext>
            </a:extLst>
          </p:cNvPr>
          <p:cNvGrpSpPr/>
          <p:nvPr/>
        </p:nvGrpSpPr>
        <p:grpSpPr>
          <a:xfrm>
            <a:off x="1128585" y="1494174"/>
            <a:ext cx="3781594" cy="3777641"/>
            <a:chOff x="5446822" y="276706"/>
            <a:chExt cx="5834378" cy="582828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A59155A-158F-163E-0F82-17D65194D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6822" y="276706"/>
              <a:ext cx="5834378" cy="582828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C3C370-27DF-23C6-885F-B7F83AE2E9E1}"/>
                </a:ext>
              </a:extLst>
            </p:cNvPr>
            <p:cNvSpPr txBox="1"/>
            <p:nvPr/>
          </p:nvSpPr>
          <p:spPr>
            <a:xfrm rot="14949661">
              <a:off x="6674685" y="1109026"/>
              <a:ext cx="2025648" cy="99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Tahoma" panose="020B0604030504040204" pitchFamily="34" charset="0"/>
                  <a:cs typeface="Tahoma" panose="020B0604030504040204" pitchFamily="34" charset="0"/>
                </a:rPr>
                <a:t>+ 10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C618F9-680E-4F2C-D1D1-C1618D929902}"/>
                </a:ext>
              </a:extLst>
            </p:cNvPr>
            <p:cNvSpPr txBox="1"/>
            <p:nvPr/>
          </p:nvSpPr>
          <p:spPr>
            <a:xfrm rot="12232592">
              <a:off x="5742638" y="2024613"/>
              <a:ext cx="2025648" cy="99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Tahoma" panose="020B0604030504040204" pitchFamily="34" charset="0"/>
                  <a:cs typeface="Tahoma" panose="020B0604030504040204" pitchFamily="34" charset="0"/>
                </a:rPr>
                <a:t>+ 1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6E4B069-8248-A71D-C96E-53DF14F3E3CC}"/>
                </a:ext>
              </a:extLst>
            </p:cNvPr>
            <p:cNvSpPr txBox="1"/>
            <p:nvPr/>
          </p:nvSpPr>
          <p:spPr>
            <a:xfrm rot="17590276">
              <a:off x="7999099" y="1009326"/>
              <a:ext cx="2025648" cy="99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Tahoma" panose="020B0604030504040204" pitchFamily="34" charset="0"/>
                  <a:cs typeface="Tahoma" panose="020B0604030504040204" pitchFamily="34" charset="0"/>
                </a:rPr>
                <a:t>+ 5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A0EAC3E-87F8-0DCA-E073-5472B5E1A2D0}"/>
                </a:ext>
              </a:extLst>
            </p:cNvPr>
            <p:cNvSpPr txBox="1"/>
            <p:nvPr/>
          </p:nvSpPr>
          <p:spPr>
            <a:xfrm rot="20155085">
              <a:off x="8959978" y="1979756"/>
              <a:ext cx="2025648" cy="99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Tahoma" panose="020B0604030504040204" pitchFamily="34" charset="0"/>
                  <a:cs typeface="Tahoma" panose="020B0604030504040204" pitchFamily="34" charset="0"/>
                </a:rPr>
                <a:t> + 3</a:t>
              </a:r>
              <a:endPara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A56ACD-EAD2-4CA0-4752-3EC268F955DF}"/>
                </a:ext>
              </a:extLst>
            </p:cNvPr>
            <p:cNvSpPr txBox="1"/>
            <p:nvPr/>
          </p:nvSpPr>
          <p:spPr>
            <a:xfrm rot="9501114">
              <a:off x="5697321" y="3502413"/>
              <a:ext cx="2025648" cy="99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Tahoma" panose="020B0604030504040204" pitchFamily="34" charset="0"/>
                  <a:cs typeface="Tahoma" panose="020B0604030504040204" pitchFamily="34" charset="0"/>
                </a:rPr>
                <a:t>+ 7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97225CC-E1EC-97A5-7DDB-59FC0DC43999}"/>
                </a:ext>
              </a:extLst>
            </p:cNvPr>
            <p:cNvSpPr txBox="1"/>
            <p:nvPr/>
          </p:nvSpPr>
          <p:spPr>
            <a:xfrm rot="6703311">
              <a:off x="6660975" y="4332737"/>
              <a:ext cx="2025648" cy="99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Tahoma" panose="020B0604030504040204" pitchFamily="34" charset="0"/>
                  <a:cs typeface="Tahoma" panose="020B0604030504040204" pitchFamily="34" charset="0"/>
                </a:rPr>
                <a:t>- 1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8303AFF-7612-54F8-6B13-AB13AE3E9275}"/>
                </a:ext>
              </a:extLst>
            </p:cNvPr>
            <p:cNvSpPr txBox="1"/>
            <p:nvPr/>
          </p:nvSpPr>
          <p:spPr>
            <a:xfrm rot="3829829">
              <a:off x="8019635" y="4197519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Tahoma" panose="020B0604030504040204" pitchFamily="34" charset="0"/>
                  <a:cs typeface="Tahoma" panose="020B0604030504040204" pitchFamily="34" charset="0"/>
                </a:rPr>
                <a:t>Spin again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45D186-116D-2DEB-0199-31B1A1FDE606}"/>
                </a:ext>
              </a:extLst>
            </p:cNvPr>
            <p:cNvSpPr txBox="1"/>
            <p:nvPr/>
          </p:nvSpPr>
          <p:spPr>
            <a:xfrm rot="1321648">
              <a:off x="8846530" y="3322076"/>
              <a:ext cx="2252543" cy="99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Tahoma" panose="020B0604030504040204" pitchFamily="34" charset="0"/>
                  <a:cs typeface="Tahoma" panose="020B0604030504040204" pitchFamily="34" charset="0"/>
                </a:rPr>
                <a:t>- 2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76AA06BA-948A-1DBD-CA58-DCA6AEE485ED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quay dung">
            <a:extLst>
              <a:ext uri="{FF2B5EF4-FFF2-40B4-BE49-F238E27FC236}">
                <a16:creationId xmlns:a16="http://schemas.microsoft.com/office/drawing/2014/main" id="{4F185357-6B61-9DE5-63AF-475C055D2178}"/>
              </a:ext>
            </a:extLst>
          </p:cNvPr>
          <p:cNvSpPr/>
          <p:nvPr/>
        </p:nvSpPr>
        <p:spPr>
          <a:xfrm>
            <a:off x="5515498" y="4989324"/>
            <a:ext cx="1641873" cy="515564"/>
          </a:xfrm>
          <a:prstGeom prst="roundRect">
            <a:avLst/>
          </a:prstGeom>
          <a:gradFill>
            <a:gsLst>
              <a:gs pos="0">
                <a:srgbClr val="00B0F0"/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18ABC8C-C7FE-C0E2-B817-B8096C55D8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3945" y="2011699"/>
            <a:ext cx="371475" cy="328613"/>
          </a:xfrm>
          <a:prstGeom prst="rect">
            <a:avLst/>
          </a:prstGeom>
        </p:spPr>
      </p:pic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44A0AD22-7D2D-60E2-7204-E6F2F3E4B275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F53B328B-BEC6-CE50-6575-4271C34DE27F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EA0F733-81E0-7626-416A-1841E6E7ADCF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14F7A8C8-C4E0-49DD-7083-F3DCB8B5C4B7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E8C6FB36-7FF0-34D6-1F12-569B718B62C1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52A43315-25A8-F102-635A-F8B38AB162D5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CB85784E-9319-5EE2-0A7F-DEB74162CBD8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BF8F077A-4429-D97B-343F-6D9404C50A64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6506A345-3D55-0BB7-829D-36159F0BF50C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A54EE309-2CFC-8CF0-933F-E76587677E05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5F6AED1D-27E5-BD1F-0106-EBA76873E7FA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0B1A8BDD-C36E-F33E-C451-FCD513605B4C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BCB1723E-5364-D755-13DA-1559382BB804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C93A6716-C69B-631C-C3A2-0D6E819ED272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49897A5D-0CFF-C357-55FE-47603E877641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84FACCCB-1DFE-33FA-112C-24635807520C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" name="Isosceles Triangle 71">
            <a:extLst>
              <a:ext uri="{FF2B5EF4-FFF2-40B4-BE49-F238E27FC236}">
                <a16:creationId xmlns:a16="http://schemas.microsoft.com/office/drawing/2014/main" id="{DCFBF98F-B87F-B1B9-580B-22860E754129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C8D0E841-B74F-5752-48D0-EB99342E7971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856A9FCD-BFFB-2098-034E-6A03D4DCDEE2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F3FD1A92-06C2-A402-2D7A-223A4A2C18EB}"/>
              </a:ext>
            </a:extLst>
          </p:cNvPr>
          <p:cNvSpPr/>
          <p:nvPr/>
        </p:nvSpPr>
        <p:spPr>
          <a:xfrm rot="16200000">
            <a:off x="4893569" y="28512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" name="Heart 75">
            <a:hlinkClick r:id="" action="ppaction://noaction"/>
            <a:extLst>
              <a:ext uri="{FF2B5EF4-FFF2-40B4-BE49-F238E27FC236}">
                <a16:creationId xmlns:a16="http://schemas.microsoft.com/office/drawing/2014/main" id="{336EF7F9-4B81-EB4D-D2EE-0DA75503898B}"/>
              </a:ext>
            </a:extLst>
          </p:cNvPr>
          <p:cNvSpPr/>
          <p:nvPr/>
        </p:nvSpPr>
        <p:spPr>
          <a:xfrm rot="5400000">
            <a:off x="5276882" y="304306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" name="Action Button: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526C497-C9E8-9C03-29DC-169CE0B563E1}"/>
              </a:ext>
            </a:extLst>
          </p:cNvPr>
          <p:cNvSpPr/>
          <p:nvPr/>
        </p:nvSpPr>
        <p:spPr>
          <a:xfrm>
            <a:off x="11489016" y="5441575"/>
            <a:ext cx="564341" cy="41481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FAB9800-CFEB-4CF3-E65B-B1FC16C8D728}"/>
              </a:ext>
            </a:extLst>
          </p:cNvPr>
          <p:cNvSpPr txBox="1"/>
          <p:nvPr/>
        </p:nvSpPr>
        <p:spPr>
          <a:xfrm>
            <a:off x="3761732" y="6131391"/>
            <a:ext cx="5431886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orange circle to stop the wheel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the grey triangle to move to the next slide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281;p15">
            <a:extLst>
              <a:ext uri="{FF2B5EF4-FFF2-40B4-BE49-F238E27FC236}">
                <a16:creationId xmlns:a16="http://schemas.microsoft.com/office/drawing/2014/main" id="{F8AEE0E2-3305-4161-D15C-1F3515213A94}"/>
              </a:ext>
            </a:extLst>
          </p:cNvPr>
          <p:cNvSpPr txBox="1">
            <a:spLocks/>
          </p:cNvSpPr>
          <p:nvPr/>
        </p:nvSpPr>
        <p:spPr>
          <a:xfrm>
            <a:off x="738709" y="12474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802430252"/>
      </p:ext>
    </p:extLst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ction Button: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F23ED2D-3456-8479-37B5-EE0DBADEA5CD}"/>
              </a:ext>
            </a:extLst>
          </p:cNvPr>
          <p:cNvSpPr/>
          <p:nvPr/>
        </p:nvSpPr>
        <p:spPr>
          <a:xfrm>
            <a:off x="11489016" y="5441575"/>
            <a:ext cx="564341" cy="41481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74F53A-0638-7A8C-84C8-2E9719553591}"/>
              </a:ext>
            </a:extLst>
          </p:cNvPr>
          <p:cNvSpPr/>
          <p:nvPr/>
        </p:nvSpPr>
        <p:spPr>
          <a:xfrm>
            <a:off x="910731" y="659944"/>
            <a:ext cx="4664149" cy="76255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9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Lucky wheel</a:t>
            </a:r>
          </a:p>
        </p:txBody>
      </p:sp>
      <p:sp>
        <p:nvSpPr>
          <p:cNvPr id="14" name="Google Shape;281;p15">
            <a:extLst>
              <a:ext uri="{FF2B5EF4-FFF2-40B4-BE49-F238E27FC236}">
                <a16:creationId xmlns:a16="http://schemas.microsoft.com/office/drawing/2014/main" id="{6AAE1ACA-6464-FB78-C829-C8FCB5D0A905}"/>
              </a:ext>
            </a:extLst>
          </p:cNvPr>
          <p:cNvSpPr txBox="1">
            <a:spLocks/>
          </p:cNvSpPr>
          <p:nvPr/>
        </p:nvSpPr>
        <p:spPr>
          <a:xfrm>
            <a:off x="509174" y="104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CFFE29-BC14-F1CE-1741-E8D599B4613A}"/>
              </a:ext>
            </a:extLst>
          </p:cNvPr>
          <p:cNvGrpSpPr/>
          <p:nvPr/>
        </p:nvGrpSpPr>
        <p:grpSpPr>
          <a:xfrm>
            <a:off x="509174" y="1586991"/>
            <a:ext cx="11262012" cy="3684018"/>
            <a:chOff x="464994" y="1400327"/>
            <a:chExt cx="11262012" cy="3684018"/>
          </a:xfrm>
        </p:grpSpPr>
        <p:graphicFrame>
          <p:nvGraphicFramePr>
            <p:cNvPr id="23" name="Google Shape;293;p16">
              <a:extLst>
                <a:ext uri="{FF2B5EF4-FFF2-40B4-BE49-F238E27FC236}">
                  <a16:creationId xmlns:a16="http://schemas.microsoft.com/office/drawing/2014/main" id="{8F2EBE01-9306-BF49-924E-A9D7A4B1902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41317528"/>
                </p:ext>
              </p:extLst>
            </p:nvPr>
          </p:nvGraphicFramePr>
          <p:xfrm>
            <a:off x="4092116" y="2220459"/>
            <a:ext cx="4207755" cy="28366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4746920" imgH="3138344" progId="Paint.Picture">
                    <p:embed/>
                  </p:oleObj>
                </mc:Choice>
                <mc:Fallback>
                  <p:oleObj r:id="rId3" imgW="4746920" imgH="3138344" progId="Paint.Picture">
                    <p:embed/>
                    <p:pic>
                      <p:nvPicPr>
                        <p:cNvPr id="14" name="Google Shape;293;p16">
                          <a:extLst>
                            <a:ext uri="{FF2B5EF4-FFF2-40B4-BE49-F238E27FC236}">
                              <a16:creationId xmlns:a16="http://schemas.microsoft.com/office/drawing/2014/main" id="{E8A0F007-9ADE-5701-6F34-ABB918AE2E20}"/>
                            </a:ext>
                          </a:extLst>
                        </p:cNvPr>
                        <p:cNvPicPr preferRelativeResize="0"/>
                        <p:nvPr/>
                      </p:nvPicPr>
                      <p:blipFill rotWithShape="1">
                        <a:blip r:embed="rId4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4092116" y="2220459"/>
                          <a:ext cx="4207755" cy="28366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Google Shape;295;p16">
              <a:extLst>
                <a:ext uri="{FF2B5EF4-FFF2-40B4-BE49-F238E27FC236}">
                  <a16:creationId xmlns:a16="http://schemas.microsoft.com/office/drawing/2014/main" id="{1F78010E-9D19-9B6D-F363-D4C3D1FE7BCF}"/>
                </a:ext>
              </a:extLst>
            </p:cNvPr>
            <p:cNvSpPr/>
            <p:nvPr/>
          </p:nvSpPr>
          <p:spPr>
            <a:xfrm>
              <a:off x="8618917" y="1673705"/>
              <a:ext cx="3108089" cy="806959"/>
            </a:xfrm>
            <a:prstGeom prst="wedgeRoundRectCallout">
              <a:avLst>
                <a:gd name="adj1" fmla="val -60597"/>
                <a:gd name="adj2" fmla="val 45763"/>
                <a:gd name="adj3" fmla="val 16667"/>
              </a:avLst>
            </a:prstGeom>
            <a:solidFill>
              <a:srgbClr val="92D050"/>
            </a:solidFill>
            <a:ln w="127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Hello! </a:t>
              </a:r>
              <a:br>
                <a:rPr lang="en-US" sz="2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What’s your name?</a:t>
              </a:r>
              <a:endParaRPr/>
            </a:p>
          </p:txBody>
        </p:sp>
        <p:sp>
          <p:nvSpPr>
            <p:cNvPr id="25" name="Google Shape;296;p16">
              <a:extLst>
                <a:ext uri="{FF2B5EF4-FFF2-40B4-BE49-F238E27FC236}">
                  <a16:creationId xmlns:a16="http://schemas.microsoft.com/office/drawing/2014/main" id="{E94FC26B-AB38-1FE6-114E-2EC0CDB11FEA}"/>
                </a:ext>
              </a:extLst>
            </p:cNvPr>
            <p:cNvSpPr/>
            <p:nvPr/>
          </p:nvSpPr>
          <p:spPr>
            <a:xfrm>
              <a:off x="8618917" y="4044092"/>
              <a:ext cx="3108089" cy="806959"/>
            </a:xfrm>
            <a:prstGeom prst="wedgeRoundRectCallout">
              <a:avLst>
                <a:gd name="adj1" fmla="val -63143"/>
                <a:gd name="adj2" fmla="val 3708"/>
                <a:gd name="adj3" fmla="val 16667"/>
              </a:avLst>
            </a:prstGeom>
            <a:solidFill>
              <a:srgbClr val="92D050"/>
            </a:solidFill>
            <a:ln w="127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My name’s …</a:t>
              </a:r>
              <a:endParaRPr dirty="0"/>
            </a:p>
          </p:txBody>
        </p:sp>
        <p:sp>
          <p:nvSpPr>
            <p:cNvPr id="26" name="Google Shape;297;p16">
              <a:extLst>
                <a:ext uri="{FF2B5EF4-FFF2-40B4-BE49-F238E27FC236}">
                  <a16:creationId xmlns:a16="http://schemas.microsoft.com/office/drawing/2014/main" id="{A3C4F358-90E3-0176-AB54-B47B34F4E23D}"/>
                </a:ext>
              </a:extLst>
            </p:cNvPr>
            <p:cNvSpPr/>
            <p:nvPr/>
          </p:nvSpPr>
          <p:spPr>
            <a:xfrm>
              <a:off x="752512" y="1947082"/>
              <a:ext cx="3108089" cy="806959"/>
            </a:xfrm>
            <a:prstGeom prst="wedgeRoundRectCallout">
              <a:avLst>
                <a:gd name="adj1" fmla="val 60115"/>
                <a:gd name="adj2" fmla="val 38754"/>
                <a:gd name="adj3" fmla="val 16667"/>
              </a:avLst>
            </a:prstGeom>
            <a:solidFill>
              <a:srgbClr val="F7A160"/>
            </a:solidFill>
            <a:ln w="127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Hi! My name’s …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What’s your name?</a:t>
              </a:r>
              <a:endParaRPr dirty="0"/>
            </a:p>
          </p:txBody>
        </p:sp>
        <p:sp>
          <p:nvSpPr>
            <p:cNvPr id="27" name="Google Shape;298;p16">
              <a:extLst>
                <a:ext uri="{FF2B5EF4-FFF2-40B4-BE49-F238E27FC236}">
                  <a16:creationId xmlns:a16="http://schemas.microsoft.com/office/drawing/2014/main" id="{39AB624C-7EDB-F0C2-8E95-C75578DB3ABA}"/>
                </a:ext>
              </a:extLst>
            </p:cNvPr>
            <p:cNvSpPr/>
            <p:nvPr/>
          </p:nvSpPr>
          <p:spPr>
            <a:xfrm>
              <a:off x="8401053" y="1400327"/>
              <a:ext cx="575035" cy="546755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99;p16">
              <a:extLst>
                <a:ext uri="{FF2B5EF4-FFF2-40B4-BE49-F238E27FC236}">
                  <a16:creationId xmlns:a16="http://schemas.microsoft.com/office/drawing/2014/main" id="{BA63AAEB-A732-3D60-6042-031D8C829D8B}"/>
                </a:ext>
              </a:extLst>
            </p:cNvPr>
            <p:cNvSpPr/>
            <p:nvPr/>
          </p:nvSpPr>
          <p:spPr>
            <a:xfrm>
              <a:off x="464994" y="1673704"/>
              <a:ext cx="575035" cy="546755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00;p16">
              <a:extLst>
                <a:ext uri="{FF2B5EF4-FFF2-40B4-BE49-F238E27FC236}">
                  <a16:creationId xmlns:a16="http://schemas.microsoft.com/office/drawing/2014/main" id="{BD813682-A060-9A5E-2BEF-17A93E0025FE}"/>
                </a:ext>
              </a:extLst>
            </p:cNvPr>
            <p:cNvSpPr/>
            <p:nvPr/>
          </p:nvSpPr>
          <p:spPr>
            <a:xfrm>
              <a:off x="8331399" y="3770714"/>
              <a:ext cx="575035" cy="546755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1;p16">
              <a:extLst>
                <a:ext uri="{FF2B5EF4-FFF2-40B4-BE49-F238E27FC236}">
                  <a16:creationId xmlns:a16="http://schemas.microsoft.com/office/drawing/2014/main" id="{C6351BAE-5365-7DFE-7869-52253EFA368A}"/>
                </a:ext>
              </a:extLst>
            </p:cNvPr>
            <p:cNvSpPr/>
            <p:nvPr/>
          </p:nvSpPr>
          <p:spPr>
            <a:xfrm>
              <a:off x="810375" y="4277386"/>
              <a:ext cx="3050226" cy="806959"/>
            </a:xfrm>
            <a:prstGeom prst="wedgeRoundRectCallout">
              <a:avLst>
                <a:gd name="adj1" fmla="val 65377"/>
                <a:gd name="adj2" fmla="val -46524"/>
                <a:gd name="adj3" fmla="val 16667"/>
              </a:avLst>
            </a:prstGeom>
            <a:solidFill>
              <a:srgbClr val="F7A160"/>
            </a:solidFill>
            <a:ln w="127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Nice to meet you!</a:t>
              </a:r>
              <a:endParaRPr/>
            </a:p>
          </p:txBody>
        </p:sp>
        <p:sp>
          <p:nvSpPr>
            <p:cNvPr id="31" name="Google Shape;302;p16">
              <a:extLst>
                <a:ext uri="{FF2B5EF4-FFF2-40B4-BE49-F238E27FC236}">
                  <a16:creationId xmlns:a16="http://schemas.microsoft.com/office/drawing/2014/main" id="{D0F615BB-1933-FF73-1B1C-8AC6310B890E}"/>
                </a:ext>
              </a:extLst>
            </p:cNvPr>
            <p:cNvSpPr/>
            <p:nvPr/>
          </p:nvSpPr>
          <p:spPr>
            <a:xfrm>
              <a:off x="555787" y="4004008"/>
              <a:ext cx="632617" cy="546755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2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3457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vong quay"/>
          <p:cNvGrpSpPr/>
          <p:nvPr/>
        </p:nvGrpSpPr>
        <p:grpSpPr>
          <a:xfrm>
            <a:off x="5050136" y="973874"/>
            <a:ext cx="3781594" cy="3777641"/>
            <a:chOff x="5446822" y="276706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6822" y="276706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09024"/>
              <a:ext cx="2025648" cy="99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Tahoma" panose="020B0604030504040204" pitchFamily="34" charset="0"/>
                  <a:cs typeface="Tahoma" panose="020B0604030504040204" pitchFamily="34" charset="0"/>
                </a:rPr>
                <a:t>Get 10 points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238292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Tahoma" panose="020B0604030504040204" pitchFamily="34" charset="0"/>
                  <a:cs typeface="Tahoma" panose="020B0604030504040204" pitchFamily="34" charset="0"/>
                </a:rPr>
                <a:t>Get 1 point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999099" y="1223006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Tahoma" panose="020B0604030504040204" pitchFamily="34" charset="0"/>
                  <a:cs typeface="Tahoma" panose="020B0604030504040204" pitchFamily="34" charset="0"/>
                </a:rPr>
                <a:t>Get 5 points 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59978" y="2193436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Tahoma" panose="020B0604030504040204" pitchFamily="34" charset="0"/>
                  <a:cs typeface="Tahoma" panose="020B0604030504040204" pitchFamily="34" charset="0"/>
                </a:rPr>
                <a:t>Get 3 points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716093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Tahoma" panose="020B0604030504040204" pitchFamily="34" charset="0"/>
                  <a:cs typeface="Tahoma" panose="020B0604030504040204" pitchFamily="34" charset="0"/>
                </a:rPr>
                <a:t>Get 7 points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5" y="4546416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Tahoma" panose="020B0604030504040204" pitchFamily="34" charset="0"/>
                  <a:cs typeface="Tahoma" panose="020B0604030504040204" pitchFamily="34" charset="0"/>
                </a:rPr>
                <a:t>Lose 1 point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197519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Tahoma" panose="020B0604030504040204" pitchFamily="34" charset="0"/>
                  <a:cs typeface="Tahoma" panose="020B0604030504040204" pitchFamily="34" charset="0"/>
                </a:rPr>
                <a:t>Spin again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846530" y="3535755"/>
              <a:ext cx="2252543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Tahoma" panose="020B0604030504040204" pitchFamily="34" charset="0"/>
                  <a:cs typeface="Tahoma" panose="020B0604030504040204" pitchFamily="34" charset="0"/>
                </a:rPr>
                <a:t>Lose 2 points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610362" y="5532071"/>
            <a:ext cx="1641873" cy="515564"/>
          </a:xfrm>
          <a:prstGeom prst="roundRect">
            <a:avLst/>
          </a:prstGeom>
          <a:gradFill>
            <a:gsLst>
              <a:gs pos="0">
                <a:srgbClr val="00B0F0"/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06" y="1491399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05" y="1762855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80" y="1093139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590" y="941812"/>
            <a:ext cx="535781" cy="892969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9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815120" y="233091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9198433" y="252276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624" y="4471615"/>
            <a:ext cx="1962272" cy="1962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1048" y="562269"/>
            <a:ext cx="2982530" cy="1938992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LUCKY WHEEL</a:t>
            </a:r>
          </a:p>
        </p:txBody>
      </p:sp>
      <p:sp>
        <p:nvSpPr>
          <p:cNvPr id="2" name="Action Button: Forward or Next 1">
            <a:hlinkClick r:id="" action="ppaction://hlinkshowjump?jump=nextslide" highlightClick="1"/>
          </p:cNvPr>
          <p:cNvSpPr/>
          <p:nvPr/>
        </p:nvSpPr>
        <p:spPr>
          <a:xfrm>
            <a:off x="11416477" y="6319716"/>
            <a:ext cx="564341" cy="41481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766547" y="5827731"/>
            <a:ext cx="5431886" cy="1015663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orange circle to stop the wheel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the pig to get back to slide ASK &amp; ANSWER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the grey triangle to move to the next slide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59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CB79E66A-0009-BB58-0B2A-09CC51C8A6A4}"/>
              </a:ext>
            </a:extLst>
          </p:cNvPr>
          <p:cNvSpPr txBox="1">
            <a:spLocks/>
          </p:cNvSpPr>
          <p:nvPr/>
        </p:nvSpPr>
        <p:spPr>
          <a:xfrm>
            <a:off x="98195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9E90FD-5EFD-E55A-9B3C-D30266447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86" y="1319753"/>
            <a:ext cx="10770227" cy="3553904"/>
          </a:xfrm>
          <a:prstGeom prst="rect">
            <a:avLst/>
          </a:prstGeom>
        </p:spPr>
      </p:pic>
      <p:pic>
        <p:nvPicPr>
          <p:cNvPr id="7" name="U1_01">
            <a:hlinkClick r:id="" action="ppaction://media"/>
            <a:extLst>
              <a:ext uri="{FF2B5EF4-FFF2-40B4-BE49-F238E27FC236}">
                <a16:creationId xmlns:a16="http://schemas.microsoft.com/office/drawing/2014/main" id="{8119A742-EFFA-C721-8916-EA67E8462D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959" y="6857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9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47E82C-6F9C-4C30-3F4E-3C4EA8AC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2" y="1138750"/>
            <a:ext cx="10515600" cy="3826990"/>
          </a:xfrm>
          <a:prstGeom prst="rect">
            <a:avLst/>
          </a:prstGeom>
        </p:spPr>
      </p:pic>
      <p:pic>
        <p:nvPicPr>
          <p:cNvPr id="5" name="U1_02">
            <a:hlinkClick r:id="" action="ppaction://media"/>
            <a:extLst>
              <a:ext uri="{FF2B5EF4-FFF2-40B4-BE49-F238E27FC236}">
                <a16:creationId xmlns:a16="http://schemas.microsoft.com/office/drawing/2014/main" id="{884F3DEF-17C1-6523-A348-384B372852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353" y="1850788"/>
            <a:ext cx="487363" cy="487363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52248A76-F29A-EACE-0252-DA063624ACB9}"/>
              </a:ext>
            </a:extLst>
          </p:cNvPr>
          <p:cNvSpPr txBox="1">
            <a:spLocks/>
          </p:cNvSpPr>
          <p:nvPr/>
        </p:nvSpPr>
        <p:spPr>
          <a:xfrm>
            <a:off x="98195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(p.8)</a:t>
            </a:r>
          </a:p>
        </p:txBody>
      </p:sp>
    </p:spTree>
    <p:extLst>
      <p:ext uri="{BB962C8B-B14F-4D97-AF65-F5344CB8AC3E}">
        <p14:creationId xmlns:p14="http://schemas.microsoft.com/office/powerpoint/2010/main" val="182398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/>
          <p:nvPr/>
        </p:nvSpPr>
        <p:spPr>
          <a:xfrm>
            <a:off x="6707877" y="601949"/>
            <a:ext cx="3745735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3"/>
          <p:cNvSpPr txBox="1"/>
          <p:nvPr/>
        </p:nvSpPr>
        <p:spPr>
          <a:xfrm>
            <a:off x="7071436" y="792207"/>
            <a:ext cx="3382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1: HELLO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3"/>
          <p:cNvSpPr txBox="1"/>
          <p:nvPr/>
        </p:nvSpPr>
        <p:spPr>
          <a:xfrm>
            <a:off x="6862114" y="1439583"/>
            <a:ext cx="27652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6895165" y="2039922"/>
            <a:ext cx="3382176" cy="1384954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names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to ask and answer about names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196BA2-C2E1-8797-16A6-E8AF1F079E59}"/>
              </a:ext>
            </a:extLst>
          </p:cNvPr>
          <p:cNvSpPr txBox="1"/>
          <p:nvPr/>
        </p:nvSpPr>
        <p:spPr>
          <a:xfrm>
            <a:off x="6895165" y="3768149"/>
            <a:ext cx="3415227" cy="95410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SB p.8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AB p.8</a:t>
            </a:r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 l="1447"/>
          <a:stretch/>
        </p:blipFill>
        <p:spPr>
          <a:xfrm>
            <a:off x="1461160" y="601949"/>
            <a:ext cx="3799614" cy="5314326"/>
          </a:xfrm>
          <a:prstGeom prst="rect">
            <a:avLst/>
          </a:prstGeom>
          <a:noFill/>
          <a:ln>
            <a:solidFill>
              <a:srgbClr val="D89FA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414;p20">
            <a:extLst>
              <a:ext uri="{FF2B5EF4-FFF2-40B4-BE49-F238E27FC236}">
                <a16:creationId xmlns:a16="http://schemas.microsoft.com/office/drawing/2014/main" id="{23D7EE1E-89AB-06E3-B761-0B28ED3EE6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959" y="650450"/>
            <a:ext cx="10415047" cy="52130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E0808E6E-90C0-D886-53BD-220A2070403E}"/>
              </a:ext>
            </a:extLst>
          </p:cNvPr>
          <p:cNvSpPr txBox="1">
            <a:spLocks/>
          </p:cNvSpPr>
          <p:nvPr/>
        </p:nvSpPr>
        <p:spPr>
          <a:xfrm>
            <a:off x="98195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(p.8)</a:t>
            </a:r>
          </a:p>
        </p:txBody>
      </p:sp>
    </p:spTree>
    <p:extLst>
      <p:ext uri="{BB962C8B-B14F-4D97-AF65-F5344CB8AC3E}">
        <p14:creationId xmlns:p14="http://schemas.microsoft.com/office/powerpoint/2010/main" val="2688424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F2C25B-784C-616A-22AB-343D99406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04" y="937438"/>
            <a:ext cx="11408592" cy="426668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B73012C-EF6D-C69A-C673-E30F1D7AD560}"/>
              </a:ext>
            </a:extLst>
          </p:cNvPr>
          <p:cNvSpPr/>
          <p:nvPr/>
        </p:nvSpPr>
        <p:spPr>
          <a:xfrm>
            <a:off x="880942" y="2082765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sym typeface="Arial"/>
              </a:rPr>
              <a:t>a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CC5CCFF-6ECA-C0C8-033A-5DCFEEB1AD86}"/>
              </a:ext>
            </a:extLst>
          </p:cNvPr>
          <p:cNvSpPr/>
          <p:nvPr/>
        </p:nvSpPr>
        <p:spPr>
          <a:xfrm>
            <a:off x="3570375" y="2082765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noProof="0" dirty="0">
                <a:solidFill>
                  <a:srgbClr val="FFFFFF"/>
                </a:solidFill>
                <a:latin typeface="+mj-lt"/>
                <a:sym typeface="Arial"/>
              </a:rPr>
              <a:t>b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980BC9-474C-D04A-466A-CEA82745803D}"/>
              </a:ext>
            </a:extLst>
          </p:cNvPr>
          <p:cNvSpPr/>
          <p:nvPr/>
        </p:nvSpPr>
        <p:spPr>
          <a:xfrm>
            <a:off x="6259808" y="2082765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noProof="0" dirty="0">
                <a:solidFill>
                  <a:srgbClr val="FFFFFF"/>
                </a:solidFill>
                <a:latin typeface="+mj-lt"/>
                <a:sym typeface="Arial"/>
              </a:rPr>
              <a:t>c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0AFECA-D454-7FBB-989A-6133AB07AF03}"/>
              </a:ext>
            </a:extLst>
          </p:cNvPr>
          <p:cNvSpPr/>
          <p:nvPr/>
        </p:nvSpPr>
        <p:spPr>
          <a:xfrm>
            <a:off x="8949241" y="2082765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noProof="0" dirty="0">
                <a:solidFill>
                  <a:srgbClr val="FFFFFF"/>
                </a:solidFill>
                <a:latin typeface="+mj-lt"/>
                <a:sym typeface="Arial"/>
              </a:rPr>
              <a:t>d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3FCBA7-DFFC-239C-9410-3D492AECF148}"/>
              </a:ext>
            </a:extLst>
          </p:cNvPr>
          <p:cNvSpPr txBox="1"/>
          <p:nvPr/>
        </p:nvSpPr>
        <p:spPr>
          <a:xfrm>
            <a:off x="4369061" y="4430441"/>
            <a:ext cx="157427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Mai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868124-40AF-2BB7-D64B-660E9653EC8C}"/>
              </a:ext>
            </a:extLst>
          </p:cNvPr>
          <p:cNvSpPr txBox="1"/>
          <p:nvPr/>
        </p:nvSpPr>
        <p:spPr>
          <a:xfrm>
            <a:off x="9539181" y="4430440"/>
            <a:ext cx="181461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Jenny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0BA36D-B524-C5B7-24DB-F87F0652B83D}"/>
              </a:ext>
            </a:extLst>
          </p:cNvPr>
          <p:cNvSpPr txBox="1"/>
          <p:nvPr/>
        </p:nvSpPr>
        <p:spPr>
          <a:xfrm>
            <a:off x="7095870" y="4430440"/>
            <a:ext cx="157427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Kevin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14A1C9-072D-F146-2013-22D19B7322E2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squares “a, b, c, d” to reveal the answers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0B656B-731D-BBE9-403A-E8A33D8E5DD6}"/>
              </a:ext>
            </a:extLst>
          </p:cNvPr>
          <p:cNvSpPr/>
          <p:nvPr/>
        </p:nvSpPr>
        <p:spPr>
          <a:xfrm>
            <a:off x="1564850" y="4289195"/>
            <a:ext cx="1404593" cy="565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DD7CC5-6EC9-6F4C-5791-60006472E834}"/>
              </a:ext>
            </a:extLst>
          </p:cNvPr>
          <p:cNvSpPr txBox="1"/>
          <p:nvPr/>
        </p:nvSpPr>
        <p:spPr>
          <a:xfrm>
            <a:off x="1544237" y="4430442"/>
            <a:ext cx="157427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Minh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16" name="Google Shape;281;p15">
            <a:extLst>
              <a:ext uri="{FF2B5EF4-FFF2-40B4-BE49-F238E27FC236}">
                <a16:creationId xmlns:a16="http://schemas.microsoft.com/office/drawing/2014/main" id="{64AFE07A-46E5-E577-DFF4-4918F53540C6}"/>
              </a:ext>
            </a:extLst>
          </p:cNvPr>
          <p:cNvSpPr txBox="1">
            <a:spLocks/>
          </p:cNvSpPr>
          <p:nvPr/>
        </p:nvSpPr>
        <p:spPr>
          <a:xfrm>
            <a:off x="391704" y="12419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(p.8)</a:t>
            </a:r>
          </a:p>
        </p:txBody>
      </p:sp>
    </p:spTree>
    <p:extLst>
      <p:ext uri="{BB962C8B-B14F-4D97-AF65-F5344CB8AC3E}">
        <p14:creationId xmlns:p14="http://schemas.microsoft.com/office/powerpoint/2010/main" val="16654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7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D1C86E-E0BD-A630-2235-DC907DFA4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23" y="796589"/>
            <a:ext cx="10236309" cy="4531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9E6B91-1ACB-D8FB-3BCE-DCC72BE5C9AA}"/>
              </a:ext>
            </a:extLst>
          </p:cNvPr>
          <p:cNvSpPr txBox="1"/>
          <p:nvPr/>
        </p:nvSpPr>
        <p:spPr>
          <a:xfrm>
            <a:off x="1663830" y="4668846"/>
            <a:ext cx="37801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Name: </a:t>
            </a:r>
            <a:r>
              <a:rPr lang="en-US" sz="3200" dirty="0">
                <a:highlight>
                  <a:srgbClr val="A4DBF8"/>
                </a:highlight>
              </a:rPr>
              <a:t>Linh</a:t>
            </a:r>
            <a:r>
              <a:rPr lang="en-US" sz="3200" dirty="0"/>
              <a:t>	</a:t>
            </a:r>
            <a:r>
              <a:rPr lang="en-US" sz="3200" dirty="0">
                <a:highlight>
                  <a:srgbClr val="FFC2B7"/>
                </a:highlight>
              </a:rPr>
              <a:t>Lan</a:t>
            </a:r>
            <a:endParaRPr lang="en-SG" sz="3200" dirty="0">
              <a:highlight>
                <a:srgbClr val="FFC2B7"/>
              </a:highligh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C6095F-2139-B210-4D06-A272A87A625E}"/>
              </a:ext>
            </a:extLst>
          </p:cNvPr>
          <p:cNvSpPr txBox="1"/>
          <p:nvPr/>
        </p:nvSpPr>
        <p:spPr>
          <a:xfrm>
            <a:off x="6911419" y="4559992"/>
            <a:ext cx="42518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Name: </a:t>
            </a:r>
            <a:r>
              <a:rPr lang="en-US" sz="3200" dirty="0">
                <a:highlight>
                  <a:srgbClr val="A4DBF8"/>
                </a:highlight>
              </a:rPr>
              <a:t>Kevin</a:t>
            </a:r>
            <a:r>
              <a:rPr lang="en-US" sz="3200" dirty="0"/>
              <a:t>	</a:t>
            </a:r>
            <a:r>
              <a:rPr lang="en-US" sz="3200" dirty="0">
                <a:highlight>
                  <a:srgbClr val="FFC2B7"/>
                </a:highlight>
              </a:rPr>
              <a:t>Minh</a:t>
            </a:r>
            <a:endParaRPr lang="en-SG" sz="3200" dirty="0">
              <a:highlight>
                <a:srgbClr val="FFC2B7"/>
              </a:highligh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9C7F0A-A42A-1357-10B7-F48393D923C3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squares “a, b” to reveal the answers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270063-0F79-915D-CE12-6D89C2B0EC9A}"/>
              </a:ext>
            </a:extLst>
          </p:cNvPr>
          <p:cNvSpPr/>
          <p:nvPr/>
        </p:nvSpPr>
        <p:spPr>
          <a:xfrm>
            <a:off x="2857432" y="4667056"/>
            <a:ext cx="856729" cy="584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B2D5E0E-648D-B47F-31E9-0FC9EED1723B}"/>
              </a:ext>
            </a:extLst>
          </p:cNvPr>
          <p:cNvSpPr/>
          <p:nvPr/>
        </p:nvSpPr>
        <p:spPr>
          <a:xfrm>
            <a:off x="8116203" y="4550565"/>
            <a:ext cx="1046651" cy="584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4DBE611-3154-50A1-F22F-00E0A8598D60}"/>
              </a:ext>
            </a:extLst>
          </p:cNvPr>
          <p:cNvSpPr/>
          <p:nvPr/>
        </p:nvSpPr>
        <p:spPr>
          <a:xfrm>
            <a:off x="2253416" y="1899324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sym typeface="Arial"/>
              </a:rPr>
              <a:t>a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A726288-9677-5E5B-018C-ADBCCC692A52}"/>
              </a:ext>
            </a:extLst>
          </p:cNvPr>
          <p:cNvSpPr/>
          <p:nvPr/>
        </p:nvSpPr>
        <p:spPr>
          <a:xfrm>
            <a:off x="7475866" y="1899324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noProof="0" dirty="0">
                <a:solidFill>
                  <a:srgbClr val="FFFFFF"/>
                </a:solidFill>
                <a:latin typeface="+mj-lt"/>
                <a:sym typeface="Arial"/>
              </a:rPr>
              <a:t>b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14" name="Google Shape;281;p15">
            <a:extLst>
              <a:ext uri="{FF2B5EF4-FFF2-40B4-BE49-F238E27FC236}">
                <a16:creationId xmlns:a16="http://schemas.microsoft.com/office/drawing/2014/main" id="{323E9F1A-E9F8-DCEF-3217-0F41C47CD64A}"/>
              </a:ext>
            </a:extLst>
          </p:cNvPr>
          <p:cNvSpPr txBox="1">
            <a:spLocks/>
          </p:cNvSpPr>
          <p:nvPr/>
        </p:nvSpPr>
        <p:spPr>
          <a:xfrm>
            <a:off x="98195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(p.8)</a:t>
            </a:r>
          </a:p>
        </p:txBody>
      </p:sp>
      <p:pic>
        <p:nvPicPr>
          <p:cNvPr id="5" name="U1_01 (1)">
            <a:hlinkClick r:id="" action="ppaction://media"/>
            <a:extLst>
              <a:ext uri="{FF2B5EF4-FFF2-40B4-BE49-F238E27FC236}">
                <a16:creationId xmlns:a16="http://schemas.microsoft.com/office/drawing/2014/main" id="{CFD4A948-9D27-73FC-231F-83103466F6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2396" y="1042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4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F73E8E-BEFE-6D4F-3D44-1B3222246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77" y="961533"/>
            <a:ext cx="10257245" cy="4643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ED8D93-77C1-98EC-904F-5FAAC13FE4BC}"/>
              </a:ext>
            </a:extLst>
          </p:cNvPr>
          <p:cNvSpPr txBox="1"/>
          <p:nvPr/>
        </p:nvSpPr>
        <p:spPr>
          <a:xfrm>
            <a:off x="5718552" y="3631191"/>
            <a:ext cx="344430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My name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4AC1E-E365-BEE7-1925-1E85C4DAD538}"/>
              </a:ext>
            </a:extLst>
          </p:cNvPr>
          <p:cNvSpPr txBox="1"/>
          <p:nvPr/>
        </p:nvSpPr>
        <p:spPr>
          <a:xfrm>
            <a:off x="5765687" y="4401345"/>
            <a:ext cx="144012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Nice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BBA571D-3FC3-4208-7818-73A57080C2A5}"/>
              </a:ext>
            </a:extLst>
          </p:cNvPr>
          <p:cNvSpPr/>
          <p:nvPr/>
        </p:nvSpPr>
        <p:spPr>
          <a:xfrm>
            <a:off x="10391741" y="3612337"/>
            <a:ext cx="494041" cy="483608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Arial"/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0E5A13-8B64-2365-9E27-AFEDC3E8F1EF}"/>
              </a:ext>
            </a:extLst>
          </p:cNvPr>
          <p:cNvSpPr/>
          <p:nvPr/>
        </p:nvSpPr>
        <p:spPr>
          <a:xfrm>
            <a:off x="9109273" y="4382491"/>
            <a:ext cx="494041" cy="483608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Arial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DAD1E6-5687-0EFF-661C-06A65463C8FF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squares “1, 2, 3” to reveal the answers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5A23E7-D65F-2B9D-5A26-FF1EB67C9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627" y="2824163"/>
            <a:ext cx="2790334" cy="5639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27662E-40E9-E5D6-05EF-154469472AB8}"/>
              </a:ext>
            </a:extLst>
          </p:cNvPr>
          <p:cNvSpPr txBox="1"/>
          <p:nvPr/>
        </p:nvSpPr>
        <p:spPr>
          <a:xfrm>
            <a:off x="7418895" y="2842183"/>
            <a:ext cx="261656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your name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DCE31DC-EB77-2CEC-6587-EFC0CE199A5D}"/>
              </a:ext>
            </a:extLst>
          </p:cNvPr>
          <p:cNvSpPr/>
          <p:nvPr/>
        </p:nvSpPr>
        <p:spPr>
          <a:xfrm>
            <a:off x="10778844" y="2626043"/>
            <a:ext cx="494041" cy="483608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Arial"/>
              </a:rPr>
              <a:t>1</a:t>
            </a:r>
          </a:p>
        </p:txBody>
      </p:sp>
      <p:sp>
        <p:nvSpPr>
          <p:cNvPr id="15" name="Google Shape;281;p15">
            <a:extLst>
              <a:ext uri="{FF2B5EF4-FFF2-40B4-BE49-F238E27FC236}">
                <a16:creationId xmlns:a16="http://schemas.microsoft.com/office/drawing/2014/main" id="{C99C0661-33BC-FDA0-A53B-1A84DAFB5C34}"/>
              </a:ext>
            </a:extLst>
          </p:cNvPr>
          <p:cNvSpPr txBox="1">
            <a:spLocks/>
          </p:cNvSpPr>
          <p:nvPr/>
        </p:nvSpPr>
        <p:spPr>
          <a:xfrm>
            <a:off x="98195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(p.8)</a:t>
            </a:r>
          </a:p>
        </p:txBody>
      </p:sp>
    </p:spTree>
    <p:extLst>
      <p:ext uri="{BB962C8B-B14F-4D97-AF65-F5344CB8AC3E}">
        <p14:creationId xmlns:p14="http://schemas.microsoft.com/office/powerpoint/2010/main" val="299927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C8F46F-4E45-56BB-9366-DB8C2BFF8342}"/>
              </a:ext>
            </a:extLst>
          </p:cNvPr>
          <p:cNvGrpSpPr/>
          <p:nvPr/>
        </p:nvGrpSpPr>
        <p:grpSpPr>
          <a:xfrm>
            <a:off x="464994" y="1829986"/>
            <a:ext cx="11262012" cy="3684018"/>
            <a:chOff x="464994" y="1400327"/>
            <a:chExt cx="11262012" cy="3684018"/>
          </a:xfrm>
        </p:grpSpPr>
        <p:graphicFrame>
          <p:nvGraphicFramePr>
            <p:cNvPr id="14" name="Google Shape;293;p16">
              <a:extLst>
                <a:ext uri="{FF2B5EF4-FFF2-40B4-BE49-F238E27FC236}">
                  <a16:creationId xmlns:a16="http://schemas.microsoft.com/office/drawing/2014/main" id="{E8A0F007-9ADE-5701-6F34-ABB918AE2E2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15315454"/>
                </p:ext>
              </p:extLst>
            </p:nvPr>
          </p:nvGraphicFramePr>
          <p:xfrm>
            <a:off x="4092116" y="2220459"/>
            <a:ext cx="4207755" cy="28366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4746920" imgH="3138344" progId="Paint.Picture">
                    <p:embed/>
                  </p:oleObj>
                </mc:Choice>
                <mc:Fallback>
                  <p:oleObj r:id="rId3" imgW="4746920" imgH="3138344" progId="Paint.Picture">
                    <p:embed/>
                    <p:pic>
                      <p:nvPicPr>
                        <p:cNvPr id="14" name="Google Shape;293;p16">
                          <a:extLst>
                            <a:ext uri="{FF2B5EF4-FFF2-40B4-BE49-F238E27FC236}">
                              <a16:creationId xmlns:a16="http://schemas.microsoft.com/office/drawing/2014/main" id="{E8A0F007-9ADE-5701-6F34-ABB918AE2E20}"/>
                            </a:ext>
                          </a:extLst>
                        </p:cNvPr>
                        <p:cNvPicPr preferRelativeResize="0"/>
                        <p:nvPr/>
                      </p:nvPicPr>
                      <p:blipFill rotWithShape="1">
                        <a:blip r:embed="rId4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4092116" y="2220459"/>
                          <a:ext cx="4207755" cy="28366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Google Shape;295;p16">
              <a:extLst>
                <a:ext uri="{FF2B5EF4-FFF2-40B4-BE49-F238E27FC236}">
                  <a16:creationId xmlns:a16="http://schemas.microsoft.com/office/drawing/2014/main" id="{1781F4A2-C105-0837-1E36-2D4BD1396B72}"/>
                </a:ext>
              </a:extLst>
            </p:cNvPr>
            <p:cNvSpPr/>
            <p:nvPr/>
          </p:nvSpPr>
          <p:spPr>
            <a:xfrm>
              <a:off x="8618917" y="1673705"/>
              <a:ext cx="3108089" cy="806959"/>
            </a:xfrm>
            <a:prstGeom prst="wedgeRoundRectCallout">
              <a:avLst>
                <a:gd name="adj1" fmla="val -60597"/>
                <a:gd name="adj2" fmla="val 45763"/>
                <a:gd name="adj3" fmla="val 16667"/>
              </a:avLst>
            </a:prstGeom>
            <a:solidFill>
              <a:srgbClr val="92D050"/>
            </a:solidFill>
            <a:ln w="127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Hello! </a:t>
              </a:r>
              <a:br>
                <a:rPr lang="en-US" sz="2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What’s your name?</a:t>
              </a:r>
              <a:endParaRPr/>
            </a:p>
          </p:txBody>
        </p:sp>
        <p:sp>
          <p:nvSpPr>
            <p:cNvPr id="20" name="Google Shape;296;p16">
              <a:extLst>
                <a:ext uri="{FF2B5EF4-FFF2-40B4-BE49-F238E27FC236}">
                  <a16:creationId xmlns:a16="http://schemas.microsoft.com/office/drawing/2014/main" id="{5B9AFC82-A3A4-C23E-8D8D-1DBEFF745ADB}"/>
                </a:ext>
              </a:extLst>
            </p:cNvPr>
            <p:cNvSpPr/>
            <p:nvPr/>
          </p:nvSpPr>
          <p:spPr>
            <a:xfrm>
              <a:off x="8618917" y="4044092"/>
              <a:ext cx="3108089" cy="806959"/>
            </a:xfrm>
            <a:prstGeom prst="wedgeRoundRectCallout">
              <a:avLst>
                <a:gd name="adj1" fmla="val -63143"/>
                <a:gd name="adj2" fmla="val 3708"/>
                <a:gd name="adj3" fmla="val 16667"/>
              </a:avLst>
            </a:prstGeom>
            <a:solidFill>
              <a:srgbClr val="92D050"/>
            </a:solidFill>
            <a:ln w="127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My name’s …</a:t>
              </a:r>
              <a:endParaRPr dirty="0"/>
            </a:p>
          </p:txBody>
        </p:sp>
        <p:sp>
          <p:nvSpPr>
            <p:cNvPr id="21" name="Google Shape;297;p16">
              <a:extLst>
                <a:ext uri="{FF2B5EF4-FFF2-40B4-BE49-F238E27FC236}">
                  <a16:creationId xmlns:a16="http://schemas.microsoft.com/office/drawing/2014/main" id="{C1B291FE-56E4-99C4-77DA-A02C22E49DB5}"/>
                </a:ext>
              </a:extLst>
            </p:cNvPr>
            <p:cNvSpPr/>
            <p:nvPr/>
          </p:nvSpPr>
          <p:spPr>
            <a:xfrm>
              <a:off x="752512" y="1947082"/>
              <a:ext cx="3108089" cy="806959"/>
            </a:xfrm>
            <a:prstGeom prst="wedgeRoundRectCallout">
              <a:avLst>
                <a:gd name="adj1" fmla="val 60115"/>
                <a:gd name="adj2" fmla="val 38754"/>
                <a:gd name="adj3" fmla="val 16667"/>
              </a:avLst>
            </a:prstGeom>
            <a:solidFill>
              <a:srgbClr val="F7A160"/>
            </a:solidFill>
            <a:ln w="127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Hi! My name’s …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What’s your name?</a:t>
              </a:r>
              <a:endParaRPr dirty="0"/>
            </a:p>
          </p:txBody>
        </p:sp>
        <p:sp>
          <p:nvSpPr>
            <p:cNvPr id="22" name="Google Shape;298;p16">
              <a:extLst>
                <a:ext uri="{FF2B5EF4-FFF2-40B4-BE49-F238E27FC236}">
                  <a16:creationId xmlns:a16="http://schemas.microsoft.com/office/drawing/2014/main" id="{07541381-873C-3212-AEF8-9525A5D19587}"/>
                </a:ext>
              </a:extLst>
            </p:cNvPr>
            <p:cNvSpPr/>
            <p:nvPr/>
          </p:nvSpPr>
          <p:spPr>
            <a:xfrm>
              <a:off x="8401053" y="1400327"/>
              <a:ext cx="575035" cy="546755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99;p16">
              <a:extLst>
                <a:ext uri="{FF2B5EF4-FFF2-40B4-BE49-F238E27FC236}">
                  <a16:creationId xmlns:a16="http://schemas.microsoft.com/office/drawing/2014/main" id="{77007238-087E-4864-9BC9-552749547EA4}"/>
                </a:ext>
              </a:extLst>
            </p:cNvPr>
            <p:cNvSpPr/>
            <p:nvPr/>
          </p:nvSpPr>
          <p:spPr>
            <a:xfrm>
              <a:off x="464994" y="1673704"/>
              <a:ext cx="575035" cy="546755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00;p16">
              <a:extLst>
                <a:ext uri="{FF2B5EF4-FFF2-40B4-BE49-F238E27FC236}">
                  <a16:creationId xmlns:a16="http://schemas.microsoft.com/office/drawing/2014/main" id="{3D5C7F1A-4276-7CA6-A545-950B6BAD4BC3}"/>
                </a:ext>
              </a:extLst>
            </p:cNvPr>
            <p:cNvSpPr/>
            <p:nvPr/>
          </p:nvSpPr>
          <p:spPr>
            <a:xfrm>
              <a:off x="8331399" y="3770714"/>
              <a:ext cx="575035" cy="546755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01;p16">
              <a:extLst>
                <a:ext uri="{FF2B5EF4-FFF2-40B4-BE49-F238E27FC236}">
                  <a16:creationId xmlns:a16="http://schemas.microsoft.com/office/drawing/2014/main" id="{DCCB735A-7715-8187-66BD-5438B7768A5B}"/>
                </a:ext>
              </a:extLst>
            </p:cNvPr>
            <p:cNvSpPr/>
            <p:nvPr/>
          </p:nvSpPr>
          <p:spPr>
            <a:xfrm>
              <a:off x="810375" y="4277386"/>
              <a:ext cx="3050226" cy="806959"/>
            </a:xfrm>
            <a:prstGeom prst="wedgeRoundRectCallout">
              <a:avLst>
                <a:gd name="adj1" fmla="val 65377"/>
                <a:gd name="adj2" fmla="val -46524"/>
                <a:gd name="adj3" fmla="val 16667"/>
              </a:avLst>
            </a:prstGeom>
            <a:solidFill>
              <a:srgbClr val="F7A160"/>
            </a:solidFill>
            <a:ln w="127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Nice to meet you!</a:t>
              </a:r>
              <a:endParaRPr/>
            </a:p>
          </p:txBody>
        </p:sp>
        <p:sp>
          <p:nvSpPr>
            <p:cNvPr id="26" name="Google Shape;302;p16">
              <a:extLst>
                <a:ext uri="{FF2B5EF4-FFF2-40B4-BE49-F238E27FC236}">
                  <a16:creationId xmlns:a16="http://schemas.microsoft.com/office/drawing/2014/main" id="{B7ACE3CF-5473-281D-C157-4D286D326E44}"/>
                </a:ext>
              </a:extLst>
            </p:cNvPr>
            <p:cNvSpPr/>
            <p:nvPr/>
          </p:nvSpPr>
          <p:spPr>
            <a:xfrm>
              <a:off x="555787" y="4004008"/>
              <a:ext cx="632617" cy="546755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2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281;p15">
            <a:extLst>
              <a:ext uri="{FF2B5EF4-FFF2-40B4-BE49-F238E27FC236}">
                <a16:creationId xmlns:a16="http://schemas.microsoft.com/office/drawing/2014/main" id="{DFD3EFCF-1E56-196F-FD74-06121F79D91E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D161AD-4D6C-BAED-DFB2-FF6B71415438}"/>
              </a:ext>
            </a:extLst>
          </p:cNvPr>
          <p:cNvGrpSpPr/>
          <p:nvPr/>
        </p:nvGrpSpPr>
        <p:grpSpPr>
          <a:xfrm>
            <a:off x="1605733" y="676699"/>
            <a:ext cx="8980534" cy="1055608"/>
            <a:chOff x="1605733" y="676699"/>
            <a:chExt cx="8980534" cy="105560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9EF8C0F-3504-354C-979A-99B95036C931}"/>
                </a:ext>
              </a:extLst>
            </p:cNvPr>
            <p:cNvSpPr txBox="1"/>
            <p:nvPr/>
          </p:nvSpPr>
          <p:spPr>
            <a:xfrm>
              <a:off x="2133537" y="676699"/>
              <a:ext cx="8452730" cy="1055608"/>
            </a:xfrm>
            <a:prstGeom prst="roundRect">
              <a:avLst/>
            </a:prstGeom>
            <a:ln w="3810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/>
                <a:t>SPEAKING: Move around the class, greet 3-5 friends, </a:t>
              </a:r>
              <a:br>
                <a:rPr lang="en-US" sz="2800" b="1" dirty="0"/>
              </a:br>
              <a:r>
                <a:rPr lang="en-US" sz="2800" b="1" dirty="0"/>
                <a:t>ask and answer about their names. </a:t>
              </a:r>
              <a:endParaRPr lang="en-SG" sz="2800" b="1" dirty="0"/>
            </a:p>
          </p:txBody>
        </p:sp>
        <p:pic>
          <p:nvPicPr>
            <p:cNvPr id="1026" name="Picture 2" descr="Speaking - Free people icons">
              <a:extLst>
                <a:ext uri="{FF2B5EF4-FFF2-40B4-BE49-F238E27FC236}">
                  <a16:creationId xmlns:a16="http://schemas.microsoft.com/office/drawing/2014/main" id="{0EC81952-5672-A336-32EB-EF00B28F5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05733" y="676699"/>
              <a:ext cx="1055608" cy="1055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1559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9"/>
          <p:cNvGrpSpPr/>
          <p:nvPr/>
        </p:nvGrpSpPr>
        <p:grpSpPr>
          <a:xfrm>
            <a:off x="9035382" y="2689551"/>
            <a:ext cx="2703835" cy="3219230"/>
            <a:chOff x="7592668" y="1239351"/>
            <a:chExt cx="2703835" cy="3219230"/>
          </a:xfrm>
        </p:grpSpPr>
        <p:pic>
          <p:nvPicPr>
            <p:cNvPr id="164" name="Google Shape;164;p9"/>
            <p:cNvPicPr preferRelativeResize="0"/>
            <p:nvPr/>
          </p:nvPicPr>
          <p:blipFill rotWithShape="1">
            <a:blip r:embed="rId4">
              <a:alphaModFix/>
            </a:blip>
            <a:srcRect l="76451" t="14518" r="97"/>
            <a:stretch/>
          </p:blipFill>
          <p:spPr>
            <a:xfrm>
              <a:off x="7735904" y="1239351"/>
              <a:ext cx="2498103" cy="3219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" name="Google Shape;165;p9"/>
            <p:cNvSpPr/>
            <p:nvPr/>
          </p:nvSpPr>
          <p:spPr>
            <a:xfrm>
              <a:off x="7592668" y="3771236"/>
              <a:ext cx="2703835" cy="63798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" name="Google Shape;166;p9"/>
          <p:cNvGrpSpPr/>
          <p:nvPr/>
        </p:nvGrpSpPr>
        <p:grpSpPr>
          <a:xfrm>
            <a:off x="6175288" y="1660817"/>
            <a:ext cx="2802957" cy="3219230"/>
            <a:chOff x="5926609" y="612443"/>
            <a:chExt cx="2802957" cy="3219230"/>
          </a:xfrm>
        </p:grpSpPr>
        <p:pic>
          <p:nvPicPr>
            <p:cNvPr id="167" name="Google Shape;167;p9"/>
            <p:cNvPicPr preferRelativeResize="0"/>
            <p:nvPr/>
          </p:nvPicPr>
          <p:blipFill rotWithShape="1">
            <a:blip r:embed="rId4">
              <a:alphaModFix/>
            </a:blip>
            <a:srcRect l="50218" t="14518" r="23468"/>
            <a:stretch/>
          </p:blipFill>
          <p:spPr>
            <a:xfrm>
              <a:off x="5926609" y="612443"/>
              <a:ext cx="2802957" cy="3219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9"/>
            <p:cNvSpPr/>
            <p:nvPr/>
          </p:nvSpPr>
          <p:spPr>
            <a:xfrm>
              <a:off x="5992658" y="3114179"/>
              <a:ext cx="2703835" cy="63798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" name="Google Shape;169;p9"/>
          <p:cNvGrpSpPr/>
          <p:nvPr/>
        </p:nvGrpSpPr>
        <p:grpSpPr>
          <a:xfrm>
            <a:off x="3491508" y="2640191"/>
            <a:ext cx="2457422" cy="3219230"/>
            <a:chOff x="3398000" y="2588082"/>
            <a:chExt cx="2457422" cy="3219230"/>
          </a:xfrm>
        </p:grpSpPr>
        <p:pic>
          <p:nvPicPr>
            <p:cNvPr id="170" name="Google Shape;170;p9"/>
            <p:cNvPicPr preferRelativeResize="0"/>
            <p:nvPr/>
          </p:nvPicPr>
          <p:blipFill rotWithShape="1">
            <a:blip r:embed="rId4">
              <a:alphaModFix/>
            </a:blip>
            <a:srcRect l="27142" t="14518" r="49788"/>
            <a:stretch/>
          </p:blipFill>
          <p:spPr>
            <a:xfrm>
              <a:off x="3398000" y="2588082"/>
              <a:ext cx="2457422" cy="3219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Google Shape;171;p9"/>
            <p:cNvSpPr/>
            <p:nvPr/>
          </p:nvSpPr>
          <p:spPr>
            <a:xfrm>
              <a:off x="3534520" y="5169327"/>
              <a:ext cx="2184381" cy="63798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p9"/>
          <p:cNvGrpSpPr/>
          <p:nvPr/>
        </p:nvGrpSpPr>
        <p:grpSpPr>
          <a:xfrm>
            <a:off x="452783" y="1660817"/>
            <a:ext cx="2897549" cy="3219230"/>
            <a:chOff x="486673" y="1509988"/>
            <a:chExt cx="2897549" cy="3219230"/>
          </a:xfrm>
        </p:grpSpPr>
        <p:pic>
          <p:nvPicPr>
            <p:cNvPr id="173" name="Google Shape;173;p9"/>
            <p:cNvPicPr preferRelativeResize="0"/>
            <p:nvPr/>
          </p:nvPicPr>
          <p:blipFill rotWithShape="1">
            <a:blip r:embed="rId4">
              <a:alphaModFix/>
            </a:blip>
            <a:srcRect t="14518" r="72799"/>
            <a:stretch/>
          </p:blipFill>
          <p:spPr>
            <a:xfrm>
              <a:off x="486673" y="1509988"/>
              <a:ext cx="2897549" cy="3219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p9"/>
            <p:cNvSpPr/>
            <p:nvPr/>
          </p:nvSpPr>
          <p:spPr>
            <a:xfrm>
              <a:off x="669303" y="4091233"/>
              <a:ext cx="2714919" cy="63798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" name="Google Shape;177;p9"/>
          <p:cNvSpPr/>
          <p:nvPr/>
        </p:nvSpPr>
        <p:spPr>
          <a:xfrm>
            <a:off x="6713952" y="602120"/>
            <a:ext cx="3003438" cy="677281"/>
          </a:xfrm>
          <a:prstGeom prst="wedgeRoundRectCallout">
            <a:avLst>
              <a:gd name="adj1" fmla="val 64507"/>
              <a:gd name="adj2" fmla="val 53319"/>
              <a:gd name="adj3" fmla="val 16667"/>
            </a:avLst>
          </a:prstGeom>
          <a:solidFill>
            <a:srgbClr val="97C93B"/>
          </a:solidFill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Hi! </a:t>
            </a:r>
            <a:b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What’s your name?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9"/>
          <p:cNvSpPr txBox="1"/>
          <p:nvPr/>
        </p:nvSpPr>
        <p:spPr>
          <a:xfrm>
            <a:off x="1292005" y="4172054"/>
            <a:ext cx="13431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Minh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9"/>
          <p:cNvSpPr txBox="1"/>
          <p:nvPr/>
        </p:nvSpPr>
        <p:spPr>
          <a:xfrm>
            <a:off x="4235167" y="5159754"/>
            <a:ext cx="10218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Mai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9"/>
          <p:cNvSpPr txBox="1"/>
          <p:nvPr/>
        </p:nvSpPr>
        <p:spPr>
          <a:xfrm>
            <a:off x="6905228" y="4172054"/>
            <a:ext cx="152585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Kevin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9"/>
          <p:cNvSpPr txBox="1"/>
          <p:nvPr/>
        </p:nvSpPr>
        <p:spPr>
          <a:xfrm>
            <a:off x="9798652" y="5159754"/>
            <a:ext cx="14601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Jenny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81;p15">
            <a:extLst>
              <a:ext uri="{FF2B5EF4-FFF2-40B4-BE49-F238E27FC236}">
                <a16:creationId xmlns:a16="http://schemas.microsoft.com/office/drawing/2014/main" id="{A90DEAB1-5DE7-F632-00E1-2708B4C834B5}"/>
              </a:ext>
            </a:extLst>
          </p:cNvPr>
          <p:cNvSpPr txBox="1">
            <a:spLocks/>
          </p:cNvSpPr>
          <p:nvPr/>
        </p:nvSpPr>
        <p:spPr>
          <a:xfrm>
            <a:off x="452783" y="14085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WRAP-UP</a:t>
            </a:r>
          </a:p>
        </p:txBody>
      </p:sp>
      <p:sp>
        <p:nvSpPr>
          <p:cNvPr id="24" name="Google Shape;297;p16">
            <a:extLst>
              <a:ext uri="{FF2B5EF4-FFF2-40B4-BE49-F238E27FC236}">
                <a16:creationId xmlns:a16="http://schemas.microsoft.com/office/drawing/2014/main" id="{411D704B-0765-6CCD-FB85-5EFD9BF2E3C0}"/>
              </a:ext>
            </a:extLst>
          </p:cNvPr>
          <p:cNvSpPr/>
          <p:nvPr/>
        </p:nvSpPr>
        <p:spPr>
          <a:xfrm>
            <a:off x="480641" y="837790"/>
            <a:ext cx="3003438" cy="677281"/>
          </a:xfrm>
          <a:prstGeom prst="wedgeRoundRectCallout">
            <a:avLst>
              <a:gd name="adj1" fmla="val 49500"/>
              <a:gd name="adj2" fmla="val 28240"/>
              <a:gd name="adj3" fmla="val 16667"/>
            </a:avLst>
          </a:prstGeom>
          <a:solidFill>
            <a:srgbClr val="F7A160"/>
          </a:solidFill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Hello! My name’s 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7948A03-C1C4-38D8-2C00-FB18A4F53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8440" y="1067742"/>
            <a:ext cx="1361351" cy="16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0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083641" y="596597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6739529" y="648856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1: Lesson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7219679" y="1138102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learnt…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64" y="3485309"/>
            <a:ext cx="2581877" cy="2581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B3C33F-12D6-3F93-B2EC-081267BCB8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8"/>
          <a:stretch/>
        </p:blipFill>
        <p:spPr>
          <a:xfrm>
            <a:off x="6262360" y="1994249"/>
            <a:ext cx="4129366" cy="1247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E9C495-4D77-D7B0-D8D5-FDD0A3A1BD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30"/>
          <a:stretch/>
        </p:blipFill>
        <p:spPr>
          <a:xfrm>
            <a:off x="1469969" y="587170"/>
            <a:ext cx="3799615" cy="53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907" y="317991"/>
            <a:ext cx="700330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What’s your name?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pic>
        <p:nvPicPr>
          <p:cNvPr id="4" name="What's Your Name - featuring Noodle &amp; Pals - Super Simple Songs">
            <a:hlinkClick r:id="" action="ppaction://media"/>
            <a:extLst>
              <a:ext uri="{FF2B5EF4-FFF2-40B4-BE49-F238E27FC236}">
                <a16:creationId xmlns:a16="http://schemas.microsoft.com/office/drawing/2014/main" id="{D7B74F5A-874E-C30B-6CC9-FCFA10DA34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8990" y="1284183"/>
            <a:ext cx="8224934" cy="4626421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16" name="Google Shape;281;p15">
            <a:extLst>
              <a:ext uri="{FF2B5EF4-FFF2-40B4-BE49-F238E27FC236}">
                <a16:creationId xmlns:a16="http://schemas.microsoft.com/office/drawing/2014/main" id="{47CF4F06-357A-F514-D90F-13FDC7902BA8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644258" y="3460773"/>
            <a:ext cx="20393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Minh</a:t>
            </a:r>
          </a:p>
        </p:txBody>
      </p:sp>
      <p:pic>
        <p:nvPicPr>
          <p:cNvPr id="4" name="U1_01">
            <a:hlinkClick r:id="" action="ppaction://media"/>
            <a:extLst>
              <a:ext uri="{FF2B5EF4-FFF2-40B4-BE49-F238E27FC236}">
                <a16:creationId xmlns:a16="http://schemas.microsoft.com/office/drawing/2014/main" id="{17217E12-DC58-5719-B628-64DE758D6A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24" end="140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6286" y="3814860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B6614-2D8B-AE5C-A171-923D0DC85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6822" y="1289904"/>
            <a:ext cx="4396362" cy="430019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10DF32F-2425-5F4B-98D0-A4AF67C5FBED}"/>
              </a:ext>
            </a:extLst>
          </p:cNvPr>
          <p:cNvSpPr/>
          <p:nvPr/>
        </p:nvSpPr>
        <p:spPr>
          <a:xfrm>
            <a:off x="2457080" y="729609"/>
            <a:ext cx="3227283" cy="806959"/>
          </a:xfrm>
          <a:prstGeom prst="wedgeRoundRectCallout">
            <a:avLst>
              <a:gd name="adj1" fmla="val -69359"/>
              <a:gd name="adj2" fmla="val 46931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Hi! </a:t>
            </a:r>
            <a:br>
              <a:rPr lang="en-US" sz="2600" b="1" dirty="0"/>
            </a:br>
            <a:r>
              <a:rPr lang="en-US" sz="2600" b="1" dirty="0"/>
              <a:t>What’s your name?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013E77C-7480-6962-434D-CAA138EDF33D}"/>
              </a:ext>
            </a:extLst>
          </p:cNvPr>
          <p:cNvSpPr/>
          <p:nvPr/>
        </p:nvSpPr>
        <p:spPr>
          <a:xfrm>
            <a:off x="3415598" y="1938465"/>
            <a:ext cx="2680402" cy="892767"/>
          </a:xfrm>
          <a:prstGeom prst="wedgeRoundRectCallout">
            <a:avLst>
              <a:gd name="adj1" fmla="val 90008"/>
              <a:gd name="adj2" fmla="val 46142"/>
              <a:gd name="adj3" fmla="val 16667"/>
            </a:avLst>
          </a:prstGeom>
          <a:solidFill>
            <a:srgbClr val="A4DB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Hi! My name’s …</a:t>
            </a:r>
          </a:p>
        </p:txBody>
      </p:sp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6E76EEBF-0EE6-ACCD-3038-4F1714310CF5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Names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F685E3-309F-879F-7EEA-E6A6ABB78D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2" y="1283221"/>
            <a:ext cx="1361351" cy="1600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1EA802-A3E8-C020-554A-DA1E0D9078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699568" y="3233129"/>
            <a:ext cx="1740291" cy="133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873089" y="3365049"/>
            <a:ext cx="15504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Mai</a:t>
            </a:r>
          </a:p>
        </p:txBody>
      </p:sp>
      <p:pic>
        <p:nvPicPr>
          <p:cNvPr id="4" name="U1_01">
            <a:hlinkClick r:id="" action="ppaction://media"/>
            <a:extLst>
              <a:ext uri="{FF2B5EF4-FFF2-40B4-BE49-F238E27FC236}">
                <a16:creationId xmlns:a16="http://schemas.microsoft.com/office/drawing/2014/main" id="{17217E12-DC58-5719-B628-64DE758D6A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01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3398" y="3783086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198E4F-870E-3165-3B83-41C4926A9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2199" y="1325865"/>
            <a:ext cx="4165954" cy="420627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013E77C-7480-6962-434D-CAA138EDF33D}"/>
              </a:ext>
            </a:extLst>
          </p:cNvPr>
          <p:cNvSpPr/>
          <p:nvPr/>
        </p:nvSpPr>
        <p:spPr>
          <a:xfrm>
            <a:off x="3415598" y="1938465"/>
            <a:ext cx="2680402" cy="892767"/>
          </a:xfrm>
          <a:prstGeom prst="wedgeRoundRectCallout">
            <a:avLst>
              <a:gd name="adj1" fmla="val 90008"/>
              <a:gd name="adj2" fmla="val 46142"/>
              <a:gd name="adj3" fmla="val 16667"/>
            </a:avLst>
          </a:prstGeom>
          <a:solidFill>
            <a:srgbClr val="FBCFE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Hello! I’m …</a:t>
            </a:r>
          </a:p>
        </p:txBody>
      </p:sp>
      <p:sp>
        <p:nvSpPr>
          <p:cNvPr id="12" name="Google Shape;281;p15">
            <a:extLst>
              <a:ext uri="{FF2B5EF4-FFF2-40B4-BE49-F238E27FC236}">
                <a16:creationId xmlns:a16="http://schemas.microsoft.com/office/drawing/2014/main" id="{71484F5C-86F4-14BA-805C-3F19EECEEF10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Names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3CA3209-0646-4A75-F690-6648CCA7B981}"/>
              </a:ext>
            </a:extLst>
          </p:cNvPr>
          <p:cNvSpPr/>
          <p:nvPr/>
        </p:nvSpPr>
        <p:spPr>
          <a:xfrm>
            <a:off x="2457080" y="729609"/>
            <a:ext cx="3227283" cy="806959"/>
          </a:xfrm>
          <a:prstGeom prst="wedgeRoundRectCallout">
            <a:avLst>
              <a:gd name="adj1" fmla="val -69359"/>
              <a:gd name="adj2" fmla="val 46931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Hi! </a:t>
            </a:r>
            <a:br>
              <a:rPr lang="en-US" sz="2600" b="1" dirty="0"/>
            </a:br>
            <a:r>
              <a:rPr lang="en-US" sz="2600" b="1" dirty="0"/>
              <a:t>What’s your name?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B2359B-20BA-7B25-B25D-3403505634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2" y="1283221"/>
            <a:ext cx="1361351" cy="1600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266A77-1163-64F5-7ABE-512BF812F6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699568" y="3233129"/>
            <a:ext cx="1740291" cy="133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6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457080" y="3419793"/>
            <a:ext cx="21177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Kevin</a:t>
            </a:r>
          </a:p>
        </p:txBody>
      </p:sp>
      <p:pic>
        <p:nvPicPr>
          <p:cNvPr id="4" name="U1_01">
            <a:hlinkClick r:id="" action="ppaction://media"/>
            <a:extLst>
              <a:ext uri="{FF2B5EF4-FFF2-40B4-BE49-F238E27FC236}">
                <a16:creationId xmlns:a16="http://schemas.microsoft.com/office/drawing/2014/main" id="{17217E12-DC58-5719-B628-64DE758D6A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00" end="56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7389" y="3837830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70665A-E51D-8733-3FF3-746228714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5142" y="1357460"/>
            <a:ext cx="4325379" cy="425294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013E77C-7480-6962-434D-CAA138EDF33D}"/>
              </a:ext>
            </a:extLst>
          </p:cNvPr>
          <p:cNvSpPr/>
          <p:nvPr/>
        </p:nvSpPr>
        <p:spPr>
          <a:xfrm>
            <a:off x="3415598" y="1938465"/>
            <a:ext cx="2680402" cy="892767"/>
          </a:xfrm>
          <a:prstGeom prst="wedgeRoundRectCallout">
            <a:avLst>
              <a:gd name="adj1" fmla="val 90008"/>
              <a:gd name="adj2" fmla="val 46142"/>
              <a:gd name="adj3" fmla="val 16667"/>
            </a:avLst>
          </a:prstGeom>
          <a:solidFill>
            <a:srgbClr val="A4DB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Hi! My name’s …</a:t>
            </a:r>
          </a:p>
        </p:txBody>
      </p:sp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4DA119EB-8D6D-DB85-BDB2-254849C0AD29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Names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ED0D766-6FCE-7723-95D0-1B4853A4CB97}"/>
              </a:ext>
            </a:extLst>
          </p:cNvPr>
          <p:cNvSpPr/>
          <p:nvPr/>
        </p:nvSpPr>
        <p:spPr>
          <a:xfrm>
            <a:off x="2457080" y="729609"/>
            <a:ext cx="3227283" cy="806959"/>
          </a:xfrm>
          <a:prstGeom prst="wedgeRoundRectCallout">
            <a:avLst>
              <a:gd name="adj1" fmla="val -69359"/>
              <a:gd name="adj2" fmla="val 46931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Hi! </a:t>
            </a:r>
            <a:br>
              <a:rPr lang="en-US" sz="2600" b="1" dirty="0"/>
            </a:br>
            <a:r>
              <a:rPr lang="en-US" sz="2600" b="1" dirty="0"/>
              <a:t>What’s your name?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B2D6A2-670E-6F92-BCF7-84983409AB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2" y="1283221"/>
            <a:ext cx="1361351" cy="1600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C378C1-3404-FABA-311B-D8D5C921D3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699568" y="3233129"/>
            <a:ext cx="1740291" cy="133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2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543146" y="3365049"/>
            <a:ext cx="21843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Jenny</a:t>
            </a:r>
          </a:p>
        </p:txBody>
      </p:sp>
      <p:pic>
        <p:nvPicPr>
          <p:cNvPr id="9" name="U1_01">
            <a:hlinkClick r:id="" action="ppaction://media"/>
            <a:extLst>
              <a:ext uri="{FF2B5EF4-FFF2-40B4-BE49-F238E27FC236}">
                <a16:creationId xmlns:a16="http://schemas.microsoft.com/office/drawing/2014/main" id="{3D873079-C30D-194B-AEEF-E52B545144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3455" y="3783086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95C134-D435-EA1C-77EA-9F47A74C9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2233" y="1243046"/>
            <a:ext cx="4131513" cy="4244005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013E77C-7480-6962-434D-CAA138EDF33D}"/>
              </a:ext>
            </a:extLst>
          </p:cNvPr>
          <p:cNvSpPr/>
          <p:nvPr/>
        </p:nvSpPr>
        <p:spPr>
          <a:xfrm>
            <a:off x="3415598" y="1938465"/>
            <a:ext cx="2680402" cy="892767"/>
          </a:xfrm>
          <a:prstGeom prst="wedgeRoundRectCallout">
            <a:avLst>
              <a:gd name="adj1" fmla="val 90008"/>
              <a:gd name="adj2" fmla="val 46142"/>
              <a:gd name="adj3" fmla="val 16667"/>
            </a:avLst>
          </a:prstGeom>
          <a:solidFill>
            <a:srgbClr val="FBCFE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Hello! I’m …</a:t>
            </a:r>
          </a:p>
        </p:txBody>
      </p:sp>
      <p:sp>
        <p:nvSpPr>
          <p:cNvPr id="12" name="Google Shape;281;p15">
            <a:extLst>
              <a:ext uri="{FF2B5EF4-FFF2-40B4-BE49-F238E27FC236}">
                <a16:creationId xmlns:a16="http://schemas.microsoft.com/office/drawing/2014/main" id="{4A01DFB6-CEBD-39E7-29EE-ACA2338B0B31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Names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BF13DBD-7D28-DF4D-E49E-08D3468C96B5}"/>
              </a:ext>
            </a:extLst>
          </p:cNvPr>
          <p:cNvSpPr/>
          <p:nvPr/>
        </p:nvSpPr>
        <p:spPr>
          <a:xfrm>
            <a:off x="2457080" y="729609"/>
            <a:ext cx="3227283" cy="806959"/>
          </a:xfrm>
          <a:prstGeom prst="wedgeRoundRectCallout">
            <a:avLst>
              <a:gd name="adj1" fmla="val -69359"/>
              <a:gd name="adj2" fmla="val 46931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Hi! </a:t>
            </a:r>
            <a:br>
              <a:rPr lang="en-US" sz="2600" b="1" dirty="0"/>
            </a:br>
            <a:r>
              <a:rPr lang="en-US" sz="2600" b="1" dirty="0"/>
              <a:t>What’s your name?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05F5FA-BB8B-6570-867D-D73F4F38E6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2" y="1283221"/>
            <a:ext cx="1361351" cy="1600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76C5F0-4C9A-EF36-B732-2996ADD185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4699568" y="3233129"/>
            <a:ext cx="1740291" cy="133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4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163;p9">
            <a:extLst>
              <a:ext uri="{FF2B5EF4-FFF2-40B4-BE49-F238E27FC236}">
                <a16:creationId xmlns:a16="http://schemas.microsoft.com/office/drawing/2014/main" id="{FCBB9CE6-EF44-DCB7-5008-E9C473F8EEE7}"/>
              </a:ext>
            </a:extLst>
          </p:cNvPr>
          <p:cNvGrpSpPr/>
          <p:nvPr/>
        </p:nvGrpSpPr>
        <p:grpSpPr>
          <a:xfrm>
            <a:off x="9094974" y="2689551"/>
            <a:ext cx="2703835" cy="3219230"/>
            <a:chOff x="7592668" y="1239351"/>
            <a:chExt cx="2703835" cy="3219230"/>
          </a:xfrm>
        </p:grpSpPr>
        <p:pic>
          <p:nvPicPr>
            <p:cNvPr id="28" name="Google Shape;164;p9">
              <a:extLst>
                <a:ext uri="{FF2B5EF4-FFF2-40B4-BE49-F238E27FC236}">
                  <a16:creationId xmlns:a16="http://schemas.microsoft.com/office/drawing/2014/main" id="{DC7C6B82-F9C4-7B80-4A27-C309F2D40D5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6451" t="14518" r="97"/>
            <a:stretch/>
          </p:blipFill>
          <p:spPr>
            <a:xfrm>
              <a:off x="7735904" y="1239351"/>
              <a:ext cx="2498103" cy="3219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165;p9">
              <a:extLst>
                <a:ext uri="{FF2B5EF4-FFF2-40B4-BE49-F238E27FC236}">
                  <a16:creationId xmlns:a16="http://schemas.microsoft.com/office/drawing/2014/main" id="{2B594A5D-C2C5-F681-B144-AB8BAA3C663D}"/>
                </a:ext>
              </a:extLst>
            </p:cNvPr>
            <p:cNvSpPr/>
            <p:nvPr/>
          </p:nvSpPr>
          <p:spPr>
            <a:xfrm>
              <a:off x="7592668" y="3771236"/>
              <a:ext cx="2703835" cy="63798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166;p9">
            <a:extLst>
              <a:ext uri="{FF2B5EF4-FFF2-40B4-BE49-F238E27FC236}">
                <a16:creationId xmlns:a16="http://schemas.microsoft.com/office/drawing/2014/main" id="{EB7B09A8-3941-27BF-478E-BBAA2954747D}"/>
              </a:ext>
            </a:extLst>
          </p:cNvPr>
          <p:cNvGrpSpPr/>
          <p:nvPr/>
        </p:nvGrpSpPr>
        <p:grpSpPr>
          <a:xfrm>
            <a:off x="6175288" y="1660817"/>
            <a:ext cx="2802957" cy="3219230"/>
            <a:chOff x="5926609" y="612443"/>
            <a:chExt cx="2802957" cy="3219230"/>
          </a:xfrm>
        </p:grpSpPr>
        <p:pic>
          <p:nvPicPr>
            <p:cNvPr id="37" name="Google Shape;167;p9">
              <a:extLst>
                <a:ext uri="{FF2B5EF4-FFF2-40B4-BE49-F238E27FC236}">
                  <a16:creationId xmlns:a16="http://schemas.microsoft.com/office/drawing/2014/main" id="{EE470D0B-BC4E-7680-C965-E3E8B12F1E5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50218" t="14518" r="23468"/>
            <a:stretch/>
          </p:blipFill>
          <p:spPr>
            <a:xfrm>
              <a:off x="5926609" y="612443"/>
              <a:ext cx="2802957" cy="3219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Google Shape;168;p9">
              <a:extLst>
                <a:ext uri="{FF2B5EF4-FFF2-40B4-BE49-F238E27FC236}">
                  <a16:creationId xmlns:a16="http://schemas.microsoft.com/office/drawing/2014/main" id="{43A8F7D6-203E-E2CD-664E-E589311A66CA}"/>
                </a:ext>
              </a:extLst>
            </p:cNvPr>
            <p:cNvSpPr/>
            <p:nvPr/>
          </p:nvSpPr>
          <p:spPr>
            <a:xfrm>
              <a:off x="5992658" y="3114179"/>
              <a:ext cx="2703835" cy="63798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169;p9">
            <a:extLst>
              <a:ext uri="{FF2B5EF4-FFF2-40B4-BE49-F238E27FC236}">
                <a16:creationId xmlns:a16="http://schemas.microsoft.com/office/drawing/2014/main" id="{C6E6D5B7-74DD-DC32-A787-794A848A28BF}"/>
              </a:ext>
            </a:extLst>
          </p:cNvPr>
          <p:cNvGrpSpPr/>
          <p:nvPr/>
        </p:nvGrpSpPr>
        <p:grpSpPr>
          <a:xfrm>
            <a:off x="3532962" y="2689551"/>
            <a:ext cx="2457422" cy="3219230"/>
            <a:chOff x="3398000" y="2588082"/>
            <a:chExt cx="2457422" cy="3219230"/>
          </a:xfrm>
        </p:grpSpPr>
        <p:pic>
          <p:nvPicPr>
            <p:cNvPr id="40" name="Google Shape;170;p9">
              <a:extLst>
                <a:ext uri="{FF2B5EF4-FFF2-40B4-BE49-F238E27FC236}">
                  <a16:creationId xmlns:a16="http://schemas.microsoft.com/office/drawing/2014/main" id="{4202A748-0329-4CB1-24D8-E368EEFE321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7142" t="14518" r="49788"/>
            <a:stretch/>
          </p:blipFill>
          <p:spPr>
            <a:xfrm>
              <a:off x="3398000" y="2588082"/>
              <a:ext cx="2457422" cy="3219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171;p9">
              <a:extLst>
                <a:ext uri="{FF2B5EF4-FFF2-40B4-BE49-F238E27FC236}">
                  <a16:creationId xmlns:a16="http://schemas.microsoft.com/office/drawing/2014/main" id="{04C8363C-5B4E-3B21-44E8-6B686858B3E3}"/>
                </a:ext>
              </a:extLst>
            </p:cNvPr>
            <p:cNvSpPr/>
            <p:nvPr/>
          </p:nvSpPr>
          <p:spPr>
            <a:xfrm>
              <a:off x="3534520" y="5169327"/>
              <a:ext cx="2184381" cy="63798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172;p9">
            <a:extLst>
              <a:ext uri="{FF2B5EF4-FFF2-40B4-BE49-F238E27FC236}">
                <a16:creationId xmlns:a16="http://schemas.microsoft.com/office/drawing/2014/main" id="{4FF29573-E61C-D581-3C39-3B83DD00E3D0}"/>
              </a:ext>
            </a:extLst>
          </p:cNvPr>
          <p:cNvGrpSpPr/>
          <p:nvPr/>
        </p:nvGrpSpPr>
        <p:grpSpPr>
          <a:xfrm>
            <a:off x="452783" y="1660817"/>
            <a:ext cx="2897549" cy="3219230"/>
            <a:chOff x="486673" y="1509988"/>
            <a:chExt cx="2897549" cy="3219230"/>
          </a:xfrm>
        </p:grpSpPr>
        <p:pic>
          <p:nvPicPr>
            <p:cNvPr id="43" name="Google Shape;173;p9">
              <a:extLst>
                <a:ext uri="{FF2B5EF4-FFF2-40B4-BE49-F238E27FC236}">
                  <a16:creationId xmlns:a16="http://schemas.microsoft.com/office/drawing/2014/main" id="{2D2C901C-584A-D45F-8143-4334417A5CB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14518" r="72799"/>
            <a:stretch/>
          </p:blipFill>
          <p:spPr>
            <a:xfrm>
              <a:off x="486673" y="1509988"/>
              <a:ext cx="2897549" cy="3219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174;p9">
              <a:extLst>
                <a:ext uri="{FF2B5EF4-FFF2-40B4-BE49-F238E27FC236}">
                  <a16:creationId xmlns:a16="http://schemas.microsoft.com/office/drawing/2014/main" id="{887159C7-F86C-1C47-2E0B-FB58B39A746D}"/>
                </a:ext>
              </a:extLst>
            </p:cNvPr>
            <p:cNvSpPr/>
            <p:nvPr/>
          </p:nvSpPr>
          <p:spPr>
            <a:xfrm>
              <a:off x="669303" y="4091233"/>
              <a:ext cx="2714919" cy="63798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" name="Google Shape;178;p9">
            <a:extLst>
              <a:ext uri="{FF2B5EF4-FFF2-40B4-BE49-F238E27FC236}">
                <a16:creationId xmlns:a16="http://schemas.microsoft.com/office/drawing/2014/main" id="{C2BA0D8A-6602-146D-A846-598AF29FDAC5}"/>
              </a:ext>
            </a:extLst>
          </p:cNvPr>
          <p:cNvSpPr txBox="1"/>
          <p:nvPr/>
        </p:nvSpPr>
        <p:spPr>
          <a:xfrm>
            <a:off x="1292005" y="4172054"/>
            <a:ext cx="13431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Minh</a:t>
            </a:r>
            <a:endParaRPr sz="3600" dirty="0"/>
          </a:p>
        </p:txBody>
      </p:sp>
      <p:sp>
        <p:nvSpPr>
          <p:cNvPr id="48" name="Google Shape;179;p9">
            <a:extLst>
              <a:ext uri="{FF2B5EF4-FFF2-40B4-BE49-F238E27FC236}">
                <a16:creationId xmlns:a16="http://schemas.microsoft.com/office/drawing/2014/main" id="{0AFAEC78-1611-21FB-489A-72055FDD095E}"/>
              </a:ext>
            </a:extLst>
          </p:cNvPr>
          <p:cNvSpPr txBox="1"/>
          <p:nvPr/>
        </p:nvSpPr>
        <p:spPr>
          <a:xfrm>
            <a:off x="4235167" y="5159754"/>
            <a:ext cx="10218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Mai</a:t>
            </a:r>
            <a:endParaRPr sz="3600" dirty="0"/>
          </a:p>
        </p:txBody>
      </p:sp>
      <p:sp>
        <p:nvSpPr>
          <p:cNvPr id="49" name="Google Shape;180;p9">
            <a:extLst>
              <a:ext uri="{FF2B5EF4-FFF2-40B4-BE49-F238E27FC236}">
                <a16:creationId xmlns:a16="http://schemas.microsoft.com/office/drawing/2014/main" id="{1124EA4A-DCDF-579B-0EA2-C76BD0FF350A}"/>
              </a:ext>
            </a:extLst>
          </p:cNvPr>
          <p:cNvSpPr txBox="1"/>
          <p:nvPr/>
        </p:nvSpPr>
        <p:spPr>
          <a:xfrm>
            <a:off x="6905228" y="4172054"/>
            <a:ext cx="152585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Kevin</a:t>
            </a:r>
            <a:endParaRPr sz="3600" dirty="0"/>
          </a:p>
        </p:txBody>
      </p:sp>
      <p:sp>
        <p:nvSpPr>
          <p:cNvPr id="50" name="Google Shape;181;p9">
            <a:extLst>
              <a:ext uri="{FF2B5EF4-FFF2-40B4-BE49-F238E27FC236}">
                <a16:creationId xmlns:a16="http://schemas.microsoft.com/office/drawing/2014/main" id="{ED4DFECA-0068-62EC-4320-EF3DF5C1FDAB}"/>
              </a:ext>
            </a:extLst>
          </p:cNvPr>
          <p:cNvSpPr txBox="1"/>
          <p:nvPr/>
        </p:nvSpPr>
        <p:spPr>
          <a:xfrm>
            <a:off x="9798652" y="5159754"/>
            <a:ext cx="14601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Jenny</a:t>
            </a:r>
            <a:endParaRPr sz="3600"/>
          </a:p>
        </p:txBody>
      </p:sp>
      <p:sp>
        <p:nvSpPr>
          <p:cNvPr id="52" name="Google Shape;297;p16">
            <a:extLst>
              <a:ext uri="{FF2B5EF4-FFF2-40B4-BE49-F238E27FC236}">
                <a16:creationId xmlns:a16="http://schemas.microsoft.com/office/drawing/2014/main" id="{248CC350-ACE4-EF1F-63CA-40778AED808B}"/>
              </a:ext>
            </a:extLst>
          </p:cNvPr>
          <p:cNvSpPr/>
          <p:nvPr/>
        </p:nvSpPr>
        <p:spPr>
          <a:xfrm>
            <a:off x="446476" y="840945"/>
            <a:ext cx="3003438" cy="677281"/>
          </a:xfrm>
          <a:prstGeom prst="wedgeRoundRectCallout">
            <a:avLst>
              <a:gd name="adj1" fmla="val 49500"/>
              <a:gd name="adj2" fmla="val 28240"/>
              <a:gd name="adj3" fmla="val 16667"/>
            </a:avLst>
          </a:prstGeom>
          <a:solidFill>
            <a:srgbClr val="F7A160"/>
          </a:solidFill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en-US" sz="2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Hello! My name’s …</a:t>
            </a:r>
            <a:endParaRPr dirty="0"/>
          </a:p>
        </p:txBody>
      </p:sp>
      <p:sp>
        <p:nvSpPr>
          <p:cNvPr id="23" name="Google Shape;281;p15">
            <a:extLst>
              <a:ext uri="{FF2B5EF4-FFF2-40B4-BE49-F238E27FC236}">
                <a16:creationId xmlns:a16="http://schemas.microsoft.com/office/drawing/2014/main" id="{462D6264-8A63-86FB-911B-1E67B56788D7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Names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151E17-E34E-754D-0007-C9BAB4AB1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8440" y="1067742"/>
            <a:ext cx="1361351" cy="1600989"/>
          </a:xfrm>
          <a:prstGeom prst="rect">
            <a:avLst/>
          </a:prstGeom>
        </p:spPr>
      </p:pic>
      <p:sp>
        <p:nvSpPr>
          <p:cNvPr id="24" name="Google Shape;177;p9">
            <a:extLst>
              <a:ext uri="{FF2B5EF4-FFF2-40B4-BE49-F238E27FC236}">
                <a16:creationId xmlns:a16="http://schemas.microsoft.com/office/drawing/2014/main" id="{E97E80A1-3B04-409F-0041-A0D10E1FA288}"/>
              </a:ext>
            </a:extLst>
          </p:cNvPr>
          <p:cNvSpPr/>
          <p:nvPr/>
        </p:nvSpPr>
        <p:spPr>
          <a:xfrm>
            <a:off x="6713952" y="602120"/>
            <a:ext cx="3003438" cy="677281"/>
          </a:xfrm>
          <a:prstGeom prst="wedgeRoundRectCallout">
            <a:avLst>
              <a:gd name="adj1" fmla="val 64507"/>
              <a:gd name="adj2" fmla="val 53319"/>
              <a:gd name="adj3" fmla="val 16667"/>
            </a:avLst>
          </a:prstGeom>
          <a:solidFill>
            <a:srgbClr val="97C93B"/>
          </a:solidFill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Hi! </a:t>
            </a:r>
            <a:b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What’s your name?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7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A6C5D39-1DE6-4EC7-AC56-2E292B8DE929}"/>
              </a:ext>
            </a:extLst>
          </p:cNvPr>
          <p:cNvSpPr/>
          <p:nvPr/>
        </p:nvSpPr>
        <p:spPr>
          <a:xfrm>
            <a:off x="860776" y="652412"/>
            <a:ext cx="4664149" cy="76255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9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Behind the squares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F7BD5F-FD9C-458F-BC91-E871E63BA08E}"/>
              </a:ext>
            </a:extLst>
          </p:cNvPr>
          <p:cNvSpPr/>
          <p:nvPr/>
        </p:nvSpPr>
        <p:spPr>
          <a:xfrm>
            <a:off x="7095460" y="1288998"/>
            <a:ext cx="4859079" cy="27832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16646D0-B6C3-4496-9439-51F05F0F28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396" y="486598"/>
            <a:ext cx="1832841" cy="16048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CC35C5-499C-4D1C-A564-51376F47F60C}"/>
              </a:ext>
            </a:extLst>
          </p:cNvPr>
          <p:cNvSpPr txBox="1"/>
          <p:nvPr/>
        </p:nvSpPr>
        <p:spPr>
          <a:xfrm>
            <a:off x="7232606" y="1994457"/>
            <a:ext cx="4820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Choose a square by saying its number.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Guess the person behind the squares.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Click “Show all” to check the answer.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Get your stars on the square you choose.</a:t>
            </a:r>
          </a:p>
        </p:txBody>
      </p:sp>
      <p:sp>
        <p:nvSpPr>
          <p:cNvPr id="18" name="Rounded Rectangle 39">
            <a:extLst>
              <a:ext uri="{FF2B5EF4-FFF2-40B4-BE49-F238E27FC236}">
                <a16:creationId xmlns:a16="http://schemas.microsoft.com/office/drawing/2014/main" id="{7355E0B1-CCEE-EB13-4436-AAF84E1D7A93}"/>
              </a:ext>
            </a:extLst>
          </p:cNvPr>
          <p:cNvSpPr/>
          <p:nvPr/>
        </p:nvSpPr>
        <p:spPr>
          <a:xfrm>
            <a:off x="2278838" y="1536553"/>
            <a:ext cx="1499195" cy="1340305"/>
          </a:xfrm>
          <a:prstGeom prst="roundRect">
            <a:avLst/>
          </a:prstGeom>
          <a:solidFill>
            <a:srgbClr val="FED073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2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19" name="Rounded Rectangle 40">
            <a:extLst>
              <a:ext uri="{FF2B5EF4-FFF2-40B4-BE49-F238E27FC236}">
                <a16:creationId xmlns:a16="http://schemas.microsoft.com/office/drawing/2014/main" id="{D11E9C60-C47C-5C48-FECE-986FA9691258}"/>
              </a:ext>
            </a:extLst>
          </p:cNvPr>
          <p:cNvSpPr/>
          <p:nvPr/>
        </p:nvSpPr>
        <p:spPr>
          <a:xfrm>
            <a:off x="3819023" y="1536553"/>
            <a:ext cx="1499195" cy="1340305"/>
          </a:xfrm>
          <a:prstGeom prst="roundRect">
            <a:avLst/>
          </a:prstGeom>
          <a:solidFill>
            <a:srgbClr val="C1A7E2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3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20" name="Rounded Rectangle 41">
            <a:extLst>
              <a:ext uri="{FF2B5EF4-FFF2-40B4-BE49-F238E27FC236}">
                <a16:creationId xmlns:a16="http://schemas.microsoft.com/office/drawing/2014/main" id="{A072CC35-7FE3-C526-5245-C73739DBA8F6}"/>
              </a:ext>
            </a:extLst>
          </p:cNvPr>
          <p:cNvSpPr/>
          <p:nvPr/>
        </p:nvSpPr>
        <p:spPr>
          <a:xfrm>
            <a:off x="738653" y="1547610"/>
            <a:ext cx="1499195" cy="1340305"/>
          </a:xfrm>
          <a:prstGeom prst="roundRect">
            <a:avLst/>
          </a:prstGeom>
          <a:solidFill>
            <a:srgbClr val="FF664A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1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21" name="Rounded Rectangle 42">
            <a:extLst>
              <a:ext uri="{FF2B5EF4-FFF2-40B4-BE49-F238E27FC236}">
                <a16:creationId xmlns:a16="http://schemas.microsoft.com/office/drawing/2014/main" id="{09265A06-4868-FE8F-3F5D-FEDA390510E3}"/>
              </a:ext>
            </a:extLst>
          </p:cNvPr>
          <p:cNvSpPr/>
          <p:nvPr/>
        </p:nvSpPr>
        <p:spPr>
          <a:xfrm>
            <a:off x="736658" y="2958909"/>
            <a:ext cx="1499195" cy="1340305"/>
          </a:xfrm>
          <a:prstGeom prst="roundRect">
            <a:avLst/>
          </a:prstGeom>
          <a:solidFill>
            <a:srgbClr val="C1A7E2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4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22" name="Rounded Rectangle 44">
            <a:extLst>
              <a:ext uri="{FF2B5EF4-FFF2-40B4-BE49-F238E27FC236}">
                <a16:creationId xmlns:a16="http://schemas.microsoft.com/office/drawing/2014/main" id="{4E82E6C7-EB19-473C-ADB4-7C27E3140830}"/>
              </a:ext>
            </a:extLst>
          </p:cNvPr>
          <p:cNvSpPr/>
          <p:nvPr/>
        </p:nvSpPr>
        <p:spPr>
          <a:xfrm>
            <a:off x="2273141" y="2954716"/>
            <a:ext cx="1499194" cy="1340305"/>
          </a:xfrm>
          <a:prstGeom prst="roundRect">
            <a:avLst/>
          </a:prstGeom>
          <a:solidFill>
            <a:srgbClr val="FFFFFF">
              <a:lumMod val="2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FFFFFF"/>
                </a:solidFill>
                <a:cs typeface="Arial"/>
                <a:sym typeface="Arial"/>
              </a:rPr>
              <a:t>5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1✩</a:t>
            </a:r>
          </a:p>
        </p:txBody>
      </p:sp>
      <p:sp>
        <p:nvSpPr>
          <p:cNvPr id="23" name="Rounded Rectangle 45">
            <a:extLst>
              <a:ext uri="{FF2B5EF4-FFF2-40B4-BE49-F238E27FC236}">
                <a16:creationId xmlns:a16="http://schemas.microsoft.com/office/drawing/2014/main" id="{4CDE68CA-D5BF-309F-65B9-A7E17EE7E453}"/>
              </a:ext>
            </a:extLst>
          </p:cNvPr>
          <p:cNvSpPr/>
          <p:nvPr/>
        </p:nvSpPr>
        <p:spPr>
          <a:xfrm>
            <a:off x="3819023" y="2954716"/>
            <a:ext cx="1499079" cy="1340305"/>
          </a:xfrm>
          <a:prstGeom prst="roundRect">
            <a:avLst/>
          </a:prstGeom>
          <a:solidFill>
            <a:srgbClr val="FBCFE5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6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24" name="Rounded Rectangle 46">
            <a:extLst>
              <a:ext uri="{FF2B5EF4-FFF2-40B4-BE49-F238E27FC236}">
                <a16:creationId xmlns:a16="http://schemas.microsoft.com/office/drawing/2014/main" id="{C6024E83-AB0B-EF48-7B9E-EE9C3671CFDB}"/>
              </a:ext>
            </a:extLst>
          </p:cNvPr>
          <p:cNvSpPr/>
          <p:nvPr/>
        </p:nvSpPr>
        <p:spPr>
          <a:xfrm>
            <a:off x="736658" y="4366015"/>
            <a:ext cx="1499078" cy="1346997"/>
          </a:xfrm>
          <a:prstGeom prst="roundRect">
            <a:avLst/>
          </a:prstGeom>
          <a:solidFill>
            <a:srgbClr val="8167C1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7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25" name="Rounded Rectangle 47">
            <a:extLst>
              <a:ext uri="{FF2B5EF4-FFF2-40B4-BE49-F238E27FC236}">
                <a16:creationId xmlns:a16="http://schemas.microsoft.com/office/drawing/2014/main" id="{9329C82B-FAEF-1F19-2A2E-DA1D96F42EA5}"/>
              </a:ext>
            </a:extLst>
          </p:cNvPr>
          <p:cNvSpPr/>
          <p:nvPr/>
        </p:nvSpPr>
        <p:spPr>
          <a:xfrm>
            <a:off x="2293747" y="4366015"/>
            <a:ext cx="1499077" cy="1340260"/>
          </a:xfrm>
          <a:prstGeom prst="roundRect">
            <a:avLst/>
          </a:prstGeom>
          <a:solidFill>
            <a:srgbClr val="F487BE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8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2✩</a:t>
            </a:r>
          </a:p>
        </p:txBody>
      </p:sp>
      <p:sp>
        <p:nvSpPr>
          <p:cNvPr id="26" name="Rounded Rectangle 48">
            <a:extLst>
              <a:ext uri="{FF2B5EF4-FFF2-40B4-BE49-F238E27FC236}">
                <a16:creationId xmlns:a16="http://schemas.microsoft.com/office/drawing/2014/main" id="{AF9D6E19-A339-7D9A-FCB8-3A6AA68C278F}"/>
              </a:ext>
            </a:extLst>
          </p:cNvPr>
          <p:cNvSpPr/>
          <p:nvPr/>
        </p:nvSpPr>
        <p:spPr>
          <a:xfrm>
            <a:off x="3863533" y="4366015"/>
            <a:ext cx="1499077" cy="1340260"/>
          </a:xfrm>
          <a:prstGeom prst="roundRect">
            <a:avLst/>
          </a:prstGeom>
          <a:solidFill>
            <a:srgbClr val="FF664A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cs typeface="Arial"/>
                <a:sym typeface="Arial"/>
              </a:rPr>
              <a:t>9</a:t>
            </a:r>
          </a:p>
          <a:p>
            <a:pPr algn="ctr" defTabSz="1219170">
              <a:defRPr/>
            </a:pPr>
            <a:r>
              <a:rPr lang="en-US" sz="2600" b="1" kern="0" dirty="0">
                <a:solidFill>
                  <a:srgbClr val="FFFF00"/>
                </a:solidFill>
                <a:cs typeface="Arial"/>
                <a:sym typeface="Arial"/>
              </a:rPr>
              <a:t>3✩</a:t>
            </a:r>
          </a:p>
        </p:txBody>
      </p:sp>
      <p:sp>
        <p:nvSpPr>
          <p:cNvPr id="27" name="Rounded Rectangle 43">
            <a:extLst>
              <a:ext uri="{FF2B5EF4-FFF2-40B4-BE49-F238E27FC236}">
                <a16:creationId xmlns:a16="http://schemas.microsoft.com/office/drawing/2014/main" id="{3BD62090-DE13-E94D-F7B1-015AA4E9CAB7}"/>
              </a:ext>
            </a:extLst>
          </p:cNvPr>
          <p:cNvSpPr/>
          <p:nvPr/>
        </p:nvSpPr>
        <p:spPr>
          <a:xfrm>
            <a:off x="5659912" y="4931446"/>
            <a:ext cx="2150459" cy="637556"/>
          </a:xfrm>
          <a:prstGeom prst="roundRect">
            <a:avLst/>
          </a:prstGeom>
          <a:solidFill>
            <a:srgbClr val="8167C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VN" sz="2400" kern="0" dirty="0">
                <a:solidFill>
                  <a:srgbClr val="FFFFFF"/>
                </a:solidFill>
                <a:cs typeface="Arial"/>
                <a:sym typeface="Arial"/>
              </a:rPr>
              <a:t>Show all</a:t>
            </a:r>
          </a:p>
        </p:txBody>
      </p:sp>
      <p:sp>
        <p:nvSpPr>
          <p:cNvPr id="16" name="Google Shape;281;p15">
            <a:extLst>
              <a:ext uri="{FF2B5EF4-FFF2-40B4-BE49-F238E27FC236}">
                <a16:creationId xmlns:a16="http://schemas.microsoft.com/office/drawing/2014/main" id="{653F46AC-9816-939B-AD30-7FD810FC8FCA}"/>
              </a:ext>
            </a:extLst>
          </p:cNvPr>
          <p:cNvSpPr txBox="1">
            <a:spLocks/>
          </p:cNvSpPr>
          <p:nvPr/>
        </p:nvSpPr>
        <p:spPr>
          <a:xfrm>
            <a:off x="736658" y="136696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51347756"/>
      </p:ext>
    </p:extLst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1424</Words>
  <Application>Microsoft Office PowerPoint</Application>
  <PresentationFormat>Widescreen</PresentationFormat>
  <Paragraphs>312</Paragraphs>
  <Slides>26</Slides>
  <Notes>20</Notes>
  <HiddenSlides>0</HiddenSlides>
  <MMClips>10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Gochi Hand</vt:lpstr>
      <vt:lpstr>Tahoma</vt:lpstr>
      <vt:lpstr>Times New Roman</vt:lpstr>
      <vt:lpstr>Office Theme</vt:lpstr>
      <vt:lpstr>1_Office Theme</vt:lpstr>
      <vt:lpstr>Paint.Picture</vt:lpstr>
      <vt:lpstr>PowerPoint Presentation</vt:lpstr>
      <vt:lpstr>PowerPoint Presentation</vt:lpstr>
      <vt:lpstr>Song: What’s your name?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Super Teachers</cp:lastModifiedBy>
  <cp:revision>268</cp:revision>
  <dcterms:created xsi:type="dcterms:W3CDTF">2021-05-20T08:47:48Z</dcterms:created>
  <dcterms:modified xsi:type="dcterms:W3CDTF">2022-06-18T10:03:00Z</dcterms:modified>
</cp:coreProperties>
</file>