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007577175" r:id="rId2"/>
    <p:sldId id="2007577176" r:id="rId3"/>
    <p:sldId id="2007577160" r:id="rId4"/>
    <p:sldId id="2007577177" r:id="rId5"/>
    <p:sldId id="2007577142" r:id="rId6"/>
    <p:sldId id="2007577174" r:id="rId7"/>
    <p:sldId id="2007577178" r:id="rId8"/>
    <p:sldId id="402" r:id="rId9"/>
    <p:sldId id="273" r:id="rId10"/>
    <p:sldId id="274" r:id="rId11"/>
    <p:sldId id="275" r:id="rId12"/>
    <p:sldId id="276" r:id="rId13"/>
    <p:sldId id="277" r:id="rId14"/>
    <p:sldId id="278" r:id="rId15"/>
    <p:sldId id="281" r:id="rId16"/>
    <p:sldId id="2007577179" r:id="rId17"/>
    <p:sldId id="2007577180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CCFF99"/>
    <a:srgbClr val="FF6600"/>
    <a:srgbClr val="CC99FF"/>
    <a:srgbClr val="000066"/>
    <a:srgbClr val="33CCFF"/>
    <a:srgbClr val="0099FF"/>
    <a:srgbClr val="0099C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950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khúc</a:t>
            </a:r>
            <a:r>
              <a:rPr lang="en-SG" baseline="0" dirty="0"/>
              <a:t> </a:t>
            </a:r>
            <a:r>
              <a:rPr lang="en-SG" baseline="0" dirty="0" err="1"/>
              <a:t>gỗ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đề</a:t>
            </a:r>
            <a:r>
              <a:rPr lang="en-SG" baseline="0" dirty="0"/>
              <a:t> </a:t>
            </a:r>
            <a:r>
              <a:rPr lang="en-SG" baseline="0" dirty="0" err="1"/>
              <a:t>bài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cậu</a:t>
            </a:r>
            <a:r>
              <a:rPr lang="en-SG" baseline="0" dirty="0"/>
              <a:t> </a:t>
            </a:r>
            <a:r>
              <a:rPr lang="en-SG" baseline="0" dirty="0" err="1"/>
              <a:t>bé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21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khúc</a:t>
            </a:r>
            <a:r>
              <a:rPr lang="en-SG" baseline="0" dirty="0"/>
              <a:t> </a:t>
            </a:r>
            <a:r>
              <a:rPr lang="en-SG" baseline="0" dirty="0" err="1"/>
              <a:t>gỗ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đề</a:t>
            </a:r>
            <a:r>
              <a:rPr lang="en-SG" baseline="0" dirty="0"/>
              <a:t> </a:t>
            </a:r>
            <a:r>
              <a:rPr lang="en-SG" baseline="0" dirty="0" err="1"/>
              <a:t>bài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cậu</a:t>
            </a:r>
            <a:r>
              <a:rPr lang="en-SG" baseline="0" dirty="0"/>
              <a:t> </a:t>
            </a:r>
            <a:r>
              <a:rPr lang="en-SG" baseline="0" dirty="0" err="1"/>
              <a:t>bé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6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khúc</a:t>
            </a:r>
            <a:r>
              <a:rPr lang="en-SG" baseline="0" dirty="0"/>
              <a:t> </a:t>
            </a:r>
            <a:r>
              <a:rPr lang="en-SG" baseline="0" dirty="0" err="1"/>
              <a:t>gỗ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đề</a:t>
            </a:r>
            <a:r>
              <a:rPr lang="en-SG" baseline="0" dirty="0"/>
              <a:t> </a:t>
            </a:r>
            <a:r>
              <a:rPr lang="en-SG" baseline="0" dirty="0" err="1"/>
              <a:t>bài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cậu</a:t>
            </a:r>
            <a:r>
              <a:rPr lang="en-SG" baseline="0" dirty="0"/>
              <a:t> </a:t>
            </a:r>
            <a:r>
              <a:rPr lang="en-SG" baseline="0" dirty="0" err="1"/>
              <a:t>bé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18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khúc</a:t>
            </a:r>
            <a:r>
              <a:rPr lang="en-SG" baseline="0" dirty="0"/>
              <a:t> </a:t>
            </a:r>
            <a:r>
              <a:rPr lang="en-SG" baseline="0" dirty="0" err="1"/>
              <a:t>gỗ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đề</a:t>
            </a:r>
            <a:r>
              <a:rPr lang="en-SG" baseline="0" dirty="0"/>
              <a:t> </a:t>
            </a:r>
            <a:r>
              <a:rPr lang="en-SG" baseline="0" dirty="0" err="1"/>
              <a:t>bài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cậu</a:t>
            </a:r>
            <a:r>
              <a:rPr lang="en-SG" baseline="0" dirty="0"/>
              <a:t> </a:t>
            </a:r>
            <a:r>
              <a:rPr lang="en-SG" baseline="0" dirty="0" err="1"/>
              <a:t>bé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9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2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7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285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png"/><Relationship Id="rId18" Type="http://schemas.microsoft.com/office/2007/relationships/hdphoto" Target="../media/hdphoto4.wdp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2.png"/><Relationship Id="rId7" Type="http://schemas.openxmlformats.org/officeDocument/2006/relationships/image" Target="../media/image17.jpg"/><Relationship Id="rId12" Type="http://schemas.microsoft.com/office/2007/relationships/hdphoto" Target="../media/hdphoto13.wdp"/><Relationship Id="rId17" Type="http://schemas.openxmlformats.org/officeDocument/2006/relationships/image" Target="../media/image20.png"/><Relationship Id="rId25" Type="http://schemas.openxmlformats.org/officeDocument/2006/relationships/image" Target="../media/image19.gif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24" Type="http://schemas.openxmlformats.org/officeDocument/2006/relationships/image" Target="../media/image33.gif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23.png"/><Relationship Id="rId10" Type="http://schemas.openxmlformats.org/officeDocument/2006/relationships/slide" Target="slide11.xml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Relationship Id="rId14" Type="http://schemas.microsoft.com/office/2007/relationships/hdphoto" Target="../media/hdphoto14.wdp"/><Relationship Id="rId22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3.gif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17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7.jpg"/><Relationship Id="rId11" Type="http://schemas.microsoft.com/office/2007/relationships/hdphoto" Target="../media/hdphoto15.wdp"/><Relationship Id="rId5" Type="http://schemas.openxmlformats.org/officeDocument/2006/relationships/image" Target="../media/image15.png"/><Relationship Id="rId15" Type="http://schemas.openxmlformats.org/officeDocument/2006/relationships/image" Target="../media/image36.png"/><Relationship Id="rId23" Type="http://schemas.openxmlformats.org/officeDocument/2006/relationships/image" Target="../media/image34.png"/><Relationship Id="rId10" Type="http://schemas.openxmlformats.org/officeDocument/2006/relationships/image" Target="../media/image35.png"/><Relationship Id="rId19" Type="http://schemas.microsoft.com/office/2007/relationships/hdphoto" Target="../media/hdphoto6.wdp"/><Relationship Id="rId4" Type="http://schemas.openxmlformats.org/officeDocument/2006/relationships/notesSlide" Target="../notesSlides/notesSlide2.xml"/><Relationship Id="rId9" Type="http://schemas.openxmlformats.org/officeDocument/2006/relationships/slide" Target="slide12.xml"/><Relationship Id="rId14" Type="http://schemas.microsoft.com/office/2007/relationships/hdphoto" Target="../media/hdphoto7.wdp"/><Relationship Id="rId22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4.wdp"/><Relationship Id="rId18" Type="http://schemas.openxmlformats.org/officeDocument/2006/relationships/image" Target="../media/image19.gif"/><Relationship Id="rId3" Type="http://schemas.openxmlformats.org/officeDocument/2006/relationships/image" Target="../media/image15.png"/><Relationship Id="rId21" Type="http://schemas.microsoft.com/office/2007/relationships/hdphoto" Target="../media/hdphoto12.wdp"/><Relationship Id="rId7" Type="http://schemas.openxmlformats.org/officeDocument/2006/relationships/slide" Target="slide13.xml"/><Relationship Id="rId12" Type="http://schemas.openxmlformats.org/officeDocument/2006/relationships/image" Target="../media/image32.png"/><Relationship Id="rId17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microsoft.com/office/2007/relationships/hdphoto" Target="../media/hdphoto17.wdp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34.png"/><Relationship Id="rId4" Type="http://schemas.openxmlformats.org/officeDocument/2006/relationships/image" Target="../media/image17.jpg"/><Relationship Id="rId9" Type="http://schemas.microsoft.com/office/2007/relationships/hdphoto" Target="../media/hdphoto16.wdp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2.png"/><Relationship Id="rId18" Type="http://schemas.openxmlformats.org/officeDocument/2006/relationships/image" Target="../media/image33.gif"/><Relationship Id="rId3" Type="http://schemas.openxmlformats.org/officeDocument/2006/relationships/image" Target="../media/image15.png"/><Relationship Id="rId7" Type="http://schemas.openxmlformats.org/officeDocument/2006/relationships/slide" Target="slide14.xml"/><Relationship Id="rId12" Type="http://schemas.microsoft.com/office/2007/relationships/hdphoto" Target="../media/hdphoto14.wdp"/><Relationship Id="rId17" Type="http://schemas.microsoft.com/office/2007/relationships/hdphoto" Target="../media/hdphoto10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40.png"/><Relationship Id="rId19" Type="http://schemas.openxmlformats.org/officeDocument/2006/relationships/image" Target="../media/image19.gif"/><Relationship Id="rId4" Type="http://schemas.openxmlformats.org/officeDocument/2006/relationships/image" Target="../media/image17.jpg"/><Relationship Id="rId9" Type="http://schemas.microsoft.com/office/2007/relationships/hdphoto" Target="../media/hdphoto18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18" Type="http://schemas.microsoft.com/office/2007/relationships/hdphoto" Target="../media/hdphoto11.wdp"/><Relationship Id="rId3" Type="http://schemas.openxmlformats.org/officeDocument/2006/relationships/image" Target="../media/image41.png"/><Relationship Id="rId21" Type="http://schemas.microsoft.com/office/2007/relationships/hdphoto" Target="../media/hdphoto9.wdp"/><Relationship Id="rId7" Type="http://schemas.openxmlformats.org/officeDocument/2006/relationships/image" Target="../media/image42.png"/><Relationship Id="rId12" Type="http://schemas.openxmlformats.org/officeDocument/2006/relationships/image" Target="../media/image23.pn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19.gif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microsoft.com/office/2007/relationships/hdphoto" Target="../media/hdphoto6.wdp"/><Relationship Id="rId5" Type="http://schemas.openxmlformats.org/officeDocument/2006/relationships/image" Target="../media/image18.png"/><Relationship Id="rId15" Type="http://schemas.openxmlformats.org/officeDocument/2006/relationships/image" Target="../media/image33.gif"/><Relationship Id="rId10" Type="http://schemas.openxmlformats.org/officeDocument/2006/relationships/image" Target="../media/image22.png"/><Relationship Id="rId19" Type="http://schemas.openxmlformats.org/officeDocument/2006/relationships/image" Target="../media/image34.png"/><Relationship Id="rId4" Type="http://schemas.openxmlformats.org/officeDocument/2006/relationships/image" Target="../media/image17.jpg"/><Relationship Id="rId9" Type="http://schemas.microsoft.com/office/2007/relationships/hdphoto" Target="../media/hdphoto14.wdp"/><Relationship Id="rId14" Type="http://schemas.microsoft.com/office/2007/relationships/hdphoto" Target="../media/hdphoto19.wdp"/><Relationship Id="rId2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5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17.jpg"/><Relationship Id="rId11" Type="http://schemas.microsoft.com/office/2007/relationships/hdphoto" Target="../media/hdphoto4.wdp"/><Relationship Id="rId24" Type="http://schemas.openxmlformats.org/officeDocument/2006/relationships/image" Target="../media/image28.png"/><Relationship Id="rId5" Type="http://schemas.openxmlformats.org/officeDocument/2006/relationships/image" Target="../media/image16.png"/><Relationship Id="rId15" Type="http://schemas.microsoft.com/office/2007/relationships/hdphoto" Target="../media/hdphoto6.wdp"/><Relationship Id="rId23" Type="http://schemas.openxmlformats.org/officeDocument/2006/relationships/image" Target="../media/image27.png"/><Relationship Id="rId28" Type="http://schemas.openxmlformats.org/officeDocument/2006/relationships/image" Target="../media/image30.png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19.gif"/><Relationship Id="rId14" Type="http://schemas.openxmlformats.org/officeDocument/2006/relationships/image" Target="../media/image22.png"/><Relationship Id="rId22" Type="http://schemas.microsoft.com/office/2007/relationships/hdphoto" Target="../media/hdphoto9.wdp"/><Relationship Id="rId27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074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24" b="89706" l="4839" r="88710">
                        <a14:foregroundMark x1="16935" y1="42647" x2="16935" y2="42647"/>
                        <a14:foregroundMark x1="33065" y1="75000" x2="33065" y2="75000"/>
                        <a14:foregroundMark x1="67742" y1="70588" x2="67742" y2="70588"/>
                        <a14:foregroundMark x1="81452" y1="63235" x2="81452" y2="63235"/>
                        <a14:foregroundMark x1="13710" y1="57353" x2="20161" y2="77941"/>
                        <a14:foregroundMark x1="25000" y1="86765" x2="27419" y2="79412"/>
                        <a14:foregroundMark x1="8065" y1="52941" x2="8065" y2="52941"/>
                        <a14:foregroundMark x1="75806" y1="77941" x2="75806" y2="77941"/>
                        <a14:foregroundMark x1="50000" y1="77941" x2="50000" y2="77941"/>
                        <a14:foregroundMark x1="76613" y1="66176" x2="76613" y2="66176"/>
                        <a14:foregroundMark x1="89516" y1="45588" x2="89516" y2="45588"/>
                        <a14:foregroundMark x1="4839" y1="48529" x2="4839" y2="48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381" y="5240032"/>
            <a:ext cx="1181100" cy="64770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707" y="5651349"/>
            <a:ext cx="4057629" cy="7859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2478C8-DAF9-4749-A2B0-0155271EAF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393" y="3619237"/>
            <a:ext cx="3219450" cy="22669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3029719" y="5225315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87676" y="384624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34328" y="-760618"/>
            <a:ext cx="8614377" cy="5684632"/>
            <a:chOff x="709623" y="-282428"/>
            <a:chExt cx="6508500" cy="4730685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1583891" y="1570823"/>
              <a:ext cx="2190079" cy="691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5042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AC2B8B-ADE0-4DA4-A76A-9509805174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9295" y="979166"/>
            <a:ext cx="3235929" cy="2076208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259554" y="4093223"/>
            <a:ext cx="4445437" cy="8400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STZhongsong" panose="02010600040101010101" pitchFamily="2" charset="-122"/>
                <a:cs typeface="Arial" panose="020B0604020202020204" pitchFamily="34" charset="0"/>
              </a:rPr>
              <a:t>hồng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STZhongsong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37 -0.00046 L -2.02956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64896 -0.01042 " pathEditMode="relative" rAng="0" ptsTypes="AA">
                                      <p:cBhvr>
                                        <p:cTn id="57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54227423-5110-463D-B3C6-1794830E8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63" b="88060" l="4839" r="91935">
                        <a14:foregroundMark x1="14516" y1="44776" x2="14516" y2="44776"/>
                        <a14:foregroundMark x1="14516" y1="76119" x2="18548" y2="76119"/>
                        <a14:foregroundMark x1="4839" y1="53731" x2="4839" y2="53731"/>
                        <a14:foregroundMark x1="65323" y1="74627" x2="65323" y2="74627"/>
                        <a14:foregroundMark x1="46774" y1="77612" x2="46774" y2="77612"/>
                        <a14:foregroundMark x1="58871" y1="76119" x2="71774" y2="68657"/>
                        <a14:foregroundMark x1="91935" y1="58209" x2="91935" y2="5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916" y="5254319"/>
            <a:ext cx="1181100" cy="638175"/>
          </a:xfrm>
          <a:prstGeom prst="rect">
            <a:avLst/>
          </a:prstGeom>
        </p:spPr>
      </p:pic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810ED-F0EC-49ED-99B7-89C9A58C7B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DC03B9C-CACA-4F53-B804-1FCCA38CE2C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9605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034" y="5666414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38816" y="3863785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228600" y="-341509"/>
            <a:ext cx="7901002" cy="5228845"/>
            <a:chOff x="553529" y="-341509"/>
            <a:chExt cx="7864998" cy="5904023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1564308" y="1878192"/>
              <a:ext cx="2584319" cy="93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cúc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4" r="23708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082178" y="4306123"/>
            <a:ext cx="4128358" cy="82489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6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cúc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6174DD-5D12-4753-862F-B6B712FEB2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8744" y="1164577"/>
            <a:ext cx="3215207" cy="204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6237 -0.000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64895 -0.01041 " pathEditMode="relative" rAng="0" ptsTypes="AA">
                                      <p:cBhvr>
                                        <p:cTn id="46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48363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7766A673-6432-4099-AA9B-98959DD94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63" b="89552" l="4839" r="88710">
                        <a14:foregroundMark x1="17742" y1="64179" x2="17742" y2="64179"/>
                        <a14:foregroundMark x1="16129" y1="46269" x2="16129" y2="46269"/>
                        <a14:foregroundMark x1="14516" y1="40299" x2="14516" y2="40299"/>
                        <a14:foregroundMark x1="5645" y1="50746" x2="5645" y2="50746"/>
                        <a14:foregroundMark x1="37097" y1="85075" x2="37097" y2="85075"/>
                        <a14:foregroundMark x1="19355" y1="89552" x2="19355" y2="89552"/>
                        <a14:foregroundMark x1="55645" y1="74627" x2="55645" y2="74627"/>
                        <a14:foregroundMark x1="70161" y1="74627" x2="78226" y2="74627"/>
                        <a14:foregroundMark x1="81452" y1="71642" x2="81452" y2="71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3" y="5147097"/>
            <a:ext cx="1181100" cy="6381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FA2A67-8C65-47A9-A9EB-023DF773BC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412" y="5639855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01115" y="382022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70441" y="-1132114"/>
            <a:ext cx="8225216" cy="6003625"/>
            <a:chOff x="1993037" y="-990649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791582" y="606891"/>
              <a:ext cx="1663602" cy="84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  <a:p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30615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2746343" y="4197181"/>
            <a:ext cx="4241764" cy="80630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hồng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DF6D8C-6C75-4108-B0E2-BECC746B61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603" y="432165"/>
            <a:ext cx="3862437" cy="2628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9C5FA5-9103-4B1B-AA89-E60403EAEC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70" y="2679700"/>
            <a:ext cx="2809508" cy="34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96237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4896 -0.01042 " pathEditMode="relative" rAng="0" ptsTypes="AA">
                                      <p:cBhvr>
                                        <p:cTn id="4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114299"/>
            <a:ext cx="24384000" cy="6539250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F4F6ABE5-5E37-4272-94C0-4579B2D857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63" b="91045" l="6452" r="92742">
                        <a14:foregroundMark x1="14516" y1="56716" x2="14516" y2="56716"/>
                        <a14:foregroundMark x1="22581" y1="67164" x2="22581" y2="67164"/>
                        <a14:foregroundMark x1="25000" y1="49254" x2="21774" y2="43284"/>
                        <a14:foregroundMark x1="16129" y1="35821" x2="13710" y2="38806"/>
                        <a14:foregroundMark x1="7258" y1="62687" x2="7258" y2="62687"/>
                        <a14:foregroundMark x1="19355" y1="91045" x2="19355" y2="91045"/>
                        <a14:foregroundMark x1="44355" y1="74627" x2="44355" y2="74627"/>
                        <a14:foregroundMark x1="60484" y1="74627" x2="64516" y2="74627"/>
                        <a14:foregroundMark x1="70968" y1="74627" x2="78226" y2="74627"/>
                        <a14:foregroundMark x1="83871" y1="74627" x2="85484" y2="68657"/>
                        <a14:foregroundMark x1="86290" y1="59701" x2="87903" y2="50746"/>
                        <a14:foregroundMark x1="88710" y1="44776" x2="88710" y2="44776"/>
                        <a14:foregroundMark x1="92742" y1="56716" x2="92742" y2="56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897" y="5135551"/>
            <a:ext cx="1181100" cy="6381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8DA222-EB3A-41E0-9E86-DC66C77333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058" t="47921" r="16087" b="47985"/>
          <a:stretch/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938" y="5638040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779255" y="384519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08000" y="-511628"/>
            <a:ext cx="8929914" cy="5510364"/>
            <a:chOff x="1779341" y="-58684"/>
            <a:chExt cx="578205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78205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725492" y="1690824"/>
              <a:ext cx="1557879" cy="641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20C1262-2439-44EA-8FE5-C687B9561CC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2" y="1845525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921" y="3309613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470882" y="4132380"/>
            <a:ext cx="2654726" cy="87283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480B7-B919-4082-97EA-5AB8956679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053" y="1038938"/>
            <a:ext cx="3610612" cy="21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96237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64896 -0.01042 " pathEditMode="relative" rAng="0" ptsTypes="AA">
                                      <p:cBhvr>
                                        <p:cTn id="4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8AF34C-4F3B-4C18-B72B-B672B760A4B1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3271"/>
            <a:chExt cx="24384000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AE02904-E702-4A83-A935-5958725D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95689" y="11725"/>
              <a:ext cx="12288311" cy="4591050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B87C6-F6D0-4939-A524-6D81253A7556}"/>
                </a:ext>
              </a:extLst>
            </p:cNvPr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2" name="Picture 4" descr="Road Sign Png, Vector, PSD, and Clipart With Transparent ...">
                <a:extLst>
                  <a:ext uri="{FF2B5EF4-FFF2-40B4-BE49-F238E27FC236}">
                    <a16:creationId xmlns:a16="http://schemas.microsoft.com/office/drawing/2014/main" id="{35D123CD-D5CA-46BE-BD71-2EA59C429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 descr="A picture containing table, flower, grass, sitting&#10;&#10;Description automatically generated">
              <a:extLst>
                <a:ext uri="{FF2B5EF4-FFF2-40B4-BE49-F238E27FC236}">
                  <a16:creationId xmlns:a16="http://schemas.microsoft.com/office/drawing/2014/main" id="{D9B750AD-BECE-41EC-B49A-9C4C24FB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266950"/>
              <a:ext cx="12192000" cy="4591050"/>
            </a:xfrm>
            <a:prstGeom prst="rect">
              <a:avLst/>
            </a:prstGeom>
          </p:spPr>
        </p:pic>
      </p:grpSp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909" y="5662023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8926" y="382936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5590" y="-653142"/>
            <a:ext cx="8742911" cy="6141596"/>
            <a:chOff x="1779341" y="-58684"/>
            <a:chExt cx="597483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97483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599155" y="1478976"/>
              <a:ext cx="1950156" cy="822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cúc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F59C511-993E-4E87-9B30-FB9DEC055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701" y="2232269"/>
            <a:ext cx="1066800" cy="142875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 r="23272"/>
          <a:stretch/>
        </p:blipFill>
        <p:spPr>
          <a:xfrm>
            <a:off x="328648" y="3329252"/>
            <a:ext cx="3332772" cy="3086628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63" y="3474185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16539" y="4517316"/>
            <a:ext cx="5955019" cy="128472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11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cúc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797D2A-9D3B-450B-A577-824DF73D91C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940305" y="2190403"/>
            <a:ext cx="2200759" cy="34716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9D1C4C-52DA-4BDC-8933-48E2108DC1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175" y="1075304"/>
            <a:ext cx="3702851" cy="2272065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DCFE264D-70F6-44A5-A857-494A18AA7039}"/>
              </a:ext>
            </a:extLst>
          </p:cNvPr>
          <p:cNvSpPr/>
          <p:nvPr/>
        </p:nvSpPr>
        <p:spPr>
          <a:xfrm>
            <a:off x="9901817" y="3364150"/>
            <a:ext cx="1168293" cy="1638734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92973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514834"/>
              <a:gd name="connsiteX1" fmla="*/ 1089756 w 1089756"/>
              <a:gd name="connsiteY1" fmla="*/ 220980 h 2514834"/>
              <a:gd name="connsiteX2" fmla="*/ 1089756 w 1089756"/>
              <a:gd name="connsiteY2" fmla="*/ 2476734 h 2514834"/>
              <a:gd name="connsiteX3" fmla="*/ 114300 w 1089756"/>
              <a:gd name="connsiteY3" fmla="*/ 2514834 h 2514834"/>
              <a:gd name="connsiteX4" fmla="*/ 0 w 1089756"/>
              <a:gd name="connsiteY4" fmla="*/ 0 h 25148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83820 w 1089756"/>
              <a:gd name="connsiteY3" fmla="*/ 2476734 h 2476734"/>
              <a:gd name="connsiteX4" fmla="*/ 0 w 1089756"/>
              <a:gd name="connsiteY4" fmla="*/ 0 h 2476734"/>
              <a:gd name="connsiteX0" fmla="*/ 0 w 1030315"/>
              <a:gd name="connsiteY0" fmla="*/ 52514 h 2369228"/>
              <a:gd name="connsiteX1" fmla="*/ 1030315 w 1030315"/>
              <a:gd name="connsiteY1" fmla="*/ 113474 h 2369228"/>
              <a:gd name="connsiteX2" fmla="*/ 1030315 w 1030315"/>
              <a:gd name="connsiteY2" fmla="*/ 2369228 h 2369228"/>
              <a:gd name="connsiteX3" fmla="*/ 24379 w 1030315"/>
              <a:gd name="connsiteY3" fmla="*/ 2369228 h 2369228"/>
              <a:gd name="connsiteX4" fmla="*/ 0 w 1030315"/>
              <a:gd name="connsiteY4" fmla="*/ 52514 h 2369228"/>
              <a:gd name="connsiteX0" fmla="*/ 0 w 1055082"/>
              <a:gd name="connsiteY0" fmla="*/ 168672 h 2340606"/>
              <a:gd name="connsiteX1" fmla="*/ 1055082 w 1055082"/>
              <a:gd name="connsiteY1" fmla="*/ 84852 h 2340606"/>
              <a:gd name="connsiteX2" fmla="*/ 1055082 w 1055082"/>
              <a:gd name="connsiteY2" fmla="*/ 2340606 h 2340606"/>
              <a:gd name="connsiteX3" fmla="*/ 49146 w 1055082"/>
              <a:gd name="connsiteY3" fmla="*/ 2340606 h 2340606"/>
              <a:gd name="connsiteX4" fmla="*/ 0 w 1055082"/>
              <a:gd name="connsiteY4" fmla="*/ 168672 h 2340606"/>
              <a:gd name="connsiteX0" fmla="*/ 0 w 1055082"/>
              <a:gd name="connsiteY0" fmla="*/ 265975 h 2437909"/>
              <a:gd name="connsiteX1" fmla="*/ 1055082 w 1055082"/>
              <a:gd name="connsiteY1" fmla="*/ 182155 h 2437909"/>
              <a:gd name="connsiteX2" fmla="*/ 1055082 w 1055082"/>
              <a:gd name="connsiteY2" fmla="*/ 2437909 h 2437909"/>
              <a:gd name="connsiteX3" fmla="*/ 49146 w 1055082"/>
              <a:gd name="connsiteY3" fmla="*/ 2437909 h 2437909"/>
              <a:gd name="connsiteX4" fmla="*/ 0 w 1055082"/>
              <a:gd name="connsiteY4" fmla="*/ 265975 h 2437909"/>
              <a:gd name="connsiteX0" fmla="*/ 0 w 1055082"/>
              <a:gd name="connsiteY0" fmla="*/ 284955 h 2456889"/>
              <a:gd name="connsiteX1" fmla="*/ 1055082 w 1055082"/>
              <a:gd name="connsiteY1" fmla="*/ 201135 h 2456889"/>
              <a:gd name="connsiteX2" fmla="*/ 1055082 w 1055082"/>
              <a:gd name="connsiteY2" fmla="*/ 2456889 h 2456889"/>
              <a:gd name="connsiteX3" fmla="*/ 49146 w 1055082"/>
              <a:gd name="connsiteY3" fmla="*/ 2456889 h 2456889"/>
              <a:gd name="connsiteX4" fmla="*/ 0 w 1055082"/>
              <a:gd name="connsiteY4" fmla="*/ 284955 h 24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F9045C-D9ED-4DF1-A37C-5BC619CA10F4}"/>
              </a:ext>
            </a:extLst>
          </p:cNvPr>
          <p:cNvGrpSpPr/>
          <p:nvPr/>
        </p:nvGrpSpPr>
        <p:grpSpPr>
          <a:xfrm>
            <a:off x="10541794" y="3128116"/>
            <a:ext cx="1474616" cy="3674589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634CDF-BEE4-4569-8189-459F917CE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10435E-797C-4ADC-A280-EFB8C0B5C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9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8B0E0DB-793B-43D8-8542-EFC784744D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4" y="1958530"/>
            <a:ext cx="4343616" cy="43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9115 0.0057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27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64896 -0.01042 " pathEditMode="relative" rAng="0" ptsTypes="AA">
                                      <p:cBhvr>
                                        <p:cTn id="4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1.875E-6 0.00163 C 0.13242 -0.00578 -1.875E-6 -0.00138 0.14831 -4.81481E-6 L 0.54831 0.00301 C 0.58294 0.0088 0.56888 0.00741 0.62891 0.00301 C 0.63047 0.00301 0.63203 0.00163 0.6336 -4.81481E-6 C 0.63932 -0.00416 0.63998 -0.00578 0.64466 -0.01157 C 0.64753 -0.02013 0.64792 -0.02175 0.65274 -0.02893 C 0.65417 -0.03032 0.65573 -0.03171 0.65729 -0.03333 C 0.65834 -0.03773 0.65938 -0.04189 0.66042 -0.0449 C 0.66146 -0.04768 0.66289 -0.05069 0.66367 -0.0537 C 0.66511 -0.05949 0.66719 -0.06944 0.66719 -0.06805 " pathEditMode="relative" rAng="0" ptsTypes="AAAAAAAAAA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-307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43113" y="361533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141121" y="3615331"/>
            <a:ext cx="7625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91499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7674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369632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6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56025F-2A1B-4025-B471-10A6AD00332B}"/>
              </a:ext>
            </a:extLst>
          </p:cNvPr>
          <p:cNvSpPr/>
          <p:nvPr/>
        </p:nvSpPr>
        <p:spPr>
          <a:xfrm>
            <a:off x="400050" y="365980"/>
            <a:ext cx="11290976" cy="591639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-135349" y="4023830"/>
            <a:ext cx="1840016" cy="243871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42FF9E1-E235-4BB2-BDF3-45BAC94055F9}"/>
              </a:ext>
            </a:extLst>
          </p:cNvPr>
          <p:cNvSpPr/>
          <p:nvPr/>
        </p:nvSpPr>
        <p:spPr>
          <a:xfrm>
            <a:off x="1805251" y="4162713"/>
            <a:ext cx="10209965" cy="2299835"/>
          </a:xfrm>
          <a:prstGeom prst="wedgeRoundRectCallout">
            <a:avLst>
              <a:gd name="adj1" fmla="val -52415"/>
              <a:gd name="adj2" fmla="val -16775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long? </a:t>
            </a:r>
          </a:p>
          <a:p>
            <a:pPr marL="457200" indent="-457200" fontAlgn="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dứa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565AA-136E-49DA-9790-238C3BDCB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4897" y="575626"/>
            <a:ext cx="6852895" cy="3426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44C6B78A-2343-4A4C-BDB9-8B362A16B5DA}"/>
              </a:ext>
            </a:extLst>
          </p:cNvPr>
          <p:cNvSpPr/>
          <p:nvPr/>
        </p:nvSpPr>
        <p:spPr>
          <a:xfrm>
            <a:off x="3001095" y="4471386"/>
            <a:ext cx="7492311" cy="15436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long.</a:t>
            </a:r>
          </a:p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dứa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75304" y="1955255"/>
            <a:ext cx="760703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PHÁ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MỚI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3541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6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93A5EBA-F4B0-49BA-B048-33126DF17A4F}"/>
              </a:ext>
            </a:extLst>
          </p:cNvPr>
          <p:cNvSpPr/>
          <p:nvPr/>
        </p:nvSpPr>
        <p:spPr>
          <a:xfrm>
            <a:off x="219456" y="365980"/>
            <a:ext cx="11606784" cy="591639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1A6A0F5-E16A-41FE-AEAB-D5F13E98B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904" y="738506"/>
            <a:ext cx="6163947" cy="3081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" name="Rounded Rectangle 4">
            <a:extLst>
              <a:ext uri="{FF2B5EF4-FFF2-40B4-BE49-F238E27FC236}">
                <a16:creationId xmlns:a16="http://schemas.microsoft.com/office/drawing/2014/main" id="{EFB85EC8-774A-4B08-A069-6B3E11D49E80}"/>
              </a:ext>
            </a:extLst>
          </p:cNvPr>
          <p:cNvSpPr/>
          <p:nvPr/>
        </p:nvSpPr>
        <p:spPr>
          <a:xfrm>
            <a:off x="928254" y="4173344"/>
            <a:ext cx="10353248" cy="171114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endParaRPr lang="vi-VN" sz="235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fontAlgn="t">
              <a:lnSpc>
                <a:spcPct val="120000"/>
              </a:lnSpc>
            </a:pPr>
            <a:r>
              <a:rPr lang="vi-VN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5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35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ounded Rectangle 4">
            <a:extLst>
              <a:ext uri="{FF2B5EF4-FFF2-40B4-BE49-F238E27FC236}">
                <a16:creationId xmlns:a16="http://schemas.microsoft.com/office/drawing/2014/main" id="{8D851FA1-1B44-4CA3-8560-6747EBEA34FA}"/>
              </a:ext>
            </a:extLst>
          </p:cNvPr>
          <p:cNvSpPr/>
          <p:nvPr/>
        </p:nvSpPr>
        <p:spPr>
          <a:xfrm>
            <a:off x="919376" y="4193005"/>
            <a:ext cx="10353248" cy="1711146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giỏ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long,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dứa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long, 3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dứa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6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C3B2AFF-6E70-4ACB-82CD-0AE7B126A69F}"/>
              </a:ext>
            </a:extLst>
          </p:cNvPr>
          <p:cNvSpPr/>
          <p:nvPr/>
        </p:nvSpPr>
        <p:spPr>
          <a:xfrm>
            <a:off x="3795251" y="767871"/>
            <a:ext cx="4601497" cy="27726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10E04D0-B81C-4CAB-BF0F-1396B3506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472498"/>
              </p:ext>
            </p:extLst>
          </p:nvPr>
        </p:nvGraphicFramePr>
        <p:xfrm>
          <a:off x="3952218" y="1440479"/>
          <a:ext cx="4306877" cy="1923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025">
                  <a:extLst>
                    <a:ext uri="{9D8B030D-6E8A-4147-A177-3AD203B41FA5}">
                      <a16:colId xmlns:a16="http://schemas.microsoft.com/office/drawing/2014/main" val="2248868077"/>
                    </a:ext>
                  </a:extLst>
                </a:gridCol>
                <a:gridCol w="3487852">
                  <a:extLst>
                    <a:ext uri="{9D8B030D-6E8A-4147-A177-3AD203B41FA5}">
                      <a16:colId xmlns:a16="http://schemas.microsoft.com/office/drawing/2014/main" val="2354197682"/>
                    </a:ext>
                  </a:extLst>
                </a:gridCol>
              </a:tblGrid>
              <a:tr h="64103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00CC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CC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04920"/>
                  </a:ext>
                </a:extLst>
              </a:tr>
              <a:tr h="64103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00CC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CC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225770"/>
                  </a:ext>
                </a:extLst>
              </a:tr>
              <a:tr h="64103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0000CC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CC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615088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9E6B392-C2F4-4FDA-9852-7FC604781D38}"/>
              </a:ext>
            </a:extLst>
          </p:cNvPr>
          <p:cNvGrpSpPr/>
          <p:nvPr/>
        </p:nvGrpSpPr>
        <p:grpSpPr>
          <a:xfrm>
            <a:off x="4965685" y="1535468"/>
            <a:ext cx="2628040" cy="1732516"/>
            <a:chOff x="2978603" y="1439694"/>
            <a:chExt cx="2843898" cy="19960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FF2AC8-4BA1-446E-81DE-173585344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2986171" y="1439694"/>
              <a:ext cx="329880" cy="59215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555419-77BB-44A6-954C-55419D2CE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410945" y="1439694"/>
              <a:ext cx="329880" cy="5921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AC1BF33-6A66-49D0-8B9B-CFFC8FDF3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835719" y="1439694"/>
              <a:ext cx="329880" cy="5921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5C5625-3AF6-40A1-AA46-795FA6217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260493" y="1439694"/>
              <a:ext cx="329880" cy="59215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594EA6-3E9C-482E-9323-3BE91ED37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685267" y="1439694"/>
              <a:ext cx="329880" cy="59215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362ADF-B706-4118-A083-FD1B808B5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5110041" y="1439694"/>
              <a:ext cx="329880" cy="59215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C644E8-1AF5-4EBF-8B0B-972ABF94C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2978603" y="2126835"/>
              <a:ext cx="329880" cy="5921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4A94CD-12D4-482F-866A-2A0AA2A80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403377" y="2126835"/>
              <a:ext cx="329880" cy="5921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750107-ABCD-480A-B9C1-C5A101C20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828151" y="2126835"/>
              <a:ext cx="329880" cy="59215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521712-CBD2-4BC8-B7C6-6F5EACCD4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252925" y="2126835"/>
              <a:ext cx="329880" cy="59215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4D97FA-8839-4776-9F32-62166E903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2986171" y="2843578"/>
              <a:ext cx="329880" cy="59215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DBD581-6557-4338-BEDB-FE8E12781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410945" y="2843578"/>
              <a:ext cx="329880" cy="59215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3DB2CA-7149-458B-9E43-DD784C9F9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3835719" y="2843578"/>
              <a:ext cx="329880" cy="59215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24415C6-95A9-4133-BF20-B5AEA646A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260493" y="2843578"/>
              <a:ext cx="329880" cy="59215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938C59D-A685-460F-BE20-E2A3E76EC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643073" y="2843578"/>
              <a:ext cx="329880" cy="59215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96982C-682C-4737-B5CA-D0D4E72E8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5067847" y="2843578"/>
              <a:ext cx="329880" cy="59215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5E1B47C-F456-46AE-B283-8C67579BA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5492621" y="2843578"/>
              <a:ext cx="329880" cy="5921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2144069-AB94-473A-867E-3EF23D5A2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1" b="78409" l="34039" r="50441">
                          <a14:foregroundMark x1="43034" y1="39091" x2="43034" y2="39091"/>
                          <a14:foregroundMark x1="50617" y1="61818" x2="50617" y2="61818"/>
                          <a14:foregroundMark x1="40741" y1="77045" x2="40741" y2="77045"/>
                          <a14:foregroundMark x1="45326" y1="77955" x2="45326" y2="77955"/>
                          <a14:foregroundMark x1="40917" y1="78409" x2="40917" y2="78409"/>
                          <a14:foregroundMark x1="40388" y1="45227" x2="40388" y2="45227"/>
                          <a14:foregroundMark x1="43915" y1="44091" x2="43915" y2="44091"/>
                          <a14:foregroundMark x1="42681" y1="47045" x2="42681" y2="470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1" t="35064" r="48061" b="18931"/>
            <a:stretch/>
          </p:blipFill>
          <p:spPr>
            <a:xfrm>
              <a:off x="4685266" y="2160046"/>
              <a:ext cx="329880" cy="592152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5B67F88-B738-4645-97C9-F9D79D10D56E}"/>
              </a:ext>
            </a:extLst>
          </p:cNvPr>
          <p:cNvSpPr txBox="1"/>
          <p:nvPr/>
        </p:nvSpPr>
        <p:spPr>
          <a:xfrm>
            <a:off x="4299606" y="874961"/>
            <a:ext cx="3864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 </a:t>
            </a:r>
          </a:p>
        </p:txBody>
      </p:sp>
      <p:sp>
        <p:nvSpPr>
          <p:cNvPr id="38" name="Rounded Rectangle 4">
            <a:extLst>
              <a:ext uri="{FF2B5EF4-FFF2-40B4-BE49-F238E27FC236}">
                <a16:creationId xmlns:a16="http://schemas.microsoft.com/office/drawing/2014/main" id="{083B99FC-9318-44E9-97B9-AAB452E7D19C}"/>
              </a:ext>
            </a:extLst>
          </p:cNvPr>
          <p:cNvSpPr/>
          <p:nvPr/>
        </p:nvSpPr>
        <p:spPr>
          <a:xfrm>
            <a:off x="1948549" y="3908690"/>
            <a:ext cx="8855477" cy="1711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 tin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ounded Rectangle 4">
            <a:extLst>
              <a:ext uri="{FF2B5EF4-FFF2-40B4-BE49-F238E27FC236}">
                <a16:creationId xmlns:a16="http://schemas.microsoft.com/office/drawing/2014/main" id="{8F992704-CD91-46BE-BCC6-E0D036F746D7}"/>
              </a:ext>
            </a:extLst>
          </p:cNvPr>
          <p:cNvSpPr/>
          <p:nvPr/>
        </p:nvSpPr>
        <p:spPr>
          <a:xfrm>
            <a:off x="1580225" y="3826489"/>
            <a:ext cx="9383697" cy="189750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 tin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ổ 1, 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ổ 2, 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ổ 3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00" indent="-457200" fontAlgn="t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240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E8C1EE5-0ACF-4390-BE17-CE5178CBB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30" t="18828" r="12767" b="30291"/>
          <a:stretch/>
        </p:blipFill>
        <p:spPr>
          <a:xfrm>
            <a:off x="3244834" y="1569651"/>
            <a:ext cx="5205984" cy="2367052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3036164" y="979913"/>
            <a:ext cx="5744670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C282C55F-29AD-41B7-AF3A-DE610B1FA35D}"/>
              </a:ext>
            </a:extLst>
          </p:cNvPr>
          <p:cNvSpPr/>
          <p:nvPr/>
        </p:nvSpPr>
        <p:spPr>
          <a:xfrm>
            <a:off x="1120867" y="4163824"/>
            <a:ext cx="9595901" cy="1711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7B72A7-C2CC-4C6E-A168-A69B098FEFD9}"/>
              </a:ext>
            </a:extLst>
          </p:cNvPr>
          <p:cNvSpPr txBox="1"/>
          <p:nvPr/>
        </p:nvSpPr>
        <p:spPr>
          <a:xfrm>
            <a:off x="1288284" y="4019430"/>
            <a:ext cx="10060291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buAutoNum type="alphaLcPeriod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20000"/>
              </a:lnSpc>
              <a:buAutoNum type="alphaLcPeriod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20000"/>
              </a:lnSpc>
              <a:buAutoNum type="alphaLcPeriod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A439DF-18B0-4F1E-93BC-9DFA1240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0A1133-0239-4ECA-9BD1-709407896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6AE389-E899-4BD2-AA50-4AC79DF07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29F8A8-5F59-4829-8DFB-94CB9A655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9427" y="3861566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79341" y="-58684"/>
            <a:ext cx="6639186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563201" y="1349049"/>
              <a:ext cx="42445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33CC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</a:rPr>
                <a:t>Game Cuộc Phiêu Lưu Của Jack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81F1C1E-A733-4793-9ECF-61726B2B66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228" y="2655624"/>
            <a:ext cx="1895475" cy="33051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0D9FFB-545A-4494-850F-0D7BF88136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7E8618D-BE1D-455D-A2C3-6E6FFF32AA19}"/>
              </a:ext>
            </a:extLst>
          </p:cNvPr>
          <p:cNvGrpSpPr/>
          <p:nvPr/>
        </p:nvGrpSpPr>
        <p:grpSpPr>
          <a:xfrm>
            <a:off x="9809495" y="2341299"/>
            <a:ext cx="1609725" cy="4391025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CDBDA14-BD7F-491D-BF8A-AF21F4239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024E6C3-A5EE-4C3B-9650-891E452D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1870044-A541-45D7-BBD7-049C933200D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4928605" y="4076926"/>
            <a:ext cx="1698882" cy="23648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69007B8-FC7C-433E-8D8A-D39E5A5A309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686973" y="3856187"/>
            <a:ext cx="1617771" cy="2551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28661F-9688-43BA-B043-587687876F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9071" y="4262616"/>
            <a:ext cx="1772025" cy="21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38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124836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4485</TotalTime>
  <Words>605</Words>
  <Application>Microsoft Office PowerPoint</Application>
  <PresentationFormat>Widescreen</PresentationFormat>
  <Paragraphs>65</Paragraphs>
  <Slides>17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Microsoft YaHei</vt:lpstr>
      <vt:lpstr>STZhongsong</vt:lpstr>
      <vt:lpstr>UD Digi Kyokasho N-B</vt:lpstr>
      <vt:lpstr>Arial</vt:lpstr>
      <vt:lpstr>Calibri Light</vt:lpstr>
      <vt:lpstr>Cambria Math</vt:lpstr>
      <vt:lpstr>Tahoma</vt:lpstr>
      <vt:lpstr>Times New Roman</vt:lpstr>
      <vt:lpstr>UTM Avo</vt:lpstr>
      <vt:lpstr>Wingdings</vt:lpstr>
      <vt:lpstr>Office Theme</vt:lpstr>
      <vt:lpstr>Tuần 32 Bài 91: Biểu đồ tranh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575</cp:revision>
  <dcterms:created xsi:type="dcterms:W3CDTF">2021-07-12T03:44:38Z</dcterms:created>
  <dcterms:modified xsi:type="dcterms:W3CDTF">2022-04-06T03:41:51Z</dcterms:modified>
</cp:coreProperties>
</file>