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0"/>
  </p:notesMasterIdLst>
  <p:sldIdLst>
    <p:sldId id="290" r:id="rId2"/>
    <p:sldId id="474" r:id="rId3"/>
    <p:sldId id="514" r:id="rId4"/>
    <p:sldId id="515" r:id="rId5"/>
    <p:sldId id="516" r:id="rId6"/>
    <p:sldId id="517" r:id="rId7"/>
    <p:sldId id="513" r:id="rId8"/>
    <p:sldId id="512" r:id="rId9"/>
    <p:sldId id="265" r:id="rId10"/>
    <p:sldId id="522" r:id="rId11"/>
    <p:sldId id="271" r:id="rId12"/>
    <p:sldId id="519" r:id="rId13"/>
    <p:sldId id="268" r:id="rId14"/>
    <p:sldId id="269" r:id="rId15"/>
    <p:sldId id="520" r:id="rId16"/>
    <p:sldId id="521" r:id="rId17"/>
    <p:sldId id="275" r:id="rId18"/>
    <p:sldId id="51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65" d="100"/>
          <a:sy n="65" d="100"/>
        </p:scale>
        <p:origin x="1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5B5B1-0DC6-41F1-973C-1081EE32B03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D69E8-659C-4C48-A0FD-8ADFEC18A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2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8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67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90897"/>
            <a:ext cx="9460266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1972021" y="1930595"/>
            <a:ext cx="639017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5331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6"/>
            <a:ext cx="913865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36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2004"/>
            <a:ext cx="912437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49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2004"/>
            <a:ext cx="912437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933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2007"/>
            <a:ext cx="912437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0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8B535E-128A-E2C6-DC1A-8AFF659C0E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9138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9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F9539-8291-F1A7-9F0F-21397B464A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9143999" cy="6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0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7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1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8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3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0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8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1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688" r:id="rId14"/>
    <p:sldLayoutId id="2147483689" r:id="rId15"/>
    <p:sldLayoutId id="214748369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microsoft.com/office/2007/relationships/hdphoto" Target="../media/hdphoto16.wdp"/></Relationships>
</file>

<file path=ppt/slides/_rels/slide11.xml.rels><?xml version="1.0" encoding="UTF-8" standalone="yes"?>
<Relationships xmlns="http://schemas.openxmlformats.org/package/2006/relationships"><Relationship Id="rId13" Type="http://schemas.microsoft.com/office/2007/relationships/hdphoto" Target="../media/hdphoto21.wdp"/><Relationship Id="rId18" Type="http://schemas.openxmlformats.org/officeDocument/2006/relationships/image" Target="../media/image44.png"/><Relationship Id="rId26" Type="http://schemas.microsoft.com/office/2007/relationships/hdphoto" Target="../media/hdphoto23.wdp"/><Relationship Id="rId39" Type="http://schemas.microsoft.com/office/2007/relationships/hdphoto" Target="../media/hdphoto28.wdp"/><Relationship Id="rId3" Type="http://schemas.openxmlformats.org/officeDocument/2006/relationships/image" Target="../media/image34.jpeg"/><Relationship Id="rId21" Type="http://schemas.openxmlformats.org/officeDocument/2006/relationships/image" Target="../media/image45.png"/><Relationship Id="rId34" Type="http://schemas.openxmlformats.org/officeDocument/2006/relationships/image" Target="../media/image50.png"/><Relationship Id="rId42" Type="http://schemas.openxmlformats.org/officeDocument/2006/relationships/image" Target="../media/image54.png"/><Relationship Id="rId47" Type="http://schemas.openxmlformats.org/officeDocument/2006/relationships/slide" Target="slide15.xml"/><Relationship Id="rId50" Type="http://schemas.openxmlformats.org/officeDocument/2006/relationships/image" Target="../media/image36.png"/><Relationship Id="rId7" Type="http://schemas.microsoft.com/office/2007/relationships/hdphoto" Target="../media/hdphoto18.wdp"/><Relationship Id="rId12" Type="http://schemas.openxmlformats.org/officeDocument/2006/relationships/image" Target="../media/image41.png"/><Relationship Id="rId17" Type="http://schemas.openxmlformats.org/officeDocument/2006/relationships/image" Target="../media/image43.png"/><Relationship Id="rId25" Type="http://schemas.openxmlformats.org/officeDocument/2006/relationships/image" Target="../media/image46.png"/><Relationship Id="rId33" Type="http://schemas.microsoft.com/office/2007/relationships/hdphoto" Target="../media/hdphoto25.wdp"/><Relationship Id="rId38" Type="http://schemas.openxmlformats.org/officeDocument/2006/relationships/image" Target="../media/image52.png"/><Relationship Id="rId46" Type="http://schemas.openxmlformats.org/officeDocument/2006/relationships/slide" Target="slide14.xml"/><Relationship Id="rId2" Type="http://schemas.openxmlformats.org/officeDocument/2006/relationships/audio" Target="../media/audio1.wav"/><Relationship Id="rId16" Type="http://schemas.microsoft.com/office/2007/relationships/hdphoto" Target="../media/hdphoto11.wdp"/><Relationship Id="rId20" Type="http://schemas.microsoft.com/office/2007/relationships/hdphoto" Target="../media/hdphoto10.wdp"/><Relationship Id="rId29" Type="http://schemas.openxmlformats.org/officeDocument/2006/relationships/image" Target="../media/image29.png"/><Relationship Id="rId41" Type="http://schemas.microsoft.com/office/2007/relationships/hdphoto" Target="../media/hdphoto29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11" Type="http://schemas.microsoft.com/office/2007/relationships/hdphoto" Target="../media/hdphoto20.wdp"/><Relationship Id="rId24" Type="http://schemas.microsoft.com/office/2007/relationships/hdphoto" Target="../media/hdphoto13.wdp"/><Relationship Id="rId32" Type="http://schemas.openxmlformats.org/officeDocument/2006/relationships/image" Target="../media/image49.png"/><Relationship Id="rId37" Type="http://schemas.microsoft.com/office/2007/relationships/hdphoto" Target="../media/hdphoto27.wdp"/><Relationship Id="rId40" Type="http://schemas.openxmlformats.org/officeDocument/2006/relationships/image" Target="../media/image53.png"/><Relationship Id="rId45" Type="http://schemas.openxmlformats.org/officeDocument/2006/relationships/slide" Target="slide13.xml"/><Relationship Id="rId5" Type="http://schemas.microsoft.com/office/2007/relationships/hdphoto" Target="../media/hdphoto17.wdp"/><Relationship Id="rId15" Type="http://schemas.openxmlformats.org/officeDocument/2006/relationships/image" Target="../media/image26.png"/><Relationship Id="rId23" Type="http://schemas.openxmlformats.org/officeDocument/2006/relationships/image" Target="../media/image28.png"/><Relationship Id="rId28" Type="http://schemas.microsoft.com/office/2007/relationships/hdphoto" Target="../media/hdphoto24.wdp"/><Relationship Id="rId36" Type="http://schemas.openxmlformats.org/officeDocument/2006/relationships/image" Target="../media/image51.png"/><Relationship Id="rId49" Type="http://schemas.openxmlformats.org/officeDocument/2006/relationships/slide" Target="slide18.xml"/><Relationship Id="rId10" Type="http://schemas.openxmlformats.org/officeDocument/2006/relationships/image" Target="../media/image40.png"/><Relationship Id="rId19" Type="http://schemas.openxmlformats.org/officeDocument/2006/relationships/image" Target="../media/image25.png"/><Relationship Id="rId31" Type="http://schemas.openxmlformats.org/officeDocument/2006/relationships/image" Target="../media/image48.png"/><Relationship Id="rId44" Type="http://schemas.openxmlformats.org/officeDocument/2006/relationships/slide" Target="slide12.xml"/><Relationship Id="rId4" Type="http://schemas.openxmlformats.org/officeDocument/2006/relationships/image" Target="../media/image37.png"/><Relationship Id="rId9" Type="http://schemas.microsoft.com/office/2007/relationships/hdphoto" Target="../media/hdphoto19.wdp"/><Relationship Id="rId14" Type="http://schemas.openxmlformats.org/officeDocument/2006/relationships/image" Target="../media/image42.png"/><Relationship Id="rId22" Type="http://schemas.microsoft.com/office/2007/relationships/hdphoto" Target="../media/hdphoto22.wdp"/><Relationship Id="rId27" Type="http://schemas.openxmlformats.org/officeDocument/2006/relationships/image" Target="../media/image47.png"/><Relationship Id="rId30" Type="http://schemas.microsoft.com/office/2007/relationships/hdphoto" Target="../media/hdphoto14.wdp"/><Relationship Id="rId35" Type="http://schemas.microsoft.com/office/2007/relationships/hdphoto" Target="../media/hdphoto26.wdp"/><Relationship Id="rId43" Type="http://schemas.microsoft.com/office/2007/relationships/hdphoto" Target="../media/hdphoto30.wdp"/><Relationship Id="rId48" Type="http://schemas.openxmlformats.org/officeDocument/2006/relationships/slide" Target="slide16.xml"/><Relationship Id="rId8" Type="http://schemas.openxmlformats.org/officeDocument/2006/relationships/image" Target="../media/image39.png"/><Relationship Id="rId51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5.png"/><Relationship Id="rId7" Type="http://schemas.openxmlformats.org/officeDocument/2006/relationships/image" Target="../media/image2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slide" Target="slide11.xml"/><Relationship Id="rId4" Type="http://schemas.microsoft.com/office/2007/relationships/hdphoto" Target="../media/hdphoto16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5.png"/><Relationship Id="rId7" Type="http://schemas.openxmlformats.org/officeDocument/2006/relationships/image" Target="../media/image2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slide" Target="slide11.xml"/><Relationship Id="rId4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5.png"/><Relationship Id="rId7" Type="http://schemas.openxmlformats.org/officeDocument/2006/relationships/image" Target="../media/image2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slide" Target="slide11.xml"/><Relationship Id="rId4" Type="http://schemas.microsoft.com/office/2007/relationships/hdphoto" Target="../media/hdphoto16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5.png"/><Relationship Id="rId7" Type="http://schemas.openxmlformats.org/officeDocument/2006/relationships/image" Target="../media/image2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slide" Target="slide11.xml"/><Relationship Id="rId4" Type="http://schemas.microsoft.com/office/2007/relationships/hdphoto" Target="../media/hdphoto16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5.png"/><Relationship Id="rId7" Type="http://schemas.openxmlformats.org/officeDocument/2006/relationships/image" Target="../media/image2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slide" Target="slide11.xml"/><Relationship Id="rId4" Type="http://schemas.microsoft.com/office/2007/relationships/hdphoto" Target="../media/hdphoto16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7.wdp"/><Relationship Id="rId18" Type="http://schemas.openxmlformats.org/officeDocument/2006/relationships/image" Target="../media/image25.png"/><Relationship Id="rId26" Type="http://schemas.openxmlformats.org/officeDocument/2006/relationships/image" Target="../media/image29.png"/><Relationship Id="rId3" Type="http://schemas.openxmlformats.org/officeDocument/2006/relationships/slideLayout" Target="../slideLayouts/slideLayout13.xml"/><Relationship Id="rId21" Type="http://schemas.microsoft.com/office/2007/relationships/hdphoto" Target="../media/hdphoto11.wdp"/><Relationship Id="rId34" Type="http://schemas.openxmlformats.org/officeDocument/2006/relationships/image" Target="../media/image33.png"/><Relationship Id="rId7" Type="http://schemas.microsoft.com/office/2007/relationships/hdphoto" Target="../media/hdphoto4.wdp"/><Relationship Id="rId12" Type="http://schemas.openxmlformats.org/officeDocument/2006/relationships/image" Target="../media/image22.png"/><Relationship Id="rId17" Type="http://schemas.microsoft.com/office/2007/relationships/hdphoto" Target="../media/hdphoto9.wdp"/><Relationship Id="rId25" Type="http://schemas.microsoft.com/office/2007/relationships/hdphoto" Target="../media/hdphoto13.wdp"/><Relationship Id="rId33" Type="http://schemas.openxmlformats.org/officeDocument/2006/relationships/slide" Target="slide10.xml"/><Relationship Id="rId2" Type="http://schemas.openxmlformats.org/officeDocument/2006/relationships/audio" Target="../media/media1.wav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29" Type="http://schemas.microsoft.com/office/2007/relationships/hdphoto" Target="../media/hdphoto15.wdp"/><Relationship Id="rId1" Type="http://schemas.microsoft.com/office/2007/relationships/media" Target="../media/media1.wav"/><Relationship Id="rId6" Type="http://schemas.openxmlformats.org/officeDocument/2006/relationships/image" Target="../media/image19.png"/><Relationship Id="rId11" Type="http://schemas.microsoft.com/office/2007/relationships/hdphoto" Target="../media/hdphoto6.wdp"/><Relationship Id="rId24" Type="http://schemas.openxmlformats.org/officeDocument/2006/relationships/image" Target="../media/image28.png"/><Relationship Id="rId32" Type="http://schemas.openxmlformats.org/officeDocument/2006/relationships/image" Target="../media/image32.png"/><Relationship Id="rId5" Type="http://schemas.microsoft.com/office/2007/relationships/hdphoto" Target="../media/hdphoto3.wdp"/><Relationship Id="rId15" Type="http://schemas.microsoft.com/office/2007/relationships/hdphoto" Target="../media/hdphoto8.wdp"/><Relationship Id="rId23" Type="http://schemas.microsoft.com/office/2007/relationships/hdphoto" Target="../media/hdphoto12.wdp"/><Relationship Id="rId28" Type="http://schemas.openxmlformats.org/officeDocument/2006/relationships/image" Target="../media/image30.png"/><Relationship Id="rId10" Type="http://schemas.openxmlformats.org/officeDocument/2006/relationships/image" Target="../media/image21.png"/><Relationship Id="rId19" Type="http://schemas.microsoft.com/office/2007/relationships/hdphoto" Target="../media/hdphoto10.wdp"/><Relationship Id="rId31" Type="http://schemas.openxmlformats.org/officeDocument/2006/relationships/image" Target="../media/image31.png"/><Relationship Id="rId4" Type="http://schemas.openxmlformats.org/officeDocument/2006/relationships/image" Target="../media/image18.jpeg"/><Relationship Id="rId9" Type="http://schemas.microsoft.com/office/2007/relationships/hdphoto" Target="../media/hdphoto5.wdp"/><Relationship Id="rId14" Type="http://schemas.openxmlformats.org/officeDocument/2006/relationships/image" Target="../media/image23.png"/><Relationship Id="rId22" Type="http://schemas.openxmlformats.org/officeDocument/2006/relationships/image" Target="../media/image27.png"/><Relationship Id="rId27" Type="http://schemas.microsoft.com/office/2007/relationships/hdphoto" Target="../media/hdphoto14.wdp"/><Relationship Id="rId30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7311449" y="895497"/>
            <a:ext cx="1003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973447" y="2100848"/>
            <a:ext cx="5369290" cy="1799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>
              <a:lnSpc>
                <a:spcPct val="150000"/>
              </a:lnSpc>
              <a:defRPr/>
            </a:pPr>
            <a:r>
              <a:rPr lang="en-US" sz="39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39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16</a:t>
            </a:r>
          </a:p>
          <a:p>
            <a:pPr algn="ctr" defTabSz="685783">
              <a:lnSpc>
                <a:spcPct val="150000"/>
              </a:lnSpc>
              <a:defRPr/>
            </a:pPr>
            <a:r>
              <a:rPr lang="en-US" sz="39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9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34: </a:t>
            </a:r>
            <a:r>
              <a:rPr lang="en-US" sz="39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39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39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39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39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4134"/>
            <a:ext cx="9144000" cy="479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31" y="1551117"/>
            <a:ext cx="7747811" cy="470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293914" y="2320596"/>
            <a:ext cx="6608928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sz="2400" dirty="0" err="1">
                <a:cs typeface="Arial" panose="020B0604020202020204" pitchFamily="34" charset="0"/>
              </a:rPr>
              <a:t>Cách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chơi</a:t>
            </a:r>
            <a:r>
              <a:rPr lang="en-US" sz="2400" dirty="0">
                <a:cs typeface="Arial" panose="020B0604020202020204" pitchFamily="34" charset="0"/>
              </a:rPr>
              <a:t> :</a:t>
            </a:r>
          </a:p>
          <a:p>
            <a:pPr marL="385763" indent="-385763" defTabSz="685800">
              <a:lnSpc>
                <a:spcPct val="150000"/>
              </a:lnSpc>
              <a:buFontTx/>
              <a:buAutoNum type="arabicPeriod"/>
              <a:defRPr/>
            </a:pPr>
            <a:r>
              <a:rPr lang="en-US" sz="2400" dirty="0" err="1">
                <a:cs typeface="Arial" panose="020B0604020202020204" pitchFamily="34" charset="0"/>
              </a:rPr>
              <a:t>Ấn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vào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số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để</a:t>
            </a:r>
            <a:r>
              <a:rPr lang="en-US" sz="2400" dirty="0">
                <a:cs typeface="Arial" panose="020B0604020202020204" pitchFamily="34" charset="0"/>
              </a:rPr>
              <a:t> ra </a:t>
            </a:r>
            <a:r>
              <a:rPr lang="en-US" sz="2400" dirty="0" err="1">
                <a:cs typeface="Arial" panose="020B0604020202020204" pitchFamily="34" charset="0"/>
              </a:rPr>
              <a:t>câu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hỏi</a:t>
            </a:r>
            <a:r>
              <a:rPr lang="en-US" sz="2400" dirty="0">
                <a:cs typeface="Arial" panose="020B0604020202020204" pitchFamily="34" charset="0"/>
              </a:rPr>
              <a:t>.</a:t>
            </a:r>
          </a:p>
          <a:p>
            <a:pPr marL="385763" indent="-385763" defTabSz="685800">
              <a:lnSpc>
                <a:spcPct val="150000"/>
              </a:lnSpc>
              <a:buFontTx/>
              <a:buAutoNum type="arabicPeriod"/>
              <a:defRPr/>
            </a:pPr>
            <a:r>
              <a:rPr lang="en-US" sz="2400" dirty="0" err="1">
                <a:cs typeface="Arial" panose="020B0604020202020204" pitchFamily="34" charset="0"/>
              </a:rPr>
              <a:t>Ấn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vào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lâm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tặc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để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số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biến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mất</a:t>
            </a:r>
            <a:r>
              <a:rPr lang="en-US" sz="2400" dirty="0">
                <a:cs typeface="Arial" panose="020B0604020202020204" pitchFamily="34" charset="0"/>
              </a:rPr>
              <a:t>.</a:t>
            </a:r>
          </a:p>
          <a:p>
            <a:pPr marL="385763" indent="-385763" defTabSz="685800">
              <a:lnSpc>
                <a:spcPct val="150000"/>
              </a:lnSpc>
              <a:buFontTx/>
              <a:buAutoNum type="arabicPeriod"/>
              <a:defRPr/>
            </a:pPr>
            <a:r>
              <a:rPr lang="en-US" sz="2400" dirty="0" err="1">
                <a:cs typeface="Arial" panose="020B0604020202020204" pitchFamily="34" charset="0"/>
              </a:rPr>
              <a:t>Ấn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vào</a:t>
            </a:r>
            <a:r>
              <a:rPr lang="en-US" sz="2400" dirty="0">
                <a:cs typeface="Arial" panose="020B0604020202020204" pitchFamily="34" charset="0"/>
              </a:rPr>
              <a:t> con </a:t>
            </a:r>
            <a:r>
              <a:rPr lang="en-US" sz="2400" dirty="0" err="1">
                <a:cs typeface="Arial" panose="020B0604020202020204" pitchFamily="34" charset="0"/>
              </a:rPr>
              <a:t>khỉ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để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ngăn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chặn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lâm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tặc</a:t>
            </a:r>
            <a:r>
              <a:rPr lang="en-US" sz="2400" dirty="0"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8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5" y="5334001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62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698"/>
            <a:ext cx="9144000" cy="485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3914922"/>
            <a:ext cx="762000" cy="96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4258" y="4388914"/>
            <a:ext cx="16764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88914"/>
            <a:ext cx="1044576" cy="6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481148" y="4734806"/>
            <a:ext cx="1091619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0659" y="4573299"/>
            <a:ext cx="994682" cy="6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724400"/>
            <a:ext cx="5937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280412" y="3497078"/>
            <a:ext cx="1455738" cy="224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4089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15" y="3948155"/>
            <a:ext cx="1560513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4094704"/>
            <a:ext cx="1104900" cy="20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brightnessContrast bright="-20000" contrast="2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81427" y="4778808"/>
            <a:ext cx="990600" cy="13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1" y="967936"/>
            <a:ext cx="946944" cy="13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237423" y="1426530"/>
            <a:ext cx="797916" cy="85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5714845" y="639044"/>
            <a:ext cx="1066109" cy="132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4596709" y="1216296"/>
            <a:ext cx="835776" cy="81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16" descr="Kết quả hình ảnh cho monkey cartoon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560" flipH="1">
            <a:off x="7342121" y="1559557"/>
            <a:ext cx="1009744" cy="99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05" y="1807804"/>
            <a:ext cx="829187" cy="87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20" y="2194412"/>
            <a:ext cx="500579" cy="6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82" y="1370124"/>
            <a:ext cx="562424" cy="73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40" y="1839697"/>
            <a:ext cx="482600" cy="58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62" y="2403926"/>
            <a:ext cx="528998" cy="68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95" y="3058122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-393537" y="5081489"/>
            <a:ext cx="1455738" cy="224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1" y="3753956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1905374" y="5342754"/>
            <a:ext cx="1104900" cy="20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53" y="3681413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4399253" y="5079248"/>
            <a:ext cx="1560513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06" y="4519384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brightnessContrast bright="-20000" contrast="2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1364" flipH="1">
            <a:off x="6287955" y="5498897"/>
            <a:ext cx="990600" cy="13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Lam tac\e7f4c27d556f238339f9337509756439--lumberjacks-vectors.jp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2405">
            <a:off x="7251334" y="5397714"/>
            <a:ext cx="1790972" cy="212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hlinkClick r:id="rId44" action="ppaction://hlinksldjump"/>
          </p:cNvPr>
          <p:cNvSpPr/>
          <p:nvPr/>
        </p:nvSpPr>
        <p:spPr>
          <a:xfrm>
            <a:off x="927710" y="3000375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srgbClr val="0066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40" name="Oval 39">
            <a:hlinkClick r:id="rId45" action="ppaction://hlinksldjump"/>
          </p:cNvPr>
          <p:cNvSpPr/>
          <p:nvPr/>
        </p:nvSpPr>
        <p:spPr>
          <a:xfrm>
            <a:off x="2532498" y="3657600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srgbClr val="0066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41" name="Oval 40">
            <a:hlinkClick r:id="rId46" action="ppaction://hlinksldjump"/>
          </p:cNvPr>
          <p:cNvSpPr/>
          <p:nvPr/>
        </p:nvSpPr>
        <p:spPr>
          <a:xfrm>
            <a:off x="4871338" y="3692978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srgbClr val="0066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2" name="Oval 41">
            <a:hlinkClick r:id="rId47" action="ppaction://hlinksldjump"/>
          </p:cNvPr>
          <p:cNvSpPr/>
          <p:nvPr/>
        </p:nvSpPr>
        <p:spPr>
          <a:xfrm>
            <a:off x="6172201" y="4276725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srgbClr val="006600"/>
                </a:solidFill>
                <a:latin typeface="UTM Avo" panose="02040603050506020204" pitchFamily="18" charset="0"/>
              </a:rPr>
              <a:t>4</a:t>
            </a:r>
          </a:p>
        </p:txBody>
      </p:sp>
      <p:pic>
        <p:nvPicPr>
          <p:cNvPr id="43" name="9" descr="C:\Users\ADMIN\Desktop\Lam tac\e7f4c27d556f238339f9337509756439--lumberjacks-vectors.jpg">
            <a:extLst>
              <a:ext uri="{FF2B5EF4-FFF2-40B4-BE49-F238E27FC236}">
                <a16:creationId xmlns:a16="http://schemas.microsoft.com/office/drawing/2014/main" id="{985E999D-32B9-4AAF-921F-D84AC2FB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07595" flipV="1">
            <a:off x="7285294" y="3896026"/>
            <a:ext cx="1790972" cy="212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2" descr="C:\Users\ADMIN\Desktop\Picture1.png">
            <a:extLst>
              <a:ext uri="{FF2B5EF4-FFF2-40B4-BE49-F238E27FC236}">
                <a16:creationId xmlns:a16="http://schemas.microsoft.com/office/drawing/2014/main" id="{732920D6-50A3-4A70-A72D-A14B34705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3816203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hlinkClick r:id="rId48" action="ppaction://hlinksldjump"/>
            <a:extLst>
              <a:ext uri="{FF2B5EF4-FFF2-40B4-BE49-F238E27FC236}">
                <a16:creationId xmlns:a16="http://schemas.microsoft.com/office/drawing/2014/main" id="{A10AEA14-7171-4276-BB0E-472CE087FB08}"/>
              </a:ext>
            </a:extLst>
          </p:cNvPr>
          <p:cNvSpPr/>
          <p:nvPr/>
        </p:nvSpPr>
        <p:spPr>
          <a:xfrm>
            <a:off x="7695970" y="3724422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srgbClr val="006600"/>
                </a:solidFill>
                <a:latin typeface="UTM Avo" panose="02040603050506020204" pitchFamily="18" charset="0"/>
              </a:rPr>
              <a:t>5</a:t>
            </a: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6CEF1AEE-F1E7-4A14-B70B-0B07A3D1075B}"/>
              </a:ext>
            </a:extLst>
          </p:cNvPr>
          <p:cNvGrpSpPr/>
          <p:nvPr/>
        </p:nvGrpSpPr>
        <p:grpSpPr>
          <a:xfrm>
            <a:off x="7861659" y="1153974"/>
            <a:ext cx="1282346" cy="539192"/>
            <a:chOff x="10465320" y="319703"/>
            <a:chExt cx="1709794" cy="718923"/>
          </a:xfrm>
        </p:grpSpPr>
        <p:pic>
          <p:nvPicPr>
            <p:cNvPr id="46" name="Picture 2" descr="C:\Users\ADMIN\Desktop\Tai nguyen thiet ke tro choi\Bảng gỗ\Picture1 (2).png">
              <a:hlinkClick r:id="rId49" action="ppaction://hlinksldjump"/>
              <a:extLst>
                <a:ext uri="{FF2B5EF4-FFF2-40B4-BE49-F238E27FC236}">
                  <a16:creationId xmlns:a16="http://schemas.microsoft.com/office/drawing/2014/main" id="{4739AFD1-7D15-4EE9-A40A-1882C3F5D2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5320" y="319703"/>
              <a:ext cx="1691103" cy="718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Hộp Văn bản 7">
              <a:hlinkClick r:id="rId51" action="ppaction://hlinksldjump"/>
              <a:extLst>
                <a:ext uri="{FF2B5EF4-FFF2-40B4-BE49-F238E27FC236}">
                  <a16:creationId xmlns:a16="http://schemas.microsoft.com/office/drawing/2014/main" id="{18A1B8BB-9BB8-4B58-A9BD-D86F77C1D750}"/>
                </a:ext>
              </a:extLst>
            </p:cNvPr>
            <p:cNvSpPr txBox="1"/>
            <p:nvPr/>
          </p:nvSpPr>
          <p:spPr>
            <a:xfrm>
              <a:off x="10723035" y="497636"/>
              <a:ext cx="14520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/>
                <a:t>KẾT THÚC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363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00222 0.47292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ure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ure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ure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-0.00087 0.53395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ure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1.66667E-6 0.25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ure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315"/>
            <a:ext cx="9144000" cy="479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79" y="1525753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539301" y="2638551"/>
            <a:ext cx="44196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50" dirty="0">
                <a:solidFill>
                  <a:srgbClr val="008000"/>
                </a:solidFill>
                <a:cs typeface="Arial" panose="020B0604020202020204" pitchFamily="34" charset="0"/>
              </a:rPr>
              <a:t>3 + 1 + 3 =…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5" y="5334001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F9C4B64E-92DB-483A-9C33-78A453CED40A}"/>
              </a:ext>
            </a:extLst>
          </p:cNvPr>
          <p:cNvGrpSpPr/>
          <p:nvPr/>
        </p:nvGrpSpPr>
        <p:grpSpPr>
          <a:xfrm>
            <a:off x="2239683" y="4584724"/>
            <a:ext cx="5256492" cy="1191942"/>
            <a:chOff x="3316732" y="5395044"/>
            <a:chExt cx="5892800" cy="1147911"/>
          </a:xfrm>
        </p:grpSpPr>
        <p:pic>
          <p:nvPicPr>
            <p:cNvPr id="6" name="Picture 6" descr="C:\Users\ADMIN\Desktop\Lam tac\800px_COLOURBOX9774185 (4).jpg">
              <a:extLst>
                <a:ext uri="{FF2B5EF4-FFF2-40B4-BE49-F238E27FC236}">
                  <a16:creationId xmlns:a16="http://schemas.microsoft.com/office/drawing/2014/main" id="{A091C9C3-B114-4CBC-A87F-8F910C6A82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427" y="5395044"/>
              <a:ext cx="3387738" cy="1147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41">
              <a:extLst>
                <a:ext uri="{FF2B5EF4-FFF2-40B4-BE49-F238E27FC236}">
                  <a16:creationId xmlns:a16="http://schemas.microsoft.com/office/drawing/2014/main" id="{5E061674-BEA2-47C7-89DD-761B8CB75035}"/>
                </a:ext>
              </a:extLst>
            </p:cNvPr>
            <p:cNvSpPr txBox="1"/>
            <p:nvPr/>
          </p:nvSpPr>
          <p:spPr>
            <a:xfrm>
              <a:off x="3316732" y="5750206"/>
              <a:ext cx="5892800" cy="57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3300" dirty="0">
                  <a:solidFill>
                    <a:srgbClr val="FFFF00"/>
                  </a:solidFill>
                  <a:cs typeface="Arial" panose="020B0604020202020204" pitchFamily="34" charset="0"/>
                </a:rPr>
                <a:t>3 + 1 + 3 =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70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071"/>
            <a:ext cx="9144000" cy="483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91" y="1629028"/>
            <a:ext cx="5084618" cy="269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3206462" y="2454102"/>
            <a:ext cx="34290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50" dirty="0">
                <a:solidFill>
                  <a:srgbClr val="008000"/>
                </a:solidFill>
                <a:cs typeface="Arial" panose="020B0604020202020204" pitchFamily="34" charset="0"/>
              </a:rPr>
              <a:t>6 - 1 - 2 = …</a:t>
            </a:r>
          </a:p>
        </p:txBody>
      </p:sp>
      <p:pic>
        <p:nvPicPr>
          <p:cNvPr id="8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815" y="5448301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BFB8BEEF-D129-4F94-BB8F-917B0AE65ABB}"/>
              </a:ext>
            </a:extLst>
          </p:cNvPr>
          <p:cNvGrpSpPr/>
          <p:nvPr/>
        </p:nvGrpSpPr>
        <p:grpSpPr>
          <a:xfrm>
            <a:off x="2317821" y="4392781"/>
            <a:ext cx="4892605" cy="1217445"/>
            <a:chOff x="3316732" y="5395044"/>
            <a:chExt cx="5892800" cy="1147911"/>
          </a:xfrm>
        </p:grpSpPr>
        <p:pic>
          <p:nvPicPr>
            <p:cNvPr id="7" name="Picture 6" descr="C:\Users\ADMIN\Desktop\Lam tac\800px_COLOURBOX9774185 (4).jpg">
              <a:extLst>
                <a:ext uri="{FF2B5EF4-FFF2-40B4-BE49-F238E27FC236}">
                  <a16:creationId xmlns:a16="http://schemas.microsoft.com/office/drawing/2014/main" id="{E59BB6B5-DFB1-41FE-BFB0-7F1E34552C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427" y="5395044"/>
              <a:ext cx="3387738" cy="1147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41">
              <a:extLst>
                <a:ext uri="{FF2B5EF4-FFF2-40B4-BE49-F238E27FC236}">
                  <a16:creationId xmlns:a16="http://schemas.microsoft.com/office/drawing/2014/main" id="{564E8526-265E-4290-9B27-81357336AD72}"/>
                </a:ext>
              </a:extLst>
            </p:cNvPr>
            <p:cNvSpPr txBox="1"/>
            <p:nvPr/>
          </p:nvSpPr>
          <p:spPr>
            <a:xfrm>
              <a:off x="3316732" y="5750206"/>
              <a:ext cx="5892800" cy="565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3300" dirty="0">
                  <a:solidFill>
                    <a:srgbClr val="FFFF00"/>
                  </a:solidFill>
                  <a:cs typeface="Arial" panose="020B0604020202020204" pitchFamily="34" charset="0"/>
                </a:rPr>
                <a:t>6 - 1 - 2 =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130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103"/>
            <a:ext cx="9144000" cy="481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928" y="1885817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906094" y="2528753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7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bé</a:t>
            </a:r>
            <a:r>
              <a:rPr lang="en-US" sz="27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chữ</a:t>
            </a:r>
            <a:r>
              <a:rPr lang="en-US" sz="27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nào</a:t>
            </a:r>
            <a:r>
              <a:rPr lang="en-US" sz="2700" dirty="0">
                <a:solidFill>
                  <a:srgbClr val="008000"/>
                </a:solidFill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8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5" y="5334001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DB2A864B-EC03-4124-B6BA-54ADBD345F54}"/>
              </a:ext>
            </a:extLst>
          </p:cNvPr>
          <p:cNvGrpSpPr/>
          <p:nvPr/>
        </p:nvGrpSpPr>
        <p:grpSpPr>
          <a:xfrm>
            <a:off x="2396227" y="4400684"/>
            <a:ext cx="4578902" cy="1143000"/>
            <a:chOff x="3316732" y="5395044"/>
            <a:chExt cx="5892800" cy="1147911"/>
          </a:xfrm>
        </p:grpSpPr>
        <p:pic>
          <p:nvPicPr>
            <p:cNvPr id="7" name="Picture 6" descr="C:\Users\ADMIN\Desktop\Lam tac\800px_COLOURBOX9774185 (4).jpg">
              <a:extLst>
                <a:ext uri="{FF2B5EF4-FFF2-40B4-BE49-F238E27FC236}">
                  <a16:creationId xmlns:a16="http://schemas.microsoft.com/office/drawing/2014/main" id="{8BC73573-A351-49CF-82D1-93134CD37F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427" y="5395044"/>
              <a:ext cx="3387738" cy="1147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41">
              <a:extLst>
                <a:ext uri="{FF2B5EF4-FFF2-40B4-BE49-F238E27FC236}">
                  <a16:creationId xmlns:a16="http://schemas.microsoft.com/office/drawing/2014/main" id="{8D7BC0EE-AC3B-44F8-8837-0AE6E013995E}"/>
                </a:ext>
              </a:extLst>
            </p:cNvPr>
            <p:cNvSpPr txBox="1"/>
            <p:nvPr/>
          </p:nvSpPr>
          <p:spPr>
            <a:xfrm>
              <a:off x="3316732" y="5750206"/>
              <a:ext cx="5892800" cy="602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3300" dirty="0" err="1">
                  <a:solidFill>
                    <a:srgbClr val="FFFF00"/>
                  </a:solidFill>
                  <a:cs typeface="Times New Roman" panose="02020603050405020304" pitchFamily="18" charset="0"/>
                </a:rPr>
                <a:t>Số</a:t>
              </a:r>
              <a:r>
                <a:rPr lang="en-US" sz="3300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71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4134"/>
            <a:ext cx="9144000" cy="48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19" y="1396599"/>
            <a:ext cx="5143936" cy="326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19746" y="1822268"/>
            <a:ext cx="533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en-US" sz="4050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 defTabSz="685800">
              <a:defRPr/>
            </a:pPr>
            <a:r>
              <a:rPr lang="en-US" sz="4050" dirty="0">
                <a:solidFill>
                  <a:srgbClr val="008000"/>
                </a:solidFill>
                <a:cs typeface="Arial" panose="020B0604020202020204" pitchFamily="34" charset="0"/>
              </a:rPr>
              <a:t>8 = 2 + …</a:t>
            </a:r>
          </a:p>
        </p:txBody>
      </p:sp>
      <p:pic>
        <p:nvPicPr>
          <p:cNvPr id="9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5" y="5334001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88B34050-3691-4408-99B2-0601B1E87D69}"/>
              </a:ext>
            </a:extLst>
          </p:cNvPr>
          <p:cNvGrpSpPr/>
          <p:nvPr/>
        </p:nvGrpSpPr>
        <p:grpSpPr>
          <a:xfrm>
            <a:off x="2360250" y="4342636"/>
            <a:ext cx="4664004" cy="1194212"/>
            <a:chOff x="3316732" y="5395044"/>
            <a:chExt cx="5892800" cy="1147911"/>
          </a:xfrm>
        </p:grpSpPr>
        <p:pic>
          <p:nvPicPr>
            <p:cNvPr id="7" name="Picture 6" descr="C:\Users\ADMIN\Desktop\Lam tac\800px_COLOURBOX9774185 (4).jpg">
              <a:extLst>
                <a:ext uri="{FF2B5EF4-FFF2-40B4-BE49-F238E27FC236}">
                  <a16:creationId xmlns:a16="http://schemas.microsoft.com/office/drawing/2014/main" id="{6AF2E727-EDBD-44C3-804D-FE697180D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427" y="5395044"/>
              <a:ext cx="3387738" cy="1147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41">
              <a:extLst>
                <a:ext uri="{FF2B5EF4-FFF2-40B4-BE49-F238E27FC236}">
                  <a16:creationId xmlns:a16="http://schemas.microsoft.com/office/drawing/2014/main" id="{5F711ABC-D9D4-41CE-95CD-5A228EEEC1B3}"/>
                </a:ext>
              </a:extLst>
            </p:cNvPr>
            <p:cNvSpPr txBox="1"/>
            <p:nvPr/>
          </p:nvSpPr>
          <p:spPr>
            <a:xfrm>
              <a:off x="3316732" y="5750206"/>
              <a:ext cx="5892800" cy="576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3300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8 = 2 + 6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07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103"/>
            <a:ext cx="9144000" cy="481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46" y="1493896"/>
            <a:ext cx="6649649" cy="329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221483" y="2327149"/>
            <a:ext cx="5083775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en-US" sz="3000" dirty="0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2850" dirty="0" err="1">
                <a:solidFill>
                  <a:srgbClr val="008000"/>
                </a:solidFill>
                <a:cs typeface="Times New Roman" panose="02020603050405020304" pitchFamily="18" charset="0"/>
              </a:rPr>
              <a:t>Số</a:t>
            </a:r>
            <a:r>
              <a:rPr lang="en-US" sz="2850" dirty="0">
                <a:solidFill>
                  <a:srgbClr val="008000"/>
                </a:solidFill>
                <a:cs typeface="Times New Roman" panose="02020603050405020304" pitchFamily="18" charset="0"/>
              </a:rPr>
              <a:t> 10 </a:t>
            </a:r>
            <a:r>
              <a:rPr lang="en-US" sz="2850" dirty="0" err="1">
                <a:solidFill>
                  <a:srgbClr val="008000"/>
                </a:solidFill>
                <a:cs typeface="Times New Roman" panose="02020603050405020304" pitchFamily="18" charset="0"/>
              </a:rPr>
              <a:t>là</a:t>
            </a:r>
            <a:r>
              <a:rPr lang="en-US" sz="285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8000"/>
                </a:solidFill>
                <a:cs typeface="Times New Roman" panose="02020603050405020304" pitchFamily="18" charset="0"/>
              </a:rPr>
              <a:t>số</a:t>
            </a:r>
            <a:r>
              <a:rPr lang="en-US" sz="285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8000"/>
                </a:solidFill>
                <a:cs typeface="Times New Roman" panose="02020603050405020304" pitchFamily="18" charset="0"/>
              </a:rPr>
              <a:t>có</a:t>
            </a:r>
            <a:r>
              <a:rPr lang="en-US" sz="285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8000"/>
                </a:solidFill>
                <a:cs typeface="Times New Roman" panose="02020603050405020304" pitchFamily="18" charset="0"/>
              </a:rPr>
              <a:t>mấy</a:t>
            </a:r>
            <a:r>
              <a:rPr lang="en-US" sz="285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8000"/>
                </a:solidFill>
                <a:cs typeface="Times New Roman" panose="02020603050405020304" pitchFamily="18" charset="0"/>
              </a:rPr>
              <a:t>chữ</a:t>
            </a:r>
            <a:r>
              <a:rPr lang="en-US" sz="285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8000"/>
                </a:solidFill>
                <a:cs typeface="Times New Roman" panose="02020603050405020304" pitchFamily="18" charset="0"/>
              </a:rPr>
              <a:t>số</a:t>
            </a:r>
            <a:r>
              <a:rPr lang="en-US" sz="2850" dirty="0">
                <a:solidFill>
                  <a:srgbClr val="008000"/>
                </a:solidFill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9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5" y="5334001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96CEA223-AE87-465C-94A5-906028A2477F}"/>
              </a:ext>
            </a:extLst>
          </p:cNvPr>
          <p:cNvGrpSpPr/>
          <p:nvPr/>
        </p:nvGrpSpPr>
        <p:grpSpPr>
          <a:xfrm>
            <a:off x="2451171" y="4414652"/>
            <a:ext cx="4854087" cy="1209675"/>
            <a:chOff x="3316732" y="5395044"/>
            <a:chExt cx="5892800" cy="1147911"/>
          </a:xfrm>
        </p:grpSpPr>
        <p:pic>
          <p:nvPicPr>
            <p:cNvPr id="7" name="Picture 6" descr="C:\Users\ADMIN\Desktop\Lam tac\800px_COLOURBOX9774185 (4).jpg">
              <a:extLst>
                <a:ext uri="{FF2B5EF4-FFF2-40B4-BE49-F238E27FC236}">
                  <a16:creationId xmlns:a16="http://schemas.microsoft.com/office/drawing/2014/main" id="{50785EC1-DA73-4F7B-9EC2-7933A701B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427" y="5395044"/>
              <a:ext cx="3387738" cy="1147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41">
              <a:extLst>
                <a:ext uri="{FF2B5EF4-FFF2-40B4-BE49-F238E27FC236}">
                  <a16:creationId xmlns:a16="http://schemas.microsoft.com/office/drawing/2014/main" id="{7CD55A5E-B0D8-4111-937C-F11D8A27FE77}"/>
                </a:ext>
              </a:extLst>
            </p:cNvPr>
            <p:cNvSpPr txBox="1"/>
            <p:nvPr/>
          </p:nvSpPr>
          <p:spPr>
            <a:xfrm>
              <a:off x="3316732" y="5750206"/>
              <a:ext cx="5892800" cy="569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3300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2 </a:t>
              </a:r>
              <a:r>
                <a:rPr lang="en-US" sz="3300" dirty="0" err="1">
                  <a:solidFill>
                    <a:srgbClr val="FFFF00"/>
                  </a:solidFill>
                  <a:cs typeface="Times New Roman" panose="02020603050405020304" pitchFamily="18" charset="0"/>
                </a:rPr>
                <a:t>chữ</a:t>
              </a:r>
              <a:r>
                <a:rPr lang="en-US" sz="3300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300" dirty="0" err="1">
                  <a:solidFill>
                    <a:srgbClr val="FFFF00"/>
                  </a:solidFill>
                  <a:cs typeface="Times New Roman" panose="02020603050405020304" pitchFamily="18" charset="0"/>
                </a:rPr>
                <a:t>số</a:t>
              </a:r>
              <a:endParaRPr lang="en-US" sz="3300" dirty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8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27" y="4962659"/>
            <a:ext cx="3909536" cy="555308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5719906" y="3438311"/>
            <a:ext cx="3001973" cy="2122788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5973" y="3972333"/>
            <a:ext cx="1335325" cy="1545634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384" y="3917375"/>
            <a:ext cx="2217527" cy="1391535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509428" y="1293912"/>
            <a:ext cx="2720102" cy="2057098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UTM Avo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UTM Avo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1486477" y="2965053"/>
            <a:ext cx="6654314" cy="69693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vi-VN" altLang="zh-CN" sz="4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Tạm</a:t>
            </a:r>
            <a:r>
              <a:rPr lang="vi-VN" altLang="zh-CN" sz="4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 </a:t>
            </a:r>
            <a:r>
              <a:rPr lang="vi-VN" altLang="zh-CN" sz="4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biệt</a:t>
            </a:r>
            <a:r>
              <a:rPr lang="vi-VN" altLang="zh-CN" sz="4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 </a:t>
            </a:r>
            <a:r>
              <a:rPr lang="vi-VN" altLang="zh-CN" sz="4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và</a:t>
            </a:r>
            <a:r>
              <a:rPr lang="vi-VN" altLang="zh-CN" sz="4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 </a:t>
            </a:r>
            <a:r>
              <a:rPr lang="vi-VN" altLang="zh-CN" sz="4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hẹn</a:t>
            </a:r>
            <a:r>
              <a:rPr lang="vi-VN" altLang="zh-CN" sz="4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 </a:t>
            </a:r>
            <a:r>
              <a:rPr lang="vi-VN" altLang="zh-CN" sz="4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gặp</a:t>
            </a:r>
            <a:r>
              <a:rPr lang="vi-VN" altLang="zh-CN" sz="4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 </a:t>
            </a:r>
            <a:r>
              <a:rPr lang="vi-VN" altLang="zh-CN" sz="4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lại</a:t>
            </a:r>
            <a:r>
              <a:rPr lang="vi-VN" altLang="zh-CN" sz="4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!</a:t>
            </a:r>
            <a:endParaRPr lang="zh-CN" altLang="en-US" sz="4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3352" y="2244378"/>
            <a:ext cx="525304" cy="4605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6118" y="896392"/>
            <a:ext cx="1400474" cy="1219835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73" y="1072363"/>
            <a:ext cx="924117" cy="6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82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07" y="5239128"/>
            <a:ext cx="3909536" cy="555308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856" y="2069332"/>
            <a:ext cx="4496038" cy="3545205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259" y="3302696"/>
            <a:ext cx="3130868" cy="2214086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509" y="1176197"/>
            <a:ext cx="4880134" cy="1045845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3657104" y="3080187"/>
            <a:ext cx="4675540" cy="7848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altLang="zh-CN" sz="4500" b="1" dirty="0">
                <a:solidFill>
                  <a:srgbClr val="FFFF00"/>
                </a:solidFill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558395" y="1223755"/>
            <a:ext cx="1606680" cy="107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A78B04A-D5A8-4122-B762-561744385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95"/>
          <a:stretch/>
        </p:blipFill>
        <p:spPr>
          <a:xfrm flipV="1">
            <a:off x="1" y="1172560"/>
            <a:ext cx="9143999" cy="4828189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CA90EC36-92C6-48CA-80EF-E5F0F8CFA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303" y="1517062"/>
            <a:ext cx="49483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100" b="1" dirty="0">
                <a:solidFill>
                  <a:srgbClr val="00206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100" b="1">
                <a:solidFill>
                  <a:srgbClr val="002060"/>
                </a:solidFill>
                <a:cs typeface="Times New Roman" panose="02020603050405020304" pitchFamily="18" charset="0"/>
              </a:rPr>
              <a:t>) Số?</a:t>
            </a:r>
            <a:endParaRPr lang="en-US" altLang="en-US" sz="21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Sun 3">
            <a:extLst>
              <a:ext uri="{FF2B5EF4-FFF2-40B4-BE49-F238E27FC236}">
                <a16:creationId xmlns:a16="http://schemas.microsoft.com/office/drawing/2014/main" id="{7F47CC6A-990E-4243-A572-796584FACCA6}"/>
              </a:ext>
            </a:extLst>
          </p:cNvPr>
          <p:cNvSpPr/>
          <p:nvPr/>
        </p:nvSpPr>
        <p:spPr>
          <a:xfrm>
            <a:off x="687964" y="1323313"/>
            <a:ext cx="733616" cy="761705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500" kern="0">
              <a:solidFill>
                <a:prstClr val="white"/>
              </a:solidFill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DA1D433-B442-4785-AD91-E15136C4F5A7}"/>
              </a:ext>
            </a:extLst>
          </p:cNvPr>
          <p:cNvSpPr/>
          <p:nvPr/>
        </p:nvSpPr>
        <p:spPr>
          <a:xfrm>
            <a:off x="490537" y="1469729"/>
            <a:ext cx="777580" cy="383404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vi-VN" sz="27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    </a:t>
            </a:r>
            <a:r>
              <a:rPr lang="en-US" sz="2400" b="1" kern="0" dirty="0">
                <a:solidFill>
                  <a:prstClr val="white"/>
                </a:solidFill>
                <a:cs typeface="Times New Roman" panose="02020603050405020304" pitchFamily="18" charset="0"/>
              </a:rPr>
              <a:t>1</a:t>
            </a:r>
            <a:r>
              <a:rPr lang="en-US" sz="27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F5F74505-9E67-44C3-ABF1-3CAE64998EEB}"/>
              </a:ext>
            </a:extLst>
          </p:cNvPr>
          <p:cNvSpPr/>
          <p:nvPr/>
        </p:nvSpPr>
        <p:spPr>
          <a:xfrm>
            <a:off x="1811647" y="3912836"/>
            <a:ext cx="501560" cy="550169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B1AA6C2-2B9F-4591-8A36-A059681C08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t="42592" r="63563" b="1"/>
          <a:stretch/>
        </p:blipFill>
        <p:spPr>
          <a:xfrm>
            <a:off x="1236943" y="2681853"/>
            <a:ext cx="1767586" cy="1593152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0747978-F719-416B-9C4A-AD84C03859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4" t="46816" r="43791" b="1"/>
          <a:stretch/>
        </p:blipFill>
        <p:spPr>
          <a:xfrm>
            <a:off x="3543299" y="2681853"/>
            <a:ext cx="1620288" cy="1475905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455BBE8E-06D5-49CC-8772-E118DA696D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6" t="7461" r="5354"/>
          <a:stretch/>
        </p:blipFill>
        <p:spPr>
          <a:xfrm>
            <a:off x="5576614" y="1524235"/>
            <a:ext cx="2743004" cy="2568083"/>
          </a:xfrm>
          <a:prstGeom prst="rect">
            <a:avLst/>
          </a:prstGeom>
        </p:spPr>
      </p:pic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A18119CF-B690-494A-B7CB-54179D5A1015}"/>
              </a:ext>
            </a:extLst>
          </p:cNvPr>
          <p:cNvSpPr/>
          <p:nvPr/>
        </p:nvSpPr>
        <p:spPr>
          <a:xfrm>
            <a:off x="4109446" y="3912836"/>
            <a:ext cx="501560" cy="550169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57FDF179-5857-4461-990C-35E0638889FC}"/>
              </a:ext>
            </a:extLst>
          </p:cNvPr>
          <p:cNvSpPr/>
          <p:nvPr/>
        </p:nvSpPr>
        <p:spPr>
          <a:xfrm>
            <a:off x="6296885" y="3912836"/>
            <a:ext cx="501560" cy="550169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202FFDBA-B335-4219-A0F3-A7560696CDFB}"/>
              </a:ext>
            </a:extLst>
          </p:cNvPr>
          <p:cNvSpPr/>
          <p:nvPr/>
        </p:nvSpPr>
        <p:spPr>
          <a:xfrm>
            <a:off x="3015726" y="3912836"/>
            <a:ext cx="501560" cy="550169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1755DAC6-2470-4173-89EA-F9F988D29C7D}"/>
              </a:ext>
            </a:extLst>
          </p:cNvPr>
          <p:cNvSpPr/>
          <p:nvPr/>
        </p:nvSpPr>
        <p:spPr>
          <a:xfrm>
            <a:off x="5146608" y="3912836"/>
            <a:ext cx="501560" cy="550169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CA1CC8DA-33AD-4343-B4AF-8C65E739D063}"/>
              </a:ext>
            </a:extLst>
          </p:cNvPr>
          <p:cNvSpPr/>
          <p:nvPr/>
        </p:nvSpPr>
        <p:spPr>
          <a:xfrm>
            <a:off x="6873370" y="3912836"/>
            <a:ext cx="501560" cy="550169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5138059B-2945-479F-BEB0-121421EC6EE1}"/>
              </a:ext>
            </a:extLst>
          </p:cNvPr>
          <p:cNvSpPr/>
          <p:nvPr/>
        </p:nvSpPr>
        <p:spPr>
          <a:xfrm>
            <a:off x="7385081" y="4022295"/>
            <a:ext cx="405000" cy="405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B43548BE-866A-434F-88B2-8ADF140C38AE}"/>
              </a:ext>
            </a:extLst>
          </p:cNvPr>
          <p:cNvSpPr/>
          <p:nvPr/>
        </p:nvSpPr>
        <p:spPr>
          <a:xfrm>
            <a:off x="7388745" y="4002233"/>
            <a:ext cx="705971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C11E7D46-9654-4DBD-B06A-ACB2060E606E}"/>
              </a:ext>
            </a:extLst>
          </p:cNvPr>
          <p:cNvSpPr/>
          <p:nvPr/>
        </p:nvSpPr>
        <p:spPr>
          <a:xfrm>
            <a:off x="2979735" y="4729994"/>
            <a:ext cx="405000" cy="405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8293543D-BB5F-454F-82EB-14A2BB4D303B}"/>
              </a:ext>
            </a:extLst>
          </p:cNvPr>
          <p:cNvSpPr/>
          <p:nvPr/>
        </p:nvSpPr>
        <p:spPr>
          <a:xfrm>
            <a:off x="3000586" y="4717105"/>
            <a:ext cx="705971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Ngoặc móc Phải 27">
            <a:extLst>
              <a:ext uri="{FF2B5EF4-FFF2-40B4-BE49-F238E27FC236}">
                <a16:creationId xmlns:a16="http://schemas.microsoft.com/office/drawing/2014/main" id="{D13EBB95-5F56-4AB1-9AD2-0EB2D873124D}"/>
              </a:ext>
            </a:extLst>
          </p:cNvPr>
          <p:cNvSpPr/>
          <p:nvPr/>
        </p:nvSpPr>
        <p:spPr>
          <a:xfrm rot="5400000">
            <a:off x="3023246" y="3368104"/>
            <a:ext cx="248994" cy="2307431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76D534EE-4710-4912-BA38-D47732783961}"/>
              </a:ext>
            </a:extLst>
          </p:cNvPr>
          <p:cNvSpPr/>
          <p:nvPr/>
        </p:nvSpPr>
        <p:spPr>
          <a:xfrm>
            <a:off x="3000586" y="4717105"/>
            <a:ext cx="705971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08C34E97-27AF-4ECA-B522-65D0EB2B6F1F}"/>
              </a:ext>
            </a:extLst>
          </p:cNvPr>
          <p:cNvSpPr/>
          <p:nvPr/>
        </p:nvSpPr>
        <p:spPr>
          <a:xfrm>
            <a:off x="7388745" y="4002233"/>
            <a:ext cx="705971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32" name="图片 7" descr="572005ec0a0c4">
            <a:extLst>
              <a:ext uri="{FF2B5EF4-FFF2-40B4-BE49-F238E27FC236}">
                <a16:creationId xmlns:a16="http://schemas.microsoft.com/office/drawing/2014/main" id="{CD04183C-1B41-46C4-BDC1-A9E4B08DD4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7627225" y="1352128"/>
            <a:ext cx="1133635" cy="76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4" grpId="0"/>
      <p:bldP spid="15" grpId="0"/>
      <p:bldP spid="17" grpId="0"/>
      <p:bldP spid="18" grpId="0"/>
      <p:bldP spid="19" grpId="0"/>
      <p:bldP spid="22" grpId="0" animBg="1"/>
      <p:bldP spid="24" grpId="0"/>
      <p:bldP spid="24" grpId="1"/>
      <p:bldP spid="26" grpId="0" animBg="1"/>
      <p:bldP spid="27" grpId="0"/>
      <p:bldP spid="27" grpId="1"/>
      <p:bldP spid="28" grpId="0" animBg="1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0D22D7A-C71F-4111-B751-D92669E6D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95"/>
          <a:stretch/>
        </p:blipFill>
        <p:spPr>
          <a:xfrm flipV="1">
            <a:off x="1" y="1172560"/>
            <a:ext cx="9143999" cy="4828189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CA90EC36-92C6-48CA-80EF-E5F0F8CFA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014" y="1434930"/>
            <a:ext cx="49483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100" b="1" dirty="0">
                <a:solidFill>
                  <a:srgbClr val="00206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100" b="1">
                <a:solidFill>
                  <a:srgbClr val="002060"/>
                </a:solidFill>
                <a:cs typeface="Times New Roman" panose="02020603050405020304" pitchFamily="18" charset="0"/>
              </a:rPr>
              <a:t>) Tính:</a:t>
            </a:r>
            <a:endParaRPr lang="en-US" altLang="en-US" sz="21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Sun 3">
            <a:extLst>
              <a:ext uri="{FF2B5EF4-FFF2-40B4-BE49-F238E27FC236}">
                <a16:creationId xmlns:a16="http://schemas.microsoft.com/office/drawing/2014/main" id="{7F47CC6A-990E-4243-A572-796584FACCA6}"/>
              </a:ext>
            </a:extLst>
          </p:cNvPr>
          <p:cNvSpPr/>
          <p:nvPr/>
        </p:nvSpPr>
        <p:spPr>
          <a:xfrm>
            <a:off x="687964" y="1323313"/>
            <a:ext cx="733616" cy="761705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500" kern="0">
              <a:solidFill>
                <a:prstClr val="white"/>
              </a:solidFill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DA1D433-B442-4785-AD91-E15136C4F5A7}"/>
              </a:ext>
            </a:extLst>
          </p:cNvPr>
          <p:cNvSpPr/>
          <p:nvPr/>
        </p:nvSpPr>
        <p:spPr>
          <a:xfrm>
            <a:off x="500928" y="1469729"/>
            <a:ext cx="777580" cy="383404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vi-VN" sz="27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    </a:t>
            </a:r>
            <a:r>
              <a:rPr lang="en-US" sz="2400" b="1" kern="0" dirty="0">
                <a:solidFill>
                  <a:prstClr val="white"/>
                </a:solidFill>
                <a:cs typeface="Times New Roman" panose="02020603050405020304" pitchFamily="18" charset="0"/>
              </a:rPr>
              <a:t>1</a:t>
            </a:r>
            <a:r>
              <a:rPr lang="en-US" sz="27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0618A20C-9602-4252-B002-7BF23E42B0B3}"/>
              </a:ext>
            </a:extLst>
          </p:cNvPr>
          <p:cNvSpPr/>
          <p:nvPr/>
        </p:nvSpPr>
        <p:spPr>
          <a:xfrm>
            <a:off x="1421580" y="3005593"/>
            <a:ext cx="2627416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lnSpc>
                <a:spcPct val="150000"/>
              </a:lnSpc>
              <a:defRPr/>
            </a:pPr>
            <a:r>
              <a:rPr lang="en-US" sz="2700" b="1" dirty="0">
                <a:solidFill>
                  <a:srgbClr val="002060"/>
                </a:solidFill>
                <a:cs typeface="Times New Roman" panose="02020603050405020304" pitchFamily="18" charset="0"/>
              </a:rPr>
              <a:t>3 + 1 + 1 =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9584EE28-58E0-4EB8-A1E8-99171AED4B3C}"/>
              </a:ext>
            </a:extLst>
          </p:cNvPr>
          <p:cNvSpPr/>
          <p:nvPr/>
        </p:nvSpPr>
        <p:spPr>
          <a:xfrm>
            <a:off x="5338953" y="3005593"/>
            <a:ext cx="2627416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lnSpc>
                <a:spcPct val="150000"/>
              </a:lnSpc>
              <a:defRPr/>
            </a:pPr>
            <a:r>
              <a:rPr lang="en-US" sz="2700" b="1" dirty="0">
                <a:solidFill>
                  <a:srgbClr val="002060"/>
                </a:solidFill>
                <a:cs typeface="Times New Roman" panose="02020603050405020304" pitchFamily="18" charset="0"/>
              </a:rPr>
              <a:t>6 + 1 + 2 =</a:t>
            </a:r>
          </a:p>
        </p:txBody>
      </p:sp>
      <p:sp>
        <p:nvSpPr>
          <p:cNvPr id="12" name="Ngoặc móc Phải 11">
            <a:extLst>
              <a:ext uri="{FF2B5EF4-FFF2-40B4-BE49-F238E27FC236}">
                <a16:creationId xmlns:a16="http://schemas.microsoft.com/office/drawing/2014/main" id="{BA6927B3-B49A-43B2-B85B-98A78E8040C0}"/>
              </a:ext>
            </a:extLst>
          </p:cNvPr>
          <p:cNvSpPr/>
          <p:nvPr/>
        </p:nvSpPr>
        <p:spPr>
          <a:xfrm rot="5400000">
            <a:off x="1798127" y="3250546"/>
            <a:ext cx="226450" cy="648677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39197C0F-EBAE-4762-A291-99EA5A3CA366}"/>
              </a:ext>
            </a:extLst>
          </p:cNvPr>
          <p:cNvSpPr/>
          <p:nvPr/>
        </p:nvSpPr>
        <p:spPr>
          <a:xfrm>
            <a:off x="1685214" y="3683403"/>
            <a:ext cx="705971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843320EB-7267-4E61-945F-39345C6528AE}"/>
              </a:ext>
            </a:extLst>
          </p:cNvPr>
          <p:cNvSpPr/>
          <p:nvPr/>
        </p:nvSpPr>
        <p:spPr>
          <a:xfrm>
            <a:off x="3136099" y="3088723"/>
            <a:ext cx="705971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15" name="Ngoặc móc Phải 14">
            <a:extLst>
              <a:ext uri="{FF2B5EF4-FFF2-40B4-BE49-F238E27FC236}">
                <a16:creationId xmlns:a16="http://schemas.microsoft.com/office/drawing/2014/main" id="{0F078197-D97A-4221-BC28-1A26CD7C4338}"/>
              </a:ext>
            </a:extLst>
          </p:cNvPr>
          <p:cNvSpPr/>
          <p:nvPr/>
        </p:nvSpPr>
        <p:spPr>
          <a:xfrm rot="5400000">
            <a:off x="5749478" y="3272329"/>
            <a:ext cx="226450" cy="64867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C595E65D-19B5-4FF7-A8A5-C6BDA3849195}"/>
              </a:ext>
            </a:extLst>
          </p:cNvPr>
          <p:cNvSpPr/>
          <p:nvPr/>
        </p:nvSpPr>
        <p:spPr>
          <a:xfrm>
            <a:off x="5693858" y="3709891"/>
            <a:ext cx="705971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90FBD78E-00D1-4315-B26A-2C4E6DF7E5B2}"/>
              </a:ext>
            </a:extLst>
          </p:cNvPr>
          <p:cNvSpPr/>
          <p:nvPr/>
        </p:nvSpPr>
        <p:spPr>
          <a:xfrm>
            <a:off x="7035247" y="3088723"/>
            <a:ext cx="705971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9</a:t>
            </a:r>
          </a:p>
        </p:txBody>
      </p:sp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id="{F41E4CA8-BE08-468C-BF71-5F914981DD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7154180" y="1352127"/>
            <a:ext cx="1606680" cy="107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2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16148649-B9E7-419D-B5D4-3BA1B1D54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95"/>
          <a:stretch/>
        </p:blipFill>
        <p:spPr>
          <a:xfrm flipV="1">
            <a:off x="1" y="1172560"/>
            <a:ext cx="9143999" cy="4828189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CA90EC36-92C6-48CA-80EF-E5F0F8CFA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014" y="1434930"/>
            <a:ext cx="49483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100" b="1" dirty="0">
                <a:solidFill>
                  <a:srgbClr val="00206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100" b="1">
                <a:solidFill>
                  <a:srgbClr val="002060"/>
                </a:solidFill>
                <a:cs typeface="Times New Roman" panose="02020603050405020304" pitchFamily="18" charset="0"/>
              </a:rPr>
              <a:t>) Số?</a:t>
            </a:r>
            <a:endParaRPr lang="en-US" altLang="en-US" sz="21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Sun 3">
            <a:extLst>
              <a:ext uri="{FF2B5EF4-FFF2-40B4-BE49-F238E27FC236}">
                <a16:creationId xmlns:a16="http://schemas.microsoft.com/office/drawing/2014/main" id="{7F47CC6A-990E-4243-A572-796584FACCA6}"/>
              </a:ext>
            </a:extLst>
          </p:cNvPr>
          <p:cNvSpPr/>
          <p:nvPr/>
        </p:nvSpPr>
        <p:spPr>
          <a:xfrm>
            <a:off x="687964" y="1323313"/>
            <a:ext cx="733616" cy="761705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500" kern="0">
              <a:solidFill>
                <a:prstClr val="white"/>
              </a:solidFill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DA1D433-B442-4785-AD91-E15136C4F5A7}"/>
              </a:ext>
            </a:extLst>
          </p:cNvPr>
          <p:cNvSpPr/>
          <p:nvPr/>
        </p:nvSpPr>
        <p:spPr>
          <a:xfrm>
            <a:off x="490537" y="1469729"/>
            <a:ext cx="777580" cy="383404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vi-VN" sz="27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    </a:t>
            </a:r>
            <a:r>
              <a:rPr lang="en-US" sz="2400" b="1" kern="0" dirty="0">
                <a:solidFill>
                  <a:prstClr val="white"/>
                </a:solidFill>
                <a:cs typeface="Times New Roman" panose="02020603050405020304" pitchFamily="18" charset="0"/>
              </a:rPr>
              <a:t>2</a:t>
            </a:r>
            <a:r>
              <a:rPr lang="en-US" sz="27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B3B7538D-2805-407F-957C-CE62E84A4928}"/>
              </a:ext>
            </a:extLst>
          </p:cNvPr>
          <p:cNvGrpSpPr/>
          <p:nvPr/>
        </p:nvGrpSpPr>
        <p:grpSpPr>
          <a:xfrm>
            <a:off x="1258263" y="2069046"/>
            <a:ext cx="5277113" cy="2213239"/>
            <a:chOff x="1677684" y="1615728"/>
            <a:chExt cx="7036150" cy="2950985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F8A9A459-46AA-4903-BB57-36E983654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684" y="1615728"/>
              <a:ext cx="5530047" cy="2950985"/>
            </a:xfrm>
            <a:prstGeom prst="rect">
              <a:avLst/>
            </a:prstGeom>
          </p:spPr>
        </p:pic>
        <p:sp>
          <p:nvSpPr>
            <p:cNvPr id="4" name="Hình chữ nhật 3">
              <a:extLst>
                <a:ext uri="{FF2B5EF4-FFF2-40B4-BE49-F238E27FC236}">
                  <a16:creationId xmlns:a16="http://schemas.microsoft.com/office/drawing/2014/main" id="{63119BD4-9651-4572-B6D7-DA12A3DA9F24}"/>
                </a:ext>
              </a:extLst>
            </p:cNvPr>
            <p:cNvSpPr/>
            <p:nvPr/>
          </p:nvSpPr>
          <p:spPr>
            <a:xfrm>
              <a:off x="6816436" y="1989440"/>
              <a:ext cx="1897398" cy="1127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D8904BEC-183B-4CEB-9DD9-9C1CAC5F8524}"/>
              </a:ext>
            </a:extLst>
          </p:cNvPr>
          <p:cNvSpPr/>
          <p:nvPr/>
        </p:nvSpPr>
        <p:spPr>
          <a:xfrm>
            <a:off x="5677487" y="2675374"/>
            <a:ext cx="717448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Ngoặc móc Phải 12">
            <a:extLst>
              <a:ext uri="{FF2B5EF4-FFF2-40B4-BE49-F238E27FC236}">
                <a16:creationId xmlns:a16="http://schemas.microsoft.com/office/drawing/2014/main" id="{131E2604-AE1A-4053-B569-A530A1660215}"/>
              </a:ext>
            </a:extLst>
          </p:cNvPr>
          <p:cNvSpPr/>
          <p:nvPr/>
        </p:nvSpPr>
        <p:spPr>
          <a:xfrm rot="5400000">
            <a:off x="6056719" y="2938486"/>
            <a:ext cx="202016" cy="66775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8FE3131B-1A37-454E-987D-76FA84E2C5B3}"/>
              </a:ext>
            </a:extLst>
          </p:cNvPr>
          <p:cNvSpPr/>
          <p:nvPr/>
        </p:nvSpPr>
        <p:spPr>
          <a:xfrm>
            <a:off x="7647281" y="2748779"/>
            <a:ext cx="405000" cy="405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70F9A846-E450-482F-A7B9-40F3C6305EF7}"/>
              </a:ext>
            </a:extLst>
          </p:cNvPr>
          <p:cNvSpPr/>
          <p:nvPr/>
        </p:nvSpPr>
        <p:spPr>
          <a:xfrm>
            <a:off x="7679248" y="2720893"/>
            <a:ext cx="705971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968C0896-F2E7-4FEF-9173-0DF2934638F7}"/>
              </a:ext>
            </a:extLst>
          </p:cNvPr>
          <p:cNvSpPr/>
          <p:nvPr/>
        </p:nvSpPr>
        <p:spPr>
          <a:xfrm>
            <a:off x="5969613" y="3498500"/>
            <a:ext cx="405000" cy="405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9B3BA5F8-4DAD-423A-98A9-6277ED33A0EA}"/>
              </a:ext>
            </a:extLst>
          </p:cNvPr>
          <p:cNvSpPr/>
          <p:nvPr/>
        </p:nvSpPr>
        <p:spPr>
          <a:xfrm>
            <a:off x="5995399" y="3484630"/>
            <a:ext cx="705971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9AF58766-13F5-4452-A46C-F5A393069C38}"/>
              </a:ext>
            </a:extLst>
          </p:cNvPr>
          <p:cNvSpPr/>
          <p:nvPr/>
        </p:nvSpPr>
        <p:spPr>
          <a:xfrm>
            <a:off x="5995399" y="3472693"/>
            <a:ext cx="705971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182DBF5C-93B9-4DB4-9294-96EB667AFB4F}"/>
              </a:ext>
            </a:extLst>
          </p:cNvPr>
          <p:cNvSpPr/>
          <p:nvPr/>
        </p:nvSpPr>
        <p:spPr>
          <a:xfrm>
            <a:off x="7646050" y="2727592"/>
            <a:ext cx="705971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7D487168-1E44-4620-BB0B-7560F1267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44" y="4260511"/>
            <a:ext cx="49483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100" b="1" dirty="0">
                <a:solidFill>
                  <a:srgbClr val="002060"/>
                </a:solidFill>
                <a:cs typeface="Times New Roman" panose="02020603050405020304" pitchFamily="18" charset="0"/>
              </a:rPr>
              <a:t>b) </a:t>
            </a:r>
            <a:r>
              <a:rPr lang="en-US" altLang="en-US" sz="21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100" b="1" dirty="0">
                <a:solidFill>
                  <a:srgbClr val="002060"/>
                </a:solidFill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C7F54FDC-2D52-4F1F-9CF9-8C991A9D7124}"/>
              </a:ext>
            </a:extLst>
          </p:cNvPr>
          <p:cNvSpPr/>
          <p:nvPr/>
        </p:nvSpPr>
        <p:spPr>
          <a:xfrm>
            <a:off x="2053956" y="4552738"/>
            <a:ext cx="2627416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4 - 1 - 1 =</a:t>
            </a: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78BE21FB-0837-40D3-BAF5-EEE6EFDC9ABF}"/>
              </a:ext>
            </a:extLst>
          </p:cNvPr>
          <p:cNvSpPr/>
          <p:nvPr/>
        </p:nvSpPr>
        <p:spPr>
          <a:xfrm>
            <a:off x="5971329" y="4552738"/>
            <a:ext cx="2627416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7 - 1 - 2 =   </a:t>
            </a:r>
          </a:p>
        </p:txBody>
      </p:sp>
      <p:sp>
        <p:nvSpPr>
          <p:cNvPr id="23" name="Ngoặc móc Phải 22">
            <a:extLst>
              <a:ext uri="{FF2B5EF4-FFF2-40B4-BE49-F238E27FC236}">
                <a16:creationId xmlns:a16="http://schemas.microsoft.com/office/drawing/2014/main" id="{68F1C48D-21D5-45C6-8DB6-B83885157E98}"/>
              </a:ext>
            </a:extLst>
          </p:cNvPr>
          <p:cNvSpPr/>
          <p:nvPr/>
        </p:nvSpPr>
        <p:spPr>
          <a:xfrm rot="5400000">
            <a:off x="2315780" y="4875799"/>
            <a:ext cx="226451" cy="4860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FBE52821-7B99-4674-B9B2-8B8F1EA104CA}"/>
              </a:ext>
            </a:extLst>
          </p:cNvPr>
          <p:cNvSpPr/>
          <p:nvPr/>
        </p:nvSpPr>
        <p:spPr>
          <a:xfrm>
            <a:off x="2265916" y="5232025"/>
            <a:ext cx="705971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03D9E770-F749-4DE8-9CA4-648B0F98A164}"/>
              </a:ext>
            </a:extLst>
          </p:cNvPr>
          <p:cNvSpPr/>
          <p:nvPr/>
        </p:nvSpPr>
        <p:spPr>
          <a:xfrm>
            <a:off x="3373925" y="4619287"/>
            <a:ext cx="705971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2</a:t>
            </a:r>
          </a:p>
        </p:txBody>
      </p:sp>
      <p:sp>
        <p:nvSpPr>
          <p:cNvPr id="26" name="Ngoặc móc Phải 25">
            <a:extLst>
              <a:ext uri="{FF2B5EF4-FFF2-40B4-BE49-F238E27FC236}">
                <a16:creationId xmlns:a16="http://schemas.microsoft.com/office/drawing/2014/main" id="{8A02E993-A4B5-49E2-AE63-E7759D934A55}"/>
              </a:ext>
            </a:extLst>
          </p:cNvPr>
          <p:cNvSpPr/>
          <p:nvPr/>
        </p:nvSpPr>
        <p:spPr>
          <a:xfrm rot="5400000">
            <a:off x="6235159" y="4800566"/>
            <a:ext cx="226450" cy="60058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D6A9CD76-E4E3-4030-87F3-443392CAB68D}"/>
              </a:ext>
            </a:extLst>
          </p:cNvPr>
          <p:cNvSpPr/>
          <p:nvPr/>
        </p:nvSpPr>
        <p:spPr>
          <a:xfrm>
            <a:off x="6138619" y="5254642"/>
            <a:ext cx="705971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0C01E8F5-CB2C-4B09-8803-5D53EFCFA4B5}"/>
              </a:ext>
            </a:extLst>
          </p:cNvPr>
          <p:cNvSpPr/>
          <p:nvPr/>
        </p:nvSpPr>
        <p:spPr>
          <a:xfrm>
            <a:off x="7369294" y="4619287"/>
            <a:ext cx="705971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29" name="图片 7" descr="572005ec0a0c4">
            <a:extLst>
              <a:ext uri="{FF2B5EF4-FFF2-40B4-BE49-F238E27FC236}">
                <a16:creationId xmlns:a16="http://schemas.microsoft.com/office/drawing/2014/main" id="{CA62AECC-C2E6-4D3D-8A2E-B8129AFA34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7077957" y="1361529"/>
            <a:ext cx="1606680" cy="1079551"/>
          </a:xfrm>
          <a:prstGeom prst="rect">
            <a:avLst/>
          </a:prstGeom>
        </p:spPr>
      </p:pic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BE5CE416-CF8E-4BC9-9D98-1F8A7C226006}"/>
              </a:ext>
            </a:extLst>
          </p:cNvPr>
          <p:cNvSpPr/>
          <p:nvPr/>
        </p:nvSpPr>
        <p:spPr>
          <a:xfrm>
            <a:off x="5995399" y="2652624"/>
            <a:ext cx="407221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BF0D7362-69EA-44C2-9321-3FC98D253FF3}"/>
              </a:ext>
            </a:extLst>
          </p:cNvPr>
          <p:cNvSpPr/>
          <p:nvPr/>
        </p:nvSpPr>
        <p:spPr>
          <a:xfrm>
            <a:off x="6313108" y="2675374"/>
            <a:ext cx="491255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9760586B-D9CA-4921-A80E-945FA7820E28}"/>
              </a:ext>
            </a:extLst>
          </p:cNvPr>
          <p:cNvSpPr/>
          <p:nvPr/>
        </p:nvSpPr>
        <p:spPr>
          <a:xfrm>
            <a:off x="6934858" y="2672995"/>
            <a:ext cx="382475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476BCD9A-1BA3-4566-B8C7-4D17DA8A3D4D}"/>
              </a:ext>
            </a:extLst>
          </p:cNvPr>
          <p:cNvSpPr/>
          <p:nvPr/>
        </p:nvSpPr>
        <p:spPr>
          <a:xfrm>
            <a:off x="6587916" y="2641654"/>
            <a:ext cx="553927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8A2D5936-E2E7-46F7-9377-5B44E6D32BDF}"/>
              </a:ext>
            </a:extLst>
          </p:cNvPr>
          <p:cNvSpPr/>
          <p:nvPr/>
        </p:nvSpPr>
        <p:spPr>
          <a:xfrm>
            <a:off x="7238194" y="2672995"/>
            <a:ext cx="542399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351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animBg="1"/>
      <p:bldP spid="14" grpId="0" animBg="1"/>
      <p:bldP spid="15" grpId="0"/>
      <p:bldP spid="15" grpId="1"/>
      <p:bldP spid="16" grpId="0" animBg="1"/>
      <p:bldP spid="17" grpId="0"/>
      <p:bldP spid="17" grpId="1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 animBg="1"/>
      <p:bldP spid="27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07" y="5239128"/>
            <a:ext cx="3909536" cy="555308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856" y="2069332"/>
            <a:ext cx="4496038" cy="3545205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259" y="3302696"/>
            <a:ext cx="3130868" cy="2214086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509" y="1176197"/>
            <a:ext cx="4880134" cy="1045845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3657104" y="3080187"/>
            <a:ext cx="4675540" cy="7848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altLang="zh-CN" sz="4500" b="1" dirty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558395" y="1223755"/>
            <a:ext cx="1606680" cy="107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00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19EA5E-6192-4A3E-BF77-3C03252D3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95"/>
          <a:stretch/>
        </p:blipFill>
        <p:spPr>
          <a:xfrm flipV="1">
            <a:off x="1" y="1172562"/>
            <a:ext cx="9143999" cy="4828189"/>
          </a:xfrm>
          <a:prstGeom prst="rect">
            <a:avLst/>
          </a:prstGeom>
        </p:spPr>
      </p:pic>
      <p:pic>
        <p:nvPicPr>
          <p:cNvPr id="49" name="Picture 17">
            <a:extLst>
              <a:ext uri="{FF2B5EF4-FFF2-40B4-BE49-F238E27FC236}">
                <a16:creationId xmlns:a16="http://schemas.microsoft.com/office/drawing/2014/main" id="{628DE8EA-EE20-4768-B429-FCF242F1B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2770840" y="3796169"/>
            <a:ext cx="1952662" cy="2036619"/>
          </a:xfrm>
          <a:prstGeom prst="rect">
            <a:avLst/>
          </a:prstGeom>
        </p:spPr>
      </p:pic>
      <p:pic>
        <p:nvPicPr>
          <p:cNvPr id="50" name="Picture 18">
            <a:extLst>
              <a:ext uri="{FF2B5EF4-FFF2-40B4-BE49-F238E27FC236}">
                <a16:creationId xmlns:a16="http://schemas.microsoft.com/office/drawing/2014/main" id="{7C82AABD-9157-4336-92D1-09799C0ED4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5064278" y="3771902"/>
            <a:ext cx="2344829" cy="2060885"/>
          </a:xfrm>
          <a:prstGeom prst="rect">
            <a:avLst/>
          </a:prstGeom>
        </p:spPr>
      </p:pic>
      <p:sp>
        <p:nvSpPr>
          <p:cNvPr id="51" name="Thought Bubble: Cloud 2">
            <a:extLst>
              <a:ext uri="{FF2B5EF4-FFF2-40B4-BE49-F238E27FC236}">
                <a16:creationId xmlns:a16="http://schemas.microsoft.com/office/drawing/2014/main" id="{4FBA7DDB-60B8-456A-AC25-DF67B45D58D2}"/>
              </a:ext>
            </a:extLst>
          </p:cNvPr>
          <p:cNvSpPr/>
          <p:nvPr/>
        </p:nvSpPr>
        <p:spPr>
          <a:xfrm>
            <a:off x="3495251" y="3242825"/>
            <a:ext cx="3660381" cy="1058153"/>
          </a:xfrm>
          <a:prstGeom prst="cloudCallout">
            <a:avLst>
              <a:gd name="adj1" fmla="val -27078"/>
              <a:gd name="adj2" fmla="val 7510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67FDDE18-00B4-400C-95CE-70FF5A11A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660190" y="1388803"/>
            <a:ext cx="836909" cy="89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F6ADADDA-AA54-4C05-B7A8-F3BCA24060EA}"/>
              </a:ext>
            </a:extLst>
          </p:cNvPr>
          <p:cNvSpPr/>
          <p:nvPr/>
        </p:nvSpPr>
        <p:spPr>
          <a:xfrm>
            <a:off x="1401418" y="1468798"/>
            <a:ext cx="7374914" cy="1381540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lnSpc>
                <a:spcPct val="150000"/>
              </a:lnSpc>
              <a:defRPr/>
            </a:pP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Kể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tình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huống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thực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tế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liên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đến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thực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hành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trường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hợp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liên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tiếp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2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phép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cộng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hoặc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2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phép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trừ</a:t>
            </a:r>
            <a:r>
              <a:rPr lang="en-US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6F65A60F-8610-42CE-8061-C8D48FF787A1}"/>
              </a:ext>
            </a:extLst>
          </p:cNvPr>
          <p:cNvSpPr/>
          <p:nvPr/>
        </p:nvSpPr>
        <p:spPr>
          <a:xfrm>
            <a:off x="3927864" y="3490344"/>
            <a:ext cx="2795154" cy="46077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9133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9309ac64-8288-4ea0-aa2f-061f9418d41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168003"/>
            <a:ext cx="9156700" cy="483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am tac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1"/>
            <a:ext cx="971550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477" y="4855370"/>
            <a:ext cx="1066800" cy="7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855370"/>
            <a:ext cx="1787353" cy="60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55370"/>
            <a:ext cx="762000" cy="5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5370"/>
            <a:ext cx="1066800" cy="7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8001" y="4828596"/>
            <a:ext cx="914400" cy="55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3401136"/>
            <a:ext cx="1474982" cy="263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7391994" y="3513597"/>
            <a:ext cx="1835809" cy="277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PaintBrush/>
                    </a14:imgEffect>
                    <a14:imgEffect>
                      <a14:backgroundRemoval t="0" b="99133" l="4950" r="90900">
                        <a14:backgroundMark x1="50900" y1="25867" x2="52200" y2="26400"/>
                        <a14:backgroundMark x1="63000" y1="48667" x2="62200" y2="49333"/>
                        <a14:backgroundMark x1="64800" y1="41467" x2="63600" y2="42000"/>
                        <a14:backgroundMark x1="71800" y1="48933" x2="72300" y2="50000"/>
                        <a14:backgroundMark x1="59500" y1="61467" x2="58500" y2="62800"/>
                        <a14:backgroundMark x1="39700" y1="48800" x2="39700" y2="49867"/>
                        <a14:backgroundMark x1="38400" y1="51600" x2="38000" y2="51867"/>
                        <a14:backgroundMark x1="46700" y1="53600" x2="47200" y2="54933"/>
                        <a14:backgroundMark x1="53100" y1="35333" x2="53100" y2="35867"/>
                        <a14:backgroundMark x1="71700" y1="45733" x2="71200" y2="46133"/>
                        <a14:backgroundMark x1="74600" y1="44267" x2="74000" y2="44800"/>
                        <a14:backgroundMark x1="77200" y1="49200" x2="77300" y2="49867"/>
                        <a14:backgroundMark x1="19800" y1="50133" x2="20500" y2="50400"/>
                        <a14:backgroundMark x1="22000" y1="47333" x2="22700" y2="47333"/>
                        <a14:backgroundMark x1="21100" y1="56800" x2="21100" y2="57333"/>
                        <a14:backgroundMark x1="23300" y1="34400" x2="23500" y2="35067"/>
                        <a14:backgroundMark x1="53500" y1="42667" x2="53600" y2="43467"/>
                        <a14:backgroundMark x1="66300" y1="23200" x2="67600" y2="23867"/>
                        <a14:backgroundMark x1="73400" y1="58400" x2="73500" y2="5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00301" y="820917"/>
            <a:ext cx="7414928" cy="65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1421" y="1131886"/>
            <a:ext cx="914399" cy="13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34968" y="3290863"/>
            <a:ext cx="1015637" cy="99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24" y="228600"/>
            <a:ext cx="2605877" cy="261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2751" y="1417130"/>
            <a:ext cx="2016899" cy="1274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sz="27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BẢO VỆ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27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767" y="2916785"/>
            <a:ext cx="1152193" cy="7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677400" y="5362406"/>
            <a:ext cx="609600" cy="609600"/>
          </a:xfrm>
          <a:prstGeom prst="rect">
            <a:avLst/>
          </a:prstGeom>
        </p:spPr>
      </p:pic>
      <p:pic>
        <p:nvPicPr>
          <p:cNvPr id="5" name="Hình ảnh 4">
            <a:hlinkClick r:id="rId33" action="ppaction://hlinksldjump"/>
            <a:extLst>
              <a:ext uri="{FF2B5EF4-FFF2-40B4-BE49-F238E27FC236}">
                <a16:creationId xmlns:a16="http://schemas.microsoft.com/office/drawing/2014/main" id="{DBA19C32-0EB6-42FF-AA65-6A42D1E895A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08" y="3742207"/>
            <a:ext cx="2222185" cy="9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9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4055"/>
            <a:ext cx="9144000" cy="483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2" y="1164056"/>
            <a:ext cx="8458200" cy="51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369278" y="2523983"/>
            <a:ext cx="6608928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chú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khỉ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chặn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vi 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phá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rừng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lâm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tặc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nhé</a:t>
            </a:r>
            <a:endParaRPr 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5" y="5334001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65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197</TotalTime>
  <Words>264</Words>
  <Application>Microsoft Office PowerPoint</Application>
  <PresentationFormat>On-screen Show (4:3)</PresentationFormat>
  <Paragraphs>74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HP</cp:lastModifiedBy>
  <cp:revision>81</cp:revision>
  <dcterms:created xsi:type="dcterms:W3CDTF">2021-11-07T15:45:46Z</dcterms:created>
  <dcterms:modified xsi:type="dcterms:W3CDTF">2024-12-23T03:16:53Z</dcterms:modified>
</cp:coreProperties>
</file>