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  <p:sldMasterId id="2147483770" r:id="rId10"/>
    <p:sldMasterId id="2147483782" r:id="rId11"/>
    <p:sldMasterId id="2147483794" r:id="rId12"/>
    <p:sldMasterId id="2147483806" r:id="rId13"/>
  </p:sldMasterIdLst>
  <p:notesMasterIdLst>
    <p:notesMasterId r:id="rId48"/>
  </p:notesMasterIdLst>
  <p:sldIdLst>
    <p:sldId id="2007577121" r:id="rId14"/>
    <p:sldId id="360" r:id="rId15"/>
    <p:sldId id="264" r:id="rId16"/>
    <p:sldId id="258" r:id="rId17"/>
    <p:sldId id="470" r:id="rId18"/>
    <p:sldId id="473" r:id="rId19"/>
    <p:sldId id="471" r:id="rId20"/>
    <p:sldId id="257" r:id="rId21"/>
    <p:sldId id="263" r:id="rId22"/>
    <p:sldId id="2007577123" r:id="rId23"/>
    <p:sldId id="331" r:id="rId24"/>
    <p:sldId id="367" r:id="rId25"/>
    <p:sldId id="2007577096" r:id="rId26"/>
    <p:sldId id="2007577101" r:id="rId27"/>
    <p:sldId id="2007577099" r:id="rId28"/>
    <p:sldId id="2007577100" r:id="rId29"/>
    <p:sldId id="2007577102" r:id="rId30"/>
    <p:sldId id="2007577103" r:id="rId31"/>
    <p:sldId id="2007577120" r:id="rId32"/>
    <p:sldId id="335" r:id="rId33"/>
    <p:sldId id="2007577125" r:id="rId34"/>
    <p:sldId id="2007577128" r:id="rId35"/>
    <p:sldId id="2007577130" r:id="rId36"/>
    <p:sldId id="2007577126" r:id="rId37"/>
    <p:sldId id="2007577129" r:id="rId38"/>
    <p:sldId id="2007577131" r:id="rId39"/>
    <p:sldId id="2007577127" r:id="rId40"/>
    <p:sldId id="2007577105" r:id="rId41"/>
    <p:sldId id="2007577119" r:id="rId42"/>
    <p:sldId id="2007577124" r:id="rId43"/>
    <p:sldId id="342" r:id="rId44"/>
    <p:sldId id="2007577106" r:id="rId45"/>
    <p:sldId id="284" r:id="rId46"/>
    <p:sldId id="20075771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4931688698" initials="8" lastIdx="2" clrIdx="0">
    <p:extLst>
      <p:ext uri="{19B8F6BF-5375-455C-9EA6-DF929625EA0E}">
        <p15:presenceInfo xmlns:p15="http://schemas.microsoft.com/office/powerpoint/2012/main" xmlns="" userId="8493168869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-528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2T07:43:48.912" idx="1">
    <p:pos x="10" y="10"/>
    <p:text/>
    <p:extLst>
      <p:ext uri="{C676402C-5697-4E1C-873F-D02D1690AC5C}">
        <p15:threadingInfo xmlns:p15="http://schemas.microsoft.com/office/powerpoint/2012/main" xmlns="" timeZoneBias="-420"/>
      </p:ext>
    </p:extLst>
  </p:cm>
  <p:cm authorId="1" dt="2024-09-12T07:43:53.531" idx="2">
    <p:pos x="106" y="106"/>
    <p:text/>
    <p:extLst>
      <p:ext uri="{C676402C-5697-4E1C-873F-D02D1690AC5C}">
        <p15:threadingInfo xmlns:p15="http://schemas.microsoft.com/office/powerpoint/2012/main" xmlns="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6033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xmlns="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xmlns="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xmlns="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xmlns="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xmlns="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xmlns="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xmlns="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672031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745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0937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56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1976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8482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7705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3924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5665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666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743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6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2025/5/28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gif"/><Relationship Id="rId17" Type="http://schemas.openxmlformats.org/officeDocument/2006/relationships/image" Target="../media/image24.gif"/><Relationship Id="rId2" Type="http://schemas.openxmlformats.org/officeDocument/2006/relationships/audio" Target="../media/media2.mp3"/><Relationship Id="rId16" Type="http://schemas.openxmlformats.org/officeDocument/2006/relationships/image" Target="../media/image23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22.gif"/><Relationship Id="rId10" Type="http://schemas.openxmlformats.org/officeDocument/2006/relationships/audio" Target="../media/media6.mp3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24.gif"/><Relationship Id="rId5" Type="http://schemas.openxmlformats.org/officeDocument/2006/relationships/image" Target="../media/image25.gif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5.gi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xmlns="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xmlns="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xmlns="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xmlns="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xmlns="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xmlns="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148FE19-25B8-45E3-8B75-347E763EDCBD}"/>
              </a:ext>
            </a:extLst>
          </p:cNvPr>
          <p:cNvSpPr/>
          <p:nvPr/>
        </p:nvSpPr>
        <p:spPr>
          <a:xfrm>
            <a:off x="1112362" y="3117901"/>
            <a:ext cx="9565469" cy="1501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55231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xmlns="" id="{D23C5E07-A82D-4027-8E0B-F4FE0AAFF755}"/>
              </a:ext>
            </a:extLst>
          </p:cNvPr>
          <p:cNvGrpSpPr/>
          <p:nvPr/>
        </p:nvGrpSpPr>
        <p:grpSpPr>
          <a:xfrm>
            <a:off x="508000" y="240305"/>
            <a:ext cx="11499273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xmlns="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xmlns="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zh-CN" alt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xmlns="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xmlns="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1F3941E-0AA1-4786-B3FB-002FC0A218A5}"/>
              </a:ext>
            </a:extLst>
          </p:cNvPr>
          <p:cNvSpPr/>
          <p:nvPr/>
        </p:nvSpPr>
        <p:spPr>
          <a:xfrm>
            <a:off x="3471169" y="365125"/>
            <a:ext cx="5951963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605116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xmlns="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E9A553A4-7919-4ED2-A44E-4F2EB6EABCDC}"/>
              </a:ext>
            </a:extLst>
          </p:cNvPr>
          <p:cNvSpPr/>
          <p:nvPr/>
        </p:nvSpPr>
        <p:spPr>
          <a:xfrm>
            <a:off x="7654953" y="101968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1906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3BDDC2-F958-4F8D-B1E4-D52D8171FC23}"/>
              </a:ext>
            </a:extLst>
          </p:cNvPr>
          <p:cNvSpPr/>
          <p:nvPr/>
        </p:nvSpPr>
        <p:spPr>
          <a:xfrm>
            <a:off x="7783096" y="1089709"/>
            <a:ext cx="3863473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4676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3BDDC2-F958-4F8D-B1E4-D52D8171FC23}"/>
              </a:ext>
            </a:extLst>
          </p:cNvPr>
          <p:cNvSpPr/>
          <p:nvPr/>
        </p:nvSpPr>
        <p:spPr>
          <a:xfrm>
            <a:off x="7818655" y="1167442"/>
            <a:ext cx="3709468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D978843-FFF4-4E0D-A4B7-49C55FF85D27}"/>
              </a:ext>
            </a:extLst>
          </p:cNvPr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2277657" y="1698630"/>
            <a:ext cx="566561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36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xmlns="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xmlns="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xmlns="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xmlns="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xmlns="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xmlns="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xmlns="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xmlns="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xmlns="" id="{5E4A50F7-93F9-4BAF-B829-41AEF92BE8F7}"/>
              </a:ext>
            </a:extLst>
          </p:cNvPr>
          <p:cNvSpPr/>
          <p:nvPr/>
        </p:nvSpPr>
        <p:spPr>
          <a:xfrm>
            <a:off x="2192892" y="166605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CBA9435F-6CA1-4735-A15A-ACF3DD3CC984}"/>
              </a:ext>
            </a:extLst>
          </p:cNvPr>
          <p:cNvGrpSpPr/>
          <p:nvPr/>
        </p:nvGrpSpPr>
        <p:grpSpPr>
          <a:xfrm>
            <a:off x="2472501" y="1842645"/>
            <a:ext cx="9433468" cy="1798189"/>
            <a:chOff x="156834" y="1993081"/>
            <a:chExt cx="2160494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xmlns="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37CF9620-D992-4C2D-B5B2-D59B6A00ED8C}"/>
                </a:ext>
              </a:extLst>
            </p:cNvPr>
            <p:cNvSpPr txBox="1"/>
            <p:nvPr/>
          </p:nvSpPr>
          <p:spPr>
            <a:xfrm>
              <a:off x="306089" y="2201877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B3EBDB2E-10CF-4252-AA07-D060DCDF28F4}"/>
              </a:ext>
            </a:extLst>
          </p:cNvPr>
          <p:cNvSpPr txBox="1"/>
          <p:nvPr/>
        </p:nvSpPr>
        <p:spPr>
          <a:xfrm>
            <a:off x="3356917" y="2847492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4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745" y="822036"/>
            <a:ext cx="9781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2735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2900515" y="1019011"/>
            <a:ext cx="509032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2900515" y="4098052"/>
            <a:ext cx="4178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44" y="1777008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xmlns="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xmlns="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xmlns="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xmlns="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xmlns="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xmlns="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xmlns="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xmlns="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xmlns="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xmlns="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927" y="618836"/>
            <a:ext cx="101969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1190625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qua ở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cành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vườn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con.Vậy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rong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dặn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"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qua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vẫn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"?</a:t>
            </a:r>
            <a:endParaRPr lang="en-US" sz="40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871505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3176699" y="1973246"/>
            <a:ext cx="4671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dirty="0" smtClean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</a:t>
            </a:r>
            <a:r>
              <a:rPr lang="vi-VN" sz="2400" dirty="0" smtClean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95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xmlns="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xmlns="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xmlns="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xmlns="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xmlns="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xmlns="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xmlns="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xmlns="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xmlns="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xmlns="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xmlns="" id="{D1DD5073-A043-4966-953C-1FD0CC3A423A}"/>
              </a:ext>
            </a:extLst>
          </p:cNvPr>
          <p:cNvSpPr/>
          <p:nvPr/>
        </p:nvSpPr>
        <p:spPr>
          <a:xfrm>
            <a:off x="2123720" y="2311123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8A72707-EBB6-4CFB-BAAC-867C78BCBAB2}"/>
              </a:ext>
            </a:extLst>
          </p:cNvPr>
          <p:cNvSpPr txBox="1"/>
          <p:nvPr/>
        </p:nvSpPr>
        <p:spPr>
          <a:xfrm>
            <a:off x="2591791" y="2231982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8940F9F-71DB-4DE3-B514-A14D152A5251}"/>
              </a:ext>
            </a:extLst>
          </p:cNvPr>
          <p:cNvSpPr txBox="1"/>
          <p:nvPr/>
        </p:nvSpPr>
        <p:spPr>
          <a:xfrm>
            <a:off x="3457828" y="3979801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852805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963BDDC2-F958-4F8D-B1E4-D52D8171FC23}"/>
              </a:ext>
            </a:extLst>
          </p:cNvPr>
          <p:cNvSpPr/>
          <p:nvPr/>
        </p:nvSpPr>
        <p:spPr>
          <a:xfrm>
            <a:off x="7600740" y="1167442"/>
            <a:ext cx="4475984" cy="855804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39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xmlns="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xmlns="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xmlns="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xmlns="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xmlns="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4510155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56655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6" y="1905641"/>
            <a:ext cx="55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6" y="-725243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xmlns="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4422" y="453980"/>
            <a:ext cx="8626764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u="sng" baseline="0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Tiếng</a:t>
            </a:r>
            <a:r>
              <a:rPr lang="en-US" altLang="zh-CN" sz="4000" b="1" u="sng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u="sng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Việt</a:t>
            </a:r>
            <a:endParaRPr lang="en-US" altLang="zh-CN" sz="4000" b="1" u="sng" dirty="0" smtClean="0">
              <a:solidFill>
                <a:prstClr val="white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1,2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noProof="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4000" b="1" noProof="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altLang="zh-CN" sz="4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13)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xmlns="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xmlns="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xmlns="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xmlns="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xmlns="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xmlns="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xmlns="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xmlns="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1263</Words>
  <Application>Microsoft Office PowerPoint</Application>
  <PresentationFormat>Custom</PresentationFormat>
  <Paragraphs>230</Paragraphs>
  <Slides>34</Slides>
  <Notes>19</Notes>
  <HiddenSlides>0</HiddenSlides>
  <MMClips>7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2_Office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38</cp:revision>
  <dcterms:created xsi:type="dcterms:W3CDTF">2021-07-23T09:05:21Z</dcterms:created>
  <dcterms:modified xsi:type="dcterms:W3CDTF">2025-05-28T04:14:17Z</dcterms:modified>
</cp:coreProperties>
</file>