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2" r:id="rId7"/>
    <p:sldId id="261" r:id="rId8"/>
    <p:sldId id="280" r:id="rId9"/>
    <p:sldId id="279" r:id="rId10"/>
    <p:sldId id="281" r:id="rId11"/>
    <p:sldId id="282" r:id="rId12"/>
    <p:sldId id="283" r:id="rId13"/>
    <p:sldId id="27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6423-E013-5920-6BCA-419CD7C54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76E2F-6E5B-E4C9-752D-88D58014C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1CEAA-8983-626C-7185-0BE7A53E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551E-49CB-47D9-B032-64D0C0CD3243}" type="datetimeFigureOut">
              <a:rPr lang="vi-VN" smtClean="0"/>
              <a:t>23/09/2024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BC623-8D91-043D-8B63-16EDC0B3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6A9D0-37FC-D159-BF76-70777F16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5B6B-8A9C-43CE-B63A-051DB69476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749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A4259-9879-31A6-6BEA-6FFB332F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05925-BD68-2BF8-0289-D8108AC31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46B93-6820-FF62-56D0-3C75835E5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551E-49CB-47D9-B032-64D0C0CD3243}" type="datetimeFigureOut">
              <a:rPr lang="vi-VN" smtClean="0"/>
              <a:t>23/09/2024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7F071-4E99-7CDF-31DA-10D687CB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6E749-B158-BB83-212D-91661094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5B6B-8A9C-43CE-B63A-051DB69476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263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032006-CED5-EF2E-3947-615FC4A29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4391C-018C-5C69-0648-B6BD01AD1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DFC1E-3A79-678B-E1BC-72DA4C0B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551E-49CB-47D9-B032-64D0C0CD3243}" type="datetimeFigureOut">
              <a:rPr lang="vi-VN" smtClean="0"/>
              <a:t>23/09/2024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CB304-4C0E-66FB-18CD-96783335F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3ED3A-38EE-FD15-6B8B-65789DC8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5B6B-8A9C-43CE-B63A-051DB69476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39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B5CC-D36D-419D-807E-8D27FE400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DDE90-3CFE-B68F-3826-9E0C0DE16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2E3D2-58AB-6E76-CC9F-DE0403BC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551E-49CB-47D9-B032-64D0C0CD3243}" type="datetimeFigureOut">
              <a:rPr lang="vi-VN" smtClean="0"/>
              <a:t>23/09/2024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54AD7-7C77-6513-E96F-89FB17DA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9A63C-AFDD-1668-92D4-5B092095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5B6B-8A9C-43CE-B63A-051DB69476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837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DEF5-1D1A-F9BC-2FBC-C8D987E4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C9800-3732-0C5D-B408-B335A4C1E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E1BF4-256B-697F-11E3-DDD6441DD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551E-49CB-47D9-B032-64D0C0CD3243}" type="datetimeFigureOut">
              <a:rPr lang="vi-VN" smtClean="0"/>
              <a:t>23/09/2024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7FC3A-C696-E657-5C86-2F3093E6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75D33-EE37-2D45-D7C9-8271471E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5B6B-8A9C-43CE-B63A-051DB69476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376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C6137-0D46-8EF1-A14F-BF5C8795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32843-E336-4CF3-9557-DBAA681DF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53891-4735-AEFB-3E05-33C351874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6DC11-DE46-9E95-9D49-197D7921E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551E-49CB-47D9-B032-64D0C0CD3243}" type="datetimeFigureOut">
              <a:rPr lang="vi-VN" smtClean="0"/>
              <a:t>23/09/2024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58B70-DD2C-6992-9CE7-0B1E08D9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30D36-E60F-3D4B-F684-132AA508C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5B6B-8A9C-43CE-B63A-051DB69476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986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EB26E-E509-A098-7B9F-198DECEEC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FB361-FC0F-1CBD-75FA-998C95B8E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C4148-D8BB-DE7C-F278-885E86523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5C0EF-9542-11DB-0397-CBEF9F4B7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0FB7D0-778E-53EB-7357-5A2C5E1AD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521A58-CD70-FBEF-8014-5613E24E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551E-49CB-47D9-B032-64D0C0CD3243}" type="datetimeFigureOut">
              <a:rPr lang="vi-VN" smtClean="0"/>
              <a:t>23/09/2024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ED747-89E6-27E2-112C-7ADF47C8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C914E-CC73-1486-DA05-8785A0AF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5B6B-8A9C-43CE-B63A-051DB69476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702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FE03-1DAF-8452-552F-CBF7BD05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F1480B-21A2-F416-A83B-EC73C7192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551E-49CB-47D9-B032-64D0C0CD3243}" type="datetimeFigureOut">
              <a:rPr lang="vi-VN" smtClean="0"/>
              <a:t>23/09/2024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EEF6D-FFD8-46FF-8E3E-60A6C1DC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6C971-EFA6-E84E-76C9-09B4A3F2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5B6B-8A9C-43CE-B63A-051DB69476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352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7E537B-E655-DB40-78D8-711739A1D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551E-49CB-47D9-B032-64D0C0CD3243}" type="datetimeFigureOut">
              <a:rPr lang="vi-VN" smtClean="0"/>
              <a:t>23/09/2024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BC8F86-1499-D292-782E-16F8185B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D8927-A64F-5B22-1313-089B3864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5B6B-8A9C-43CE-B63A-051DB69476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84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97CF-3E4D-DA90-A1A6-1AC656D3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B78D5-BDED-9D0C-2B1A-468763C41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5C527-3BC6-E8F4-1E50-5FF9083C7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A2C3A-9BC2-433D-4FF0-C4C682C8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551E-49CB-47D9-B032-64D0C0CD3243}" type="datetimeFigureOut">
              <a:rPr lang="vi-VN" smtClean="0"/>
              <a:t>23/09/2024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4B7F2-E7CF-8591-3648-AB33E40F1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171EC-330D-6345-6B4F-8EDF526F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5B6B-8A9C-43CE-B63A-051DB69476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869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E369-6A09-C8A3-52B5-B36277DD7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24A5D-D991-8025-E6A1-1BD65CA0B0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25491-D677-680B-84A2-1DE1E56E0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44195-B55D-E0EC-B5BA-8225E916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551E-49CB-47D9-B032-64D0C0CD3243}" type="datetimeFigureOut">
              <a:rPr lang="vi-VN" smtClean="0"/>
              <a:t>23/09/2024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D42C-598E-61FA-92A5-0B5EBFEFF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60C2B-8765-EC88-435C-CB92321F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5B6B-8A9C-43CE-B63A-051DB69476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896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9561E-AA37-64FA-2656-6633E914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E419-0085-3682-C0B9-D90B49A63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66099-C8ED-17DB-0BA1-6A06553EE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73551E-49CB-47D9-B032-64D0C0CD3243}" type="datetimeFigureOut">
              <a:rPr lang="vi-VN" smtClean="0"/>
              <a:t>23/09/2024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80F5E-F42A-7CE4-6F88-CFE088315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AEB7E-9E3E-B67D-231E-E47690305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A25B6B-8A9C-43CE-B63A-051DB69476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272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32169-227B-7499-AE8F-23D16C87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green screen with clouds and a recycle symbol&#10;&#10;Description automatically generated">
            <a:extLst>
              <a:ext uri="{FF2B5EF4-FFF2-40B4-BE49-F238E27FC236}">
                <a16:creationId xmlns:a16="http://schemas.microsoft.com/office/drawing/2014/main" id="{56AEACFB-C316-3484-CFA1-A47FED7E0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C6E149-A5C9-DD9D-624D-22F1D3F83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36" y="581429"/>
            <a:ext cx="5895343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8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32169-227B-7499-AE8F-23D16C87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green screen with clouds and a recycle symbol&#10;&#10;Description automatically generated">
            <a:extLst>
              <a:ext uri="{FF2B5EF4-FFF2-40B4-BE49-F238E27FC236}">
                <a16:creationId xmlns:a16="http://schemas.microsoft.com/office/drawing/2014/main" id="{56AEACFB-C316-3484-CFA1-A47FED7E0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C37B14F-2BBE-0198-4033-1480A3554F50}"/>
              </a:ext>
            </a:extLst>
          </p:cNvPr>
          <p:cNvSpPr/>
          <p:nvPr/>
        </p:nvSpPr>
        <p:spPr>
          <a:xfrm>
            <a:off x="338328" y="365125"/>
            <a:ext cx="11402568" cy="2213483"/>
          </a:xfrm>
          <a:custGeom>
            <a:avLst/>
            <a:gdLst>
              <a:gd name="connsiteX0" fmla="*/ 368921 w 11402568"/>
              <a:gd name="connsiteY0" fmla="*/ 0 h 2213483"/>
              <a:gd name="connsiteX1" fmla="*/ 11402568 w 11402568"/>
              <a:gd name="connsiteY1" fmla="*/ 0 h 2213483"/>
              <a:gd name="connsiteX2" fmla="*/ 11402568 w 11402568"/>
              <a:gd name="connsiteY2" fmla="*/ 0 h 2213483"/>
              <a:gd name="connsiteX3" fmla="*/ 11402568 w 11402568"/>
              <a:gd name="connsiteY3" fmla="*/ 1844562 h 2213483"/>
              <a:gd name="connsiteX4" fmla="*/ 11033647 w 11402568"/>
              <a:gd name="connsiteY4" fmla="*/ 2213483 h 2213483"/>
              <a:gd name="connsiteX5" fmla="*/ 0 w 11402568"/>
              <a:gd name="connsiteY5" fmla="*/ 2213483 h 2213483"/>
              <a:gd name="connsiteX6" fmla="*/ 0 w 11402568"/>
              <a:gd name="connsiteY6" fmla="*/ 2213483 h 2213483"/>
              <a:gd name="connsiteX7" fmla="*/ 0 w 11402568"/>
              <a:gd name="connsiteY7" fmla="*/ 368921 h 2213483"/>
              <a:gd name="connsiteX8" fmla="*/ 368921 w 11402568"/>
              <a:gd name="connsiteY8" fmla="*/ 0 h 221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02568" h="2213483" fill="none" extrusionOk="0">
                <a:moveTo>
                  <a:pt x="368921" y="0"/>
                </a:moveTo>
                <a:cubicBezTo>
                  <a:pt x="5388096" y="78011"/>
                  <a:pt x="7653476" y="21937"/>
                  <a:pt x="11402568" y="0"/>
                </a:cubicBezTo>
                <a:lnTo>
                  <a:pt x="11402568" y="0"/>
                </a:lnTo>
                <a:cubicBezTo>
                  <a:pt x="11418971" y="287042"/>
                  <a:pt x="11283550" y="1471052"/>
                  <a:pt x="11402568" y="1844562"/>
                </a:cubicBezTo>
                <a:cubicBezTo>
                  <a:pt x="11426917" y="2018019"/>
                  <a:pt x="11222802" y="2212389"/>
                  <a:pt x="11033647" y="2213483"/>
                </a:cubicBezTo>
                <a:cubicBezTo>
                  <a:pt x="8739814" y="2068399"/>
                  <a:pt x="4059996" y="2248562"/>
                  <a:pt x="0" y="2213483"/>
                </a:cubicBezTo>
                <a:lnTo>
                  <a:pt x="0" y="2213483"/>
                </a:lnTo>
                <a:cubicBezTo>
                  <a:pt x="155188" y="1375624"/>
                  <a:pt x="123919" y="884198"/>
                  <a:pt x="0" y="368921"/>
                </a:cubicBezTo>
                <a:cubicBezTo>
                  <a:pt x="3681" y="165642"/>
                  <a:pt x="168423" y="39352"/>
                  <a:pt x="368921" y="0"/>
                </a:cubicBezTo>
                <a:close/>
              </a:path>
              <a:path w="11402568" h="2213483" stroke="0" extrusionOk="0">
                <a:moveTo>
                  <a:pt x="368921" y="0"/>
                </a:moveTo>
                <a:cubicBezTo>
                  <a:pt x="5041373" y="-16420"/>
                  <a:pt x="9744290" y="-157111"/>
                  <a:pt x="11402568" y="0"/>
                </a:cubicBezTo>
                <a:lnTo>
                  <a:pt x="11402568" y="0"/>
                </a:lnTo>
                <a:cubicBezTo>
                  <a:pt x="11317853" y="454670"/>
                  <a:pt x="11560590" y="1465820"/>
                  <a:pt x="11402568" y="1844562"/>
                </a:cubicBezTo>
                <a:cubicBezTo>
                  <a:pt x="11401266" y="2052085"/>
                  <a:pt x="11269882" y="2235549"/>
                  <a:pt x="11033647" y="2213483"/>
                </a:cubicBezTo>
                <a:cubicBezTo>
                  <a:pt x="7160473" y="2095988"/>
                  <a:pt x="4186203" y="2295105"/>
                  <a:pt x="0" y="2213483"/>
                </a:cubicBezTo>
                <a:lnTo>
                  <a:pt x="0" y="2213483"/>
                </a:lnTo>
                <a:cubicBezTo>
                  <a:pt x="159720" y="1380162"/>
                  <a:pt x="95508" y="1258301"/>
                  <a:pt x="0" y="368921"/>
                </a:cubicBezTo>
                <a:cubicBezTo>
                  <a:pt x="21168" y="139750"/>
                  <a:pt x="183997" y="1763"/>
                  <a:pt x="368921" y="0"/>
                </a:cubicBezTo>
                <a:close/>
              </a:path>
            </a:pathLst>
          </a:custGeom>
          <a:solidFill>
            <a:schemeClr val="lt1">
              <a:alpha val="96000"/>
            </a:schemeClr>
          </a:solidFill>
          <a:ln w="28575">
            <a:solidFill>
              <a:srgbClr val="92D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214188587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đốt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kiệm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4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32169-227B-7499-AE8F-23D16C87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green screen with clouds and a recycle symbol&#10;&#10;Description automatically generated">
            <a:extLst>
              <a:ext uri="{FF2B5EF4-FFF2-40B4-BE49-F238E27FC236}">
                <a16:creationId xmlns:a16="http://schemas.microsoft.com/office/drawing/2014/main" id="{56AEACFB-C316-3484-CFA1-A47FED7E0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C37B14F-2BBE-0198-4033-1480A3554F50}"/>
              </a:ext>
            </a:extLst>
          </p:cNvPr>
          <p:cNvSpPr/>
          <p:nvPr/>
        </p:nvSpPr>
        <p:spPr>
          <a:xfrm>
            <a:off x="338328" y="365125"/>
            <a:ext cx="11402568" cy="2213483"/>
          </a:xfrm>
          <a:custGeom>
            <a:avLst/>
            <a:gdLst>
              <a:gd name="connsiteX0" fmla="*/ 368921 w 11402568"/>
              <a:gd name="connsiteY0" fmla="*/ 0 h 2213483"/>
              <a:gd name="connsiteX1" fmla="*/ 11402568 w 11402568"/>
              <a:gd name="connsiteY1" fmla="*/ 0 h 2213483"/>
              <a:gd name="connsiteX2" fmla="*/ 11402568 w 11402568"/>
              <a:gd name="connsiteY2" fmla="*/ 0 h 2213483"/>
              <a:gd name="connsiteX3" fmla="*/ 11402568 w 11402568"/>
              <a:gd name="connsiteY3" fmla="*/ 1844562 h 2213483"/>
              <a:gd name="connsiteX4" fmla="*/ 11033647 w 11402568"/>
              <a:gd name="connsiteY4" fmla="*/ 2213483 h 2213483"/>
              <a:gd name="connsiteX5" fmla="*/ 0 w 11402568"/>
              <a:gd name="connsiteY5" fmla="*/ 2213483 h 2213483"/>
              <a:gd name="connsiteX6" fmla="*/ 0 w 11402568"/>
              <a:gd name="connsiteY6" fmla="*/ 2213483 h 2213483"/>
              <a:gd name="connsiteX7" fmla="*/ 0 w 11402568"/>
              <a:gd name="connsiteY7" fmla="*/ 368921 h 2213483"/>
              <a:gd name="connsiteX8" fmla="*/ 368921 w 11402568"/>
              <a:gd name="connsiteY8" fmla="*/ 0 h 221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02568" h="2213483" fill="none" extrusionOk="0">
                <a:moveTo>
                  <a:pt x="368921" y="0"/>
                </a:moveTo>
                <a:cubicBezTo>
                  <a:pt x="5388096" y="78011"/>
                  <a:pt x="7653476" y="21937"/>
                  <a:pt x="11402568" y="0"/>
                </a:cubicBezTo>
                <a:lnTo>
                  <a:pt x="11402568" y="0"/>
                </a:lnTo>
                <a:cubicBezTo>
                  <a:pt x="11418971" y="287042"/>
                  <a:pt x="11283550" y="1471052"/>
                  <a:pt x="11402568" y="1844562"/>
                </a:cubicBezTo>
                <a:cubicBezTo>
                  <a:pt x="11426917" y="2018019"/>
                  <a:pt x="11222802" y="2212389"/>
                  <a:pt x="11033647" y="2213483"/>
                </a:cubicBezTo>
                <a:cubicBezTo>
                  <a:pt x="8739814" y="2068399"/>
                  <a:pt x="4059996" y="2248562"/>
                  <a:pt x="0" y="2213483"/>
                </a:cubicBezTo>
                <a:lnTo>
                  <a:pt x="0" y="2213483"/>
                </a:lnTo>
                <a:cubicBezTo>
                  <a:pt x="155188" y="1375624"/>
                  <a:pt x="123919" y="884198"/>
                  <a:pt x="0" y="368921"/>
                </a:cubicBezTo>
                <a:cubicBezTo>
                  <a:pt x="3681" y="165642"/>
                  <a:pt x="168423" y="39352"/>
                  <a:pt x="368921" y="0"/>
                </a:cubicBezTo>
                <a:close/>
              </a:path>
              <a:path w="11402568" h="2213483" stroke="0" extrusionOk="0">
                <a:moveTo>
                  <a:pt x="368921" y="0"/>
                </a:moveTo>
                <a:cubicBezTo>
                  <a:pt x="5041373" y="-16420"/>
                  <a:pt x="9744290" y="-157111"/>
                  <a:pt x="11402568" y="0"/>
                </a:cubicBezTo>
                <a:lnTo>
                  <a:pt x="11402568" y="0"/>
                </a:lnTo>
                <a:cubicBezTo>
                  <a:pt x="11317853" y="454670"/>
                  <a:pt x="11560590" y="1465820"/>
                  <a:pt x="11402568" y="1844562"/>
                </a:cubicBezTo>
                <a:cubicBezTo>
                  <a:pt x="11401266" y="2052085"/>
                  <a:pt x="11269882" y="2235549"/>
                  <a:pt x="11033647" y="2213483"/>
                </a:cubicBezTo>
                <a:cubicBezTo>
                  <a:pt x="7160473" y="2095988"/>
                  <a:pt x="4186203" y="2295105"/>
                  <a:pt x="0" y="2213483"/>
                </a:cubicBezTo>
                <a:lnTo>
                  <a:pt x="0" y="2213483"/>
                </a:lnTo>
                <a:cubicBezTo>
                  <a:pt x="159720" y="1380162"/>
                  <a:pt x="95508" y="1258301"/>
                  <a:pt x="0" y="368921"/>
                </a:cubicBezTo>
                <a:cubicBezTo>
                  <a:pt x="21168" y="139750"/>
                  <a:pt x="183997" y="1763"/>
                  <a:pt x="368921" y="0"/>
                </a:cubicBezTo>
                <a:close/>
              </a:path>
            </a:pathLst>
          </a:custGeom>
          <a:solidFill>
            <a:schemeClr val="lt1">
              <a:alpha val="96000"/>
            </a:schemeClr>
          </a:solidFill>
          <a:ln w="28575">
            <a:solidFill>
              <a:srgbClr val="92D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214188587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Em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đốt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tránh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lãng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phí</a:t>
            </a:r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4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3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32169-227B-7499-AE8F-23D16C87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green screen with clouds and a recycle symbol&#10;&#10;Description automatically generated">
            <a:extLst>
              <a:ext uri="{FF2B5EF4-FFF2-40B4-BE49-F238E27FC236}">
                <a16:creationId xmlns:a16="http://schemas.microsoft.com/office/drawing/2014/main" id="{56AEACFB-C316-3484-CFA1-A47FED7E0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C37B14F-2BBE-0198-4033-1480A3554F50}"/>
              </a:ext>
            </a:extLst>
          </p:cNvPr>
          <p:cNvSpPr/>
          <p:nvPr/>
        </p:nvSpPr>
        <p:spPr>
          <a:xfrm>
            <a:off x="338328" y="365125"/>
            <a:ext cx="11402568" cy="5953379"/>
          </a:xfrm>
          <a:custGeom>
            <a:avLst/>
            <a:gdLst>
              <a:gd name="connsiteX0" fmla="*/ 992250 w 11402568"/>
              <a:gd name="connsiteY0" fmla="*/ 0 h 5953379"/>
              <a:gd name="connsiteX1" fmla="*/ 11402568 w 11402568"/>
              <a:gd name="connsiteY1" fmla="*/ 0 h 5953379"/>
              <a:gd name="connsiteX2" fmla="*/ 11402568 w 11402568"/>
              <a:gd name="connsiteY2" fmla="*/ 0 h 5953379"/>
              <a:gd name="connsiteX3" fmla="*/ 11402568 w 11402568"/>
              <a:gd name="connsiteY3" fmla="*/ 4961129 h 5953379"/>
              <a:gd name="connsiteX4" fmla="*/ 10410318 w 11402568"/>
              <a:gd name="connsiteY4" fmla="*/ 5953379 h 5953379"/>
              <a:gd name="connsiteX5" fmla="*/ 0 w 11402568"/>
              <a:gd name="connsiteY5" fmla="*/ 5953379 h 5953379"/>
              <a:gd name="connsiteX6" fmla="*/ 0 w 11402568"/>
              <a:gd name="connsiteY6" fmla="*/ 5953379 h 5953379"/>
              <a:gd name="connsiteX7" fmla="*/ 0 w 11402568"/>
              <a:gd name="connsiteY7" fmla="*/ 992250 h 5953379"/>
              <a:gd name="connsiteX8" fmla="*/ 992250 w 11402568"/>
              <a:gd name="connsiteY8" fmla="*/ 0 h 595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02568" h="5953379" fill="none" extrusionOk="0">
                <a:moveTo>
                  <a:pt x="992250" y="0"/>
                </a:moveTo>
                <a:cubicBezTo>
                  <a:pt x="3825416" y="78011"/>
                  <a:pt x="6959100" y="21937"/>
                  <a:pt x="11402568" y="0"/>
                </a:cubicBezTo>
                <a:lnTo>
                  <a:pt x="11402568" y="0"/>
                </a:lnTo>
                <a:cubicBezTo>
                  <a:pt x="11557040" y="2241211"/>
                  <a:pt x="11568194" y="3067945"/>
                  <a:pt x="11402568" y="4961129"/>
                </a:cubicBezTo>
                <a:cubicBezTo>
                  <a:pt x="11443382" y="5458358"/>
                  <a:pt x="10889165" y="5948193"/>
                  <a:pt x="10410318" y="5953379"/>
                </a:cubicBezTo>
                <a:cubicBezTo>
                  <a:pt x="7760474" y="5808295"/>
                  <a:pt x="1140517" y="5988458"/>
                  <a:pt x="0" y="5953379"/>
                </a:cubicBezTo>
                <a:lnTo>
                  <a:pt x="0" y="5953379"/>
                </a:lnTo>
                <a:cubicBezTo>
                  <a:pt x="42204" y="5113799"/>
                  <a:pt x="161297" y="1709231"/>
                  <a:pt x="0" y="992250"/>
                </a:cubicBezTo>
                <a:cubicBezTo>
                  <a:pt x="10796" y="445624"/>
                  <a:pt x="451444" y="87138"/>
                  <a:pt x="992250" y="0"/>
                </a:cubicBezTo>
                <a:close/>
              </a:path>
              <a:path w="11402568" h="5953379" stroke="0" extrusionOk="0">
                <a:moveTo>
                  <a:pt x="992250" y="0"/>
                </a:moveTo>
                <a:cubicBezTo>
                  <a:pt x="3673511" y="-16420"/>
                  <a:pt x="10328186" y="-157111"/>
                  <a:pt x="11402568" y="0"/>
                </a:cubicBezTo>
                <a:lnTo>
                  <a:pt x="11402568" y="0"/>
                </a:lnTo>
                <a:cubicBezTo>
                  <a:pt x="11538658" y="850819"/>
                  <a:pt x="11285281" y="2772362"/>
                  <a:pt x="11402568" y="4961129"/>
                </a:cubicBezTo>
                <a:cubicBezTo>
                  <a:pt x="11368300" y="5608459"/>
                  <a:pt x="11020216" y="5995420"/>
                  <a:pt x="10410318" y="5953379"/>
                </a:cubicBezTo>
                <a:cubicBezTo>
                  <a:pt x="6530778" y="5835884"/>
                  <a:pt x="3737140" y="6035001"/>
                  <a:pt x="0" y="5953379"/>
                </a:cubicBezTo>
                <a:lnTo>
                  <a:pt x="0" y="5953379"/>
                </a:lnTo>
                <a:cubicBezTo>
                  <a:pt x="-46332" y="4511166"/>
                  <a:pt x="133940" y="2505347"/>
                  <a:pt x="0" y="992250"/>
                </a:cubicBezTo>
                <a:cubicBezTo>
                  <a:pt x="69780" y="360442"/>
                  <a:pt x="528609" y="7901"/>
                  <a:pt x="992250" y="0"/>
                </a:cubicBezTo>
                <a:close/>
              </a:path>
            </a:pathLst>
          </a:custGeom>
          <a:solidFill>
            <a:schemeClr val="lt1">
              <a:alpha val="96000"/>
            </a:schemeClr>
          </a:solidFill>
          <a:ln w="28575">
            <a:solidFill>
              <a:srgbClr val="92D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214188587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sz="40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9427D-0911-33F3-B94E-5D216E7CFB31}"/>
              </a:ext>
            </a:extLst>
          </p:cNvPr>
          <p:cNvSpPr txBox="1"/>
          <p:nvPr/>
        </p:nvSpPr>
        <p:spPr>
          <a:xfrm>
            <a:off x="4696716" y="436942"/>
            <a:ext cx="2028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 err="1">
                <a:solidFill>
                  <a:schemeClr val="accent2"/>
                </a:solidFill>
                <a:latin typeface="#9Slide03 Yanone Bold" panose="00000800000000000000" pitchFamily="2" charset="-93"/>
              </a:rPr>
              <a:t>Kết</a:t>
            </a:r>
            <a:r>
              <a:rPr lang="en-GB" sz="6000" dirty="0">
                <a:solidFill>
                  <a:schemeClr val="accent2"/>
                </a:solidFill>
                <a:latin typeface="#9Slide03 Yanone Bold" panose="00000800000000000000" pitchFamily="2" charset="-93"/>
              </a:rPr>
              <a:t> </a:t>
            </a:r>
            <a:r>
              <a:rPr lang="en-GB" sz="6000" dirty="0" err="1">
                <a:solidFill>
                  <a:schemeClr val="accent2"/>
                </a:solidFill>
                <a:latin typeface="#9Slide03 Yanone Bold" panose="00000800000000000000" pitchFamily="2" charset="-93"/>
              </a:rPr>
              <a:t>luận</a:t>
            </a:r>
            <a:endParaRPr lang="vi-VN" sz="6000" dirty="0">
              <a:solidFill>
                <a:schemeClr val="accent2"/>
              </a:solidFill>
              <a:latin typeface="#9Slide03 Yanone Bold" panose="00000800000000000000" pitchFamily="2" charset="-9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BD33FE-7B02-2318-5EFF-11D8A9074699}"/>
              </a:ext>
            </a:extLst>
          </p:cNvPr>
          <p:cNvSpPr txBox="1"/>
          <p:nvPr/>
        </p:nvSpPr>
        <p:spPr>
          <a:xfrm>
            <a:off x="838200" y="1524422"/>
            <a:ext cx="1061008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 đảm bảo an toàn khi sử dụng chất đốt cần chấp hành đúng và đầy đủ các quy định phòng chống cháy, nổ,.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 giảm thiểu ô nhiễm môi trường khi sử dụng chất đốt cần có các biện pháp làm sạch, khử độc chất thải,...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 tiết kiệm chất đốt cần tắt thiết bị dùng chất đốt khi không sử dụng, sử dụng chất đốt hiệu quả như điều chỉnh ngọn lửa phù hợp khi đun,...</a:t>
            </a:r>
          </a:p>
        </p:txBody>
      </p:sp>
    </p:spTree>
    <p:extLst>
      <p:ext uri="{BB962C8B-B14F-4D97-AF65-F5344CB8AC3E}">
        <p14:creationId xmlns:p14="http://schemas.microsoft.com/office/powerpoint/2010/main" val="152899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een screen with clouds and a recycle symbol&#10;&#10;Description automatically generated">
            <a:extLst>
              <a:ext uri="{FF2B5EF4-FFF2-40B4-BE49-F238E27FC236}">
                <a16:creationId xmlns:a16="http://schemas.microsoft.com/office/drawing/2014/main" id="{56AEACFB-C316-3484-CFA1-A47FED7E0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0402AA-5D27-A14A-D7F7-95276F213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48812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1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3A1A-C8E3-F680-2D79-B735CE14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6DE9E-5C44-377B-6C8B-36112147B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green screen with clouds and a recycle symbol&#10;&#10;Description automatically generated">
            <a:extLst>
              <a:ext uri="{FF2B5EF4-FFF2-40B4-BE49-F238E27FC236}">
                <a16:creationId xmlns:a16="http://schemas.microsoft.com/office/drawing/2014/main" id="{CEA8F8D5-1A81-AA72-FC2A-3D5523417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Freeform 4">
            <a:extLst>
              <a:ext uri="{FF2B5EF4-FFF2-40B4-BE49-F238E27FC236}">
                <a16:creationId xmlns:a16="http://schemas.microsoft.com/office/drawing/2014/main" id="{5EE821E2-E6C8-05BF-F24B-A8B22A6E2E10}"/>
              </a:ext>
            </a:extLst>
          </p:cNvPr>
          <p:cNvSpPr/>
          <p:nvPr/>
        </p:nvSpPr>
        <p:spPr>
          <a:xfrm>
            <a:off x="100584" y="2518138"/>
            <a:ext cx="4754880" cy="4599432"/>
          </a:xfrm>
          <a:custGeom>
            <a:avLst/>
            <a:gdLst/>
            <a:ahLst/>
            <a:cxnLst/>
            <a:rect l="l" t="t" r="r" b="b"/>
            <a:pathLst>
              <a:path w="3359096" h="3249925">
                <a:moveTo>
                  <a:pt x="0" y="0"/>
                </a:moveTo>
                <a:lnTo>
                  <a:pt x="3359096" y="0"/>
                </a:lnTo>
                <a:lnTo>
                  <a:pt x="3359096" y="3249926"/>
                </a:lnTo>
                <a:lnTo>
                  <a:pt x="0" y="32499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81C95C-4AE7-B63B-E689-64ED001B504D}"/>
              </a:ext>
            </a:extLst>
          </p:cNvPr>
          <p:cNvGrpSpPr/>
          <p:nvPr/>
        </p:nvGrpSpPr>
        <p:grpSpPr>
          <a:xfrm>
            <a:off x="3282696" y="365125"/>
            <a:ext cx="7040879" cy="4306029"/>
            <a:chOff x="3282696" y="365125"/>
            <a:chExt cx="7040879" cy="4306029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60D2379-E7A6-5F16-98EF-B436B6B8A271}"/>
                </a:ext>
              </a:extLst>
            </p:cNvPr>
            <p:cNvSpPr/>
            <p:nvPr/>
          </p:nvSpPr>
          <p:spPr>
            <a:xfrm>
              <a:off x="3282696" y="365125"/>
              <a:ext cx="7040879" cy="4306029"/>
            </a:xfrm>
            <a:custGeom>
              <a:avLst/>
              <a:gdLst/>
              <a:ahLst/>
              <a:cxnLst/>
              <a:rect l="l" t="t" r="r" b="b"/>
              <a:pathLst>
                <a:path w="4573137" h="3237565">
                  <a:moveTo>
                    <a:pt x="0" y="0"/>
                  </a:moveTo>
                  <a:lnTo>
                    <a:pt x="4573138" y="0"/>
                  </a:lnTo>
                  <a:lnTo>
                    <a:pt x="4573138" y="3237565"/>
                  </a:lnTo>
                  <a:lnTo>
                    <a:pt x="0" y="3237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FA3C8E-DA30-27C6-EEE1-7F0C54DFFB37}"/>
                </a:ext>
              </a:extLst>
            </p:cNvPr>
            <p:cNvSpPr txBox="1"/>
            <p:nvPr/>
          </p:nvSpPr>
          <p:spPr>
            <a:xfrm>
              <a:off x="3510152" y="1458920"/>
              <a:ext cx="6585965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5400" b="1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5400" b="1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biện</a:t>
              </a:r>
              <a:r>
                <a:rPr lang="en-US" sz="5400" b="1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5400" b="1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phòng</a:t>
              </a:r>
              <a:r>
                <a:rPr lang="en-US" sz="5400" b="1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cháy</a:t>
              </a:r>
              <a:r>
                <a:rPr lang="en-US" sz="5400" b="1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54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</a:rPr>
                <a:t>nổ</a:t>
              </a:r>
              <a:r>
                <a:rPr lang="en-US" sz="5400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</a:rPr>
                <a:t>khi</a:t>
              </a:r>
              <a:r>
                <a:rPr lang="en-US" sz="5400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</a:rPr>
                <a:t>sử</a:t>
              </a:r>
              <a:r>
                <a:rPr lang="en-US" sz="5400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</a:rPr>
                <a:t>dụng</a:t>
              </a:r>
              <a:r>
                <a:rPr lang="en-US" sz="5400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</a:rPr>
                <a:t>chất</a:t>
              </a:r>
              <a:r>
                <a:rPr lang="en-US" sz="5400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</a:rPr>
                <a:t>đốt</a:t>
              </a:r>
              <a:r>
                <a:rPr lang="en-US" sz="5400" b="1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13800" b="1" dirty="0">
                <a:solidFill>
                  <a:schemeClr val="accent3"/>
                </a:solidFill>
                <a:latin typeface="#9Slide03 Yanone Bold" panose="00000800000000000000" pitchFamily="2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39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3A1A-C8E3-F680-2D79-B735CE14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6DE9E-5C44-377B-6C8B-36112147B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green screen with clouds and a recycle symbol&#10;&#10;Description automatically generated">
            <a:extLst>
              <a:ext uri="{FF2B5EF4-FFF2-40B4-BE49-F238E27FC236}">
                <a16:creationId xmlns:a16="http://schemas.microsoft.com/office/drawing/2014/main" id="{CEA8F8D5-1A81-AA72-FC2A-3D5523417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Freeform 4">
            <a:extLst>
              <a:ext uri="{FF2B5EF4-FFF2-40B4-BE49-F238E27FC236}">
                <a16:creationId xmlns:a16="http://schemas.microsoft.com/office/drawing/2014/main" id="{5EE821E2-E6C8-05BF-F24B-A8B22A6E2E10}"/>
              </a:ext>
            </a:extLst>
          </p:cNvPr>
          <p:cNvSpPr/>
          <p:nvPr/>
        </p:nvSpPr>
        <p:spPr>
          <a:xfrm>
            <a:off x="100584" y="2518138"/>
            <a:ext cx="4754880" cy="4599432"/>
          </a:xfrm>
          <a:custGeom>
            <a:avLst/>
            <a:gdLst/>
            <a:ahLst/>
            <a:cxnLst/>
            <a:rect l="l" t="t" r="r" b="b"/>
            <a:pathLst>
              <a:path w="3359096" h="3249925">
                <a:moveTo>
                  <a:pt x="0" y="0"/>
                </a:moveTo>
                <a:lnTo>
                  <a:pt x="3359096" y="0"/>
                </a:lnTo>
                <a:lnTo>
                  <a:pt x="3359096" y="3249926"/>
                </a:lnTo>
                <a:lnTo>
                  <a:pt x="0" y="32499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81C95C-4AE7-B63B-E689-64ED001B504D}"/>
              </a:ext>
            </a:extLst>
          </p:cNvPr>
          <p:cNvGrpSpPr/>
          <p:nvPr/>
        </p:nvGrpSpPr>
        <p:grpSpPr>
          <a:xfrm>
            <a:off x="3282696" y="365125"/>
            <a:ext cx="7040879" cy="4306029"/>
            <a:chOff x="3282696" y="365125"/>
            <a:chExt cx="7040879" cy="4306029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60D2379-E7A6-5F16-98EF-B436B6B8A271}"/>
                </a:ext>
              </a:extLst>
            </p:cNvPr>
            <p:cNvSpPr/>
            <p:nvPr/>
          </p:nvSpPr>
          <p:spPr>
            <a:xfrm>
              <a:off x="3282696" y="365125"/>
              <a:ext cx="7040879" cy="4306029"/>
            </a:xfrm>
            <a:custGeom>
              <a:avLst/>
              <a:gdLst/>
              <a:ahLst/>
              <a:cxnLst/>
              <a:rect l="l" t="t" r="r" b="b"/>
              <a:pathLst>
                <a:path w="4573137" h="3237565">
                  <a:moveTo>
                    <a:pt x="0" y="0"/>
                  </a:moveTo>
                  <a:lnTo>
                    <a:pt x="4573138" y="0"/>
                  </a:lnTo>
                  <a:lnTo>
                    <a:pt x="4573138" y="3237565"/>
                  </a:lnTo>
                  <a:lnTo>
                    <a:pt x="0" y="3237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FA3C8E-DA30-27C6-EEE1-7F0C54DFFB37}"/>
                </a:ext>
              </a:extLst>
            </p:cNvPr>
            <p:cNvSpPr txBox="1"/>
            <p:nvPr/>
          </p:nvSpPr>
          <p:spPr>
            <a:xfrm rot="177955">
              <a:off x="3713797" y="1134492"/>
              <a:ext cx="5716144" cy="2374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4400" b="1" kern="1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4400" b="1" kern="100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400" b="1" kern="100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biện</a:t>
              </a:r>
              <a:r>
                <a:rPr lang="en-US" sz="4400" b="1" kern="100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400" b="1" kern="100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4400" b="1" kern="100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chế</a:t>
              </a:r>
              <a:r>
                <a:rPr lang="en-US" sz="4400" kern="100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 ô </a:t>
              </a:r>
              <a:r>
                <a:rPr lang="en-US" sz="4400" kern="1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nhiễm</a:t>
              </a:r>
              <a:r>
                <a:rPr lang="en-US" sz="4400" kern="100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kern="1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4400" kern="100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kern="1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4400" kern="100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kern="1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4400" kern="100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kern="1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400" kern="100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kern="1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400" kern="100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kern="1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4400" kern="100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kern="100" dirty="0" err="1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đốt</a:t>
              </a:r>
              <a:r>
                <a:rPr lang="en-US" sz="4400" kern="100" dirty="0">
                  <a:solidFill>
                    <a:schemeClr val="accent3"/>
                  </a:solidFill>
                  <a:effectLst/>
                  <a:latin typeface="#9Slide03 Yanone Bold" panose="00000800000000000000" pitchFamily="2" charset="-93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400" kern="100" dirty="0">
                <a:solidFill>
                  <a:schemeClr val="accent3"/>
                </a:solidFill>
                <a:effectLst/>
                <a:latin typeface="#9Slide03 Yanone Bold" panose="00000800000000000000" pitchFamily="2" charset="-93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8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EA92-69BE-0CC9-C53A-6DBDD656F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DD8181-4BDD-7F29-B1F7-FCAD9205E2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of cars and buildings on a planet&#10;&#10;Description automatically generated">
            <a:extLst>
              <a:ext uri="{FF2B5EF4-FFF2-40B4-BE49-F238E27FC236}">
                <a16:creationId xmlns:a16="http://schemas.microsoft.com/office/drawing/2014/main" id="{C50ED929-B822-3496-4785-B2A6C0BE8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B1A0B97-76DE-FD76-5F08-0F1231E30BC2}"/>
              </a:ext>
            </a:extLst>
          </p:cNvPr>
          <p:cNvGrpSpPr/>
          <p:nvPr/>
        </p:nvGrpSpPr>
        <p:grpSpPr>
          <a:xfrm>
            <a:off x="943864" y="676345"/>
            <a:ext cx="3236976" cy="707886"/>
            <a:chOff x="2569464" y="960120"/>
            <a:chExt cx="3236976" cy="7078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96B75F-8FF1-8D1F-BDBE-54DF12B3BF5B}"/>
                </a:ext>
              </a:extLst>
            </p:cNvPr>
            <p:cNvSpPr txBox="1"/>
            <p:nvPr/>
          </p:nvSpPr>
          <p:spPr>
            <a:xfrm>
              <a:off x="2569464" y="960120"/>
              <a:ext cx="32369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ln w="273050">
                    <a:solidFill>
                      <a:schemeClr val="bg1"/>
                    </a:solidFill>
                  </a:ln>
                  <a:effectLst>
                    <a:outerShdw dist="38100" dir="5400000" algn="t" rotWithShape="0">
                      <a:prstClr val="black"/>
                    </a:outerShdw>
                  </a:effectLst>
                  <a:latin typeface="#9Slide07 Crocante" panose="02000000000000000000" pitchFamily="2" charset="-93"/>
                </a:rPr>
                <a:t>KHOA HỌC</a:t>
              </a:r>
              <a:endParaRPr lang="vi-VN" sz="4000" dirty="0">
                <a:ln w="273050">
                  <a:solidFill>
                    <a:schemeClr val="bg1"/>
                  </a:solidFill>
                </a:ln>
                <a:effectLst>
                  <a:outerShdw dist="38100" dir="5400000" algn="t" rotWithShape="0">
                    <a:prstClr val="black"/>
                  </a:outerShdw>
                </a:effectLst>
                <a:latin typeface="#9Slide07 Crocante" panose="02000000000000000000" pitchFamily="2" charset="-93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83A084-5B42-E340-9CC9-AF191148D77F}"/>
                </a:ext>
              </a:extLst>
            </p:cNvPr>
            <p:cNvSpPr txBox="1"/>
            <p:nvPr/>
          </p:nvSpPr>
          <p:spPr>
            <a:xfrm>
              <a:off x="2569464" y="960120"/>
              <a:ext cx="32369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gradFill>
                    <a:gsLst>
                      <a:gs pos="0">
                        <a:srgbClr val="00B050"/>
                      </a:gs>
                      <a:gs pos="49000">
                        <a:srgbClr val="FFC000"/>
                      </a:gs>
                      <a:gs pos="100000">
                        <a:schemeClr val="tx2">
                          <a:lumMod val="50000"/>
                          <a:lumOff val="50000"/>
                        </a:schemeClr>
                      </a:gs>
                    </a:gsLst>
                    <a:lin ang="5400000" scaled="1"/>
                  </a:gradFill>
                  <a:latin typeface="#9Slide07 Crocante" panose="02000000000000000000" pitchFamily="2" charset="-93"/>
                </a:rPr>
                <a:t>KHOA HỌC</a:t>
              </a:r>
              <a:endParaRPr lang="vi-VN" sz="4000" dirty="0">
                <a:gradFill>
                  <a:gsLst>
                    <a:gs pos="0">
                      <a:srgbClr val="00B050"/>
                    </a:gs>
                    <a:gs pos="49000">
                      <a:srgbClr val="FFC000"/>
                    </a:gs>
                    <a:gs pos="100000">
                      <a:schemeClr val="tx2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latin typeface="#9Slide07 Crocante" panose="02000000000000000000" pitchFamily="2" charset="-93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B12054-1C41-2E7C-D913-C7B1B232AE19}"/>
              </a:ext>
            </a:extLst>
          </p:cNvPr>
          <p:cNvSpPr txBox="1"/>
          <p:nvPr/>
        </p:nvSpPr>
        <p:spPr>
          <a:xfrm>
            <a:off x="274940" y="1600200"/>
            <a:ext cx="1249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err="1">
                <a:latin typeface="#9Slide05 Voyage" panose="02000000000000000000" pitchFamily="2" charset="-93"/>
                <a:ea typeface="#9Slide05 HLT Boulevard" panose="00000400000000000000" pitchFamily="2" charset="-93"/>
                <a:cs typeface="#9Slide05 HLT Boulevard" panose="00000400000000000000" pitchFamily="2" charset="-93"/>
              </a:rPr>
              <a:t>Bài</a:t>
            </a:r>
            <a:r>
              <a:rPr lang="en-GB" sz="5400" dirty="0">
                <a:latin typeface="#9Slide05 Voyage" panose="02000000000000000000" pitchFamily="2" charset="-93"/>
                <a:ea typeface="#9Slide05 HLT Boulevard" panose="00000400000000000000" pitchFamily="2" charset="-93"/>
                <a:cs typeface="#9Slide05 HLT Boulevard" panose="00000400000000000000" pitchFamily="2" charset="-93"/>
              </a:rPr>
              <a:t> 5</a:t>
            </a:r>
            <a:endParaRPr lang="vi-VN" sz="5400" dirty="0">
              <a:latin typeface="#9Slide05 Voyage" panose="02000000000000000000" pitchFamily="2" charset="-93"/>
              <a:ea typeface="#9Slide05 HLT Boulevard" panose="00000400000000000000" pitchFamily="2" charset="-93"/>
              <a:cs typeface="#9Slide05 HLT Boulevard" panose="00000400000000000000" pitchFamily="2" charset="-93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FF6145-71BD-9B69-3F1D-55F9B5D81844}"/>
              </a:ext>
            </a:extLst>
          </p:cNvPr>
          <p:cNvGrpSpPr/>
          <p:nvPr/>
        </p:nvGrpSpPr>
        <p:grpSpPr>
          <a:xfrm>
            <a:off x="1979056" y="1664208"/>
            <a:ext cx="9938004" cy="2134245"/>
            <a:chOff x="1979056" y="1664208"/>
            <a:chExt cx="9938004" cy="21342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AD88DA-B651-1EFE-FE10-33D469813C36}"/>
                </a:ext>
              </a:extLst>
            </p:cNvPr>
            <p:cNvSpPr txBox="1"/>
            <p:nvPr/>
          </p:nvSpPr>
          <p:spPr>
            <a:xfrm>
              <a:off x="1979056" y="1664208"/>
              <a:ext cx="9938004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vi-VN" sz="6600" b="0" i="0" dirty="0">
                  <a:ln w="317500">
                    <a:solidFill>
                      <a:schemeClr val="bg1"/>
                    </a:solidFill>
                  </a:ln>
                  <a:solidFill>
                    <a:srgbClr val="111111"/>
                  </a:solidFill>
                  <a:effectLst>
                    <a:outerShdw dist="38100" dir="5400000" algn="t" rotWithShape="0">
                      <a:srgbClr val="FFC000"/>
                    </a:outerShdw>
                  </a:effectLst>
                  <a:latin typeface="#9Slide07 Crocante" panose="02000000000000000000" pitchFamily="2" charset="-93"/>
                </a:rPr>
                <a:t>Năng lượng và </a:t>
              </a:r>
              <a:endParaRPr lang="en-GB" sz="6600" b="0" i="0" dirty="0">
                <a:ln w="317500">
                  <a:solidFill>
                    <a:schemeClr val="bg1"/>
                  </a:solidFill>
                </a:ln>
                <a:solidFill>
                  <a:srgbClr val="111111"/>
                </a:solidFill>
                <a:effectLst>
                  <a:outerShdw dist="38100" dir="5400000" algn="t" rotWithShape="0">
                    <a:srgbClr val="FFC000"/>
                  </a:outerShdw>
                </a:effectLst>
                <a:latin typeface="#9Slide07 Crocante" panose="02000000000000000000" pitchFamily="2" charset="-93"/>
              </a:endParaRPr>
            </a:p>
            <a:p>
              <a:pPr algn="l"/>
              <a:r>
                <a:rPr lang="vi-VN" sz="6600" b="0" i="0" dirty="0">
                  <a:ln w="317500">
                    <a:solidFill>
                      <a:schemeClr val="bg1"/>
                    </a:solidFill>
                  </a:ln>
                  <a:solidFill>
                    <a:srgbClr val="111111"/>
                  </a:solidFill>
                  <a:effectLst>
                    <a:outerShdw dist="38100" dir="5400000" algn="t" rotWithShape="0">
                      <a:srgbClr val="FFC000"/>
                    </a:outerShdw>
                  </a:effectLst>
                  <a:latin typeface="#9Slide07 Crocante" panose="02000000000000000000" pitchFamily="2" charset="-93"/>
                </a:rPr>
                <a:t>năng lượng chất đốt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FB77A2-91CB-6EE8-5843-7A39BE1C0341}"/>
                </a:ext>
              </a:extLst>
            </p:cNvPr>
            <p:cNvSpPr txBox="1"/>
            <p:nvPr/>
          </p:nvSpPr>
          <p:spPr>
            <a:xfrm>
              <a:off x="1979056" y="1674795"/>
              <a:ext cx="9938004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vi-VN" sz="6600" b="0" i="0" dirty="0">
                  <a:gradFill>
                    <a:gsLst>
                      <a:gs pos="49000">
                        <a:srgbClr val="FFC000"/>
                      </a:gs>
                      <a:gs pos="53000">
                        <a:schemeClr val="tx2">
                          <a:lumMod val="50000"/>
                          <a:lumOff val="50000"/>
                        </a:schemeClr>
                      </a:gs>
                    </a:gsLst>
                    <a:lin ang="5400000" scaled="1"/>
                  </a:gradFill>
                  <a:effectLst/>
                  <a:latin typeface="#9Slide07 Crocante" panose="02000000000000000000" pitchFamily="2" charset="-93"/>
                </a:rPr>
                <a:t>Năng lượng và </a:t>
              </a:r>
              <a:endParaRPr lang="en-GB" sz="6600" b="0" i="0" dirty="0">
                <a:gradFill>
                  <a:gsLst>
                    <a:gs pos="49000">
                      <a:srgbClr val="FFC000"/>
                    </a:gs>
                    <a:gs pos="53000">
                      <a:schemeClr val="tx2">
                        <a:lumMod val="50000"/>
                        <a:lumOff val="50000"/>
                      </a:schemeClr>
                    </a:gs>
                  </a:gsLst>
                  <a:lin ang="5400000" scaled="1"/>
                </a:gradFill>
                <a:effectLst/>
                <a:latin typeface="#9Slide07 Crocante" panose="02000000000000000000" pitchFamily="2" charset="-93"/>
              </a:endParaRPr>
            </a:p>
            <a:p>
              <a:pPr algn="l"/>
              <a:r>
                <a:rPr lang="vi-VN" sz="6600" b="0" i="0" dirty="0">
                  <a:gradFill>
                    <a:gsLst>
                      <a:gs pos="49000">
                        <a:srgbClr val="FFC000"/>
                      </a:gs>
                      <a:gs pos="53000">
                        <a:schemeClr val="tx2">
                          <a:lumMod val="50000"/>
                          <a:lumOff val="50000"/>
                        </a:schemeClr>
                      </a:gs>
                    </a:gsLst>
                    <a:lin ang="5400000" scaled="1"/>
                  </a:gradFill>
                  <a:effectLst/>
                  <a:latin typeface="#9Slide07 Crocante" panose="02000000000000000000" pitchFamily="2" charset="-93"/>
                </a:rPr>
                <a:t>năng lượng chất đốt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FD003D-69D3-1184-20FE-DEC5FDB1A611}"/>
              </a:ext>
            </a:extLst>
          </p:cNvPr>
          <p:cNvGrpSpPr/>
          <p:nvPr/>
        </p:nvGrpSpPr>
        <p:grpSpPr>
          <a:xfrm>
            <a:off x="9048646" y="3854916"/>
            <a:ext cx="1619354" cy="783633"/>
            <a:chOff x="9048646" y="3854916"/>
            <a:chExt cx="1619354" cy="78363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876D48-D143-FBAA-A45E-A83477083390}"/>
                </a:ext>
              </a:extLst>
            </p:cNvPr>
            <p:cNvSpPr txBox="1"/>
            <p:nvPr/>
          </p:nvSpPr>
          <p:spPr>
            <a:xfrm>
              <a:off x="9048646" y="3869108"/>
              <a:ext cx="161935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>
                  <a:ln w="317500">
                    <a:solidFill>
                      <a:schemeClr val="bg1"/>
                    </a:solidFill>
                  </a:ln>
                  <a:effectLst>
                    <a:outerShdw dist="38100" dir="3480000" algn="tl" rotWithShape="0">
                      <a:schemeClr val="accent4">
                        <a:lumMod val="20000"/>
                        <a:lumOff val="80000"/>
                      </a:schemeClr>
                    </a:outerShdw>
                  </a:effectLst>
                  <a:latin typeface="#9Slide05 FS Blonde Script" panose="03000503000000000000" pitchFamily="65" charset="0"/>
                </a:rPr>
                <a:t>(</a:t>
              </a:r>
              <a:r>
                <a:rPr lang="en-GB" sz="4400" dirty="0" err="1">
                  <a:ln w="317500">
                    <a:solidFill>
                      <a:schemeClr val="bg1"/>
                    </a:solidFill>
                  </a:ln>
                  <a:effectLst>
                    <a:outerShdw dist="38100" dir="3480000" algn="tl" rotWithShape="0">
                      <a:schemeClr val="accent4">
                        <a:lumMod val="20000"/>
                        <a:lumOff val="80000"/>
                      </a:schemeClr>
                    </a:outerShdw>
                  </a:effectLst>
                  <a:latin typeface="#9Slide05 FS Blonde Script" panose="03000503000000000000" pitchFamily="65" charset="0"/>
                </a:rPr>
                <a:t>Tiết</a:t>
              </a:r>
              <a:r>
                <a:rPr lang="en-GB" sz="4400" dirty="0">
                  <a:ln w="317500">
                    <a:solidFill>
                      <a:schemeClr val="bg1"/>
                    </a:solidFill>
                  </a:ln>
                  <a:effectLst>
                    <a:outerShdw dist="38100" dir="3480000" algn="tl" rotWithShape="0">
                      <a:schemeClr val="accent4">
                        <a:lumMod val="20000"/>
                        <a:lumOff val="80000"/>
                      </a:schemeClr>
                    </a:outerShdw>
                  </a:effectLst>
                  <a:latin typeface="#9Slide05 FS Blonde Script" panose="03000503000000000000" pitchFamily="65" charset="0"/>
                </a:rPr>
                <a:t> 4)</a:t>
              </a:r>
              <a:endParaRPr lang="vi-VN" sz="4400" dirty="0">
                <a:ln w="317500">
                  <a:solidFill>
                    <a:schemeClr val="bg1"/>
                  </a:solidFill>
                </a:ln>
                <a:effectLst>
                  <a:outerShdw dist="38100" dir="348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#9Slide05 Voyage" panose="02000000000000000000" pitchFamily="2" charset="-93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882409-0DD2-8443-D85F-5ADFA54C93AD}"/>
                </a:ext>
              </a:extLst>
            </p:cNvPr>
            <p:cNvSpPr txBox="1"/>
            <p:nvPr/>
          </p:nvSpPr>
          <p:spPr>
            <a:xfrm>
              <a:off x="9048646" y="3854916"/>
              <a:ext cx="161935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>
                  <a:gradFill>
                    <a:gsLst>
                      <a:gs pos="49000">
                        <a:srgbClr val="FFC000"/>
                      </a:gs>
                      <a:gs pos="53000">
                        <a:srgbClr val="00B050"/>
                      </a:gs>
                    </a:gsLst>
                    <a:lin ang="5400000" scaled="1"/>
                  </a:gradFill>
                  <a:latin typeface="#9Slide05 FS Blonde Script" panose="03000503000000000000" pitchFamily="65" charset="0"/>
                </a:rPr>
                <a:t>(</a:t>
              </a:r>
              <a:r>
                <a:rPr lang="en-GB" sz="4400" dirty="0" err="1">
                  <a:gradFill>
                    <a:gsLst>
                      <a:gs pos="49000">
                        <a:srgbClr val="FFC000"/>
                      </a:gs>
                      <a:gs pos="53000">
                        <a:srgbClr val="00B050"/>
                      </a:gs>
                    </a:gsLst>
                    <a:lin ang="5400000" scaled="1"/>
                  </a:gradFill>
                  <a:latin typeface="#9Slide05 FS Blonde Script" panose="03000503000000000000" pitchFamily="65" charset="0"/>
                </a:rPr>
                <a:t>Tiết</a:t>
              </a:r>
              <a:r>
                <a:rPr lang="en-GB" sz="4400" dirty="0">
                  <a:gradFill>
                    <a:gsLst>
                      <a:gs pos="49000">
                        <a:srgbClr val="FFC000"/>
                      </a:gs>
                      <a:gs pos="53000">
                        <a:srgbClr val="00B050"/>
                      </a:gs>
                    </a:gsLst>
                    <a:lin ang="5400000" scaled="1"/>
                  </a:gradFill>
                  <a:latin typeface="#9Slide05 FS Blonde Script" panose="03000503000000000000" pitchFamily="65" charset="0"/>
                </a:rPr>
                <a:t> 4)</a:t>
              </a:r>
              <a:endParaRPr lang="vi-VN" sz="4400" dirty="0">
                <a:gradFill>
                  <a:gsLst>
                    <a:gs pos="49000">
                      <a:srgbClr val="FFC000"/>
                    </a:gs>
                    <a:gs pos="53000">
                      <a:srgbClr val="00B050"/>
                    </a:gs>
                  </a:gsLst>
                  <a:lin ang="5400000" scaled="1"/>
                </a:gradFill>
                <a:latin typeface="#9Slide05 Voyage" panose="02000000000000000000" pitchFamily="2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00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32169-227B-7499-AE8F-23D16C87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green screen with clouds and a recycle symbol&#10;&#10;Description automatically generated">
            <a:extLst>
              <a:ext uri="{FF2B5EF4-FFF2-40B4-BE49-F238E27FC236}">
                <a16:creationId xmlns:a16="http://schemas.microsoft.com/office/drawing/2014/main" id="{56AEACFB-C316-3484-CFA1-A47FED7E0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3684BD-8AC2-DCB6-52D0-435D33CAA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48" y="1027906"/>
            <a:ext cx="5895343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3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32169-227B-7499-AE8F-23D16C87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green screen with clouds and a recycle symbol&#10;&#10;Description automatically generated">
            <a:extLst>
              <a:ext uri="{FF2B5EF4-FFF2-40B4-BE49-F238E27FC236}">
                <a16:creationId xmlns:a16="http://schemas.microsoft.com/office/drawing/2014/main" id="{56AEACFB-C316-3484-CFA1-A47FED7E0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4" name="Content Placeholder 4" descr="A green screen with clouds and a recycle symbol&#10;&#10;Description automatically generated">
            <a:extLst>
              <a:ext uri="{FF2B5EF4-FFF2-40B4-BE49-F238E27FC236}">
                <a16:creationId xmlns:a16="http://schemas.microsoft.com/office/drawing/2014/main" id="{9D63DB74-A2E2-D679-637C-AE05CF555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1"/>
            <a:ext cx="12192000" cy="6858001"/>
          </a:xfrm>
          <a:prstGeom prst="rect">
            <a:avLst/>
          </a:prstGeom>
        </p:spPr>
      </p:pic>
      <p:sp>
        <p:nvSpPr>
          <p:cNvPr id="6" name="Freeform 12">
            <a:extLst>
              <a:ext uri="{FF2B5EF4-FFF2-40B4-BE49-F238E27FC236}">
                <a16:creationId xmlns:a16="http://schemas.microsoft.com/office/drawing/2014/main" id="{C9F74089-4B2F-A73E-0D20-9572D2238186}"/>
              </a:ext>
            </a:extLst>
          </p:cNvPr>
          <p:cNvSpPr/>
          <p:nvPr/>
        </p:nvSpPr>
        <p:spPr>
          <a:xfrm>
            <a:off x="978408" y="1195990"/>
            <a:ext cx="9633759" cy="3935665"/>
          </a:xfrm>
          <a:custGeom>
            <a:avLst/>
            <a:gdLst/>
            <a:ahLst/>
            <a:cxnLst/>
            <a:rect l="l" t="t" r="r" b="b"/>
            <a:pathLst>
              <a:path w="2214522" h="942178">
                <a:moveTo>
                  <a:pt x="0" y="0"/>
                </a:moveTo>
                <a:lnTo>
                  <a:pt x="2214521" y="0"/>
                </a:lnTo>
                <a:lnTo>
                  <a:pt x="2214521" y="942178"/>
                </a:lnTo>
                <a:lnTo>
                  <a:pt x="0" y="942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B76FE-640E-9A65-7957-20651497733D}"/>
              </a:ext>
            </a:extLst>
          </p:cNvPr>
          <p:cNvSpPr txBox="1"/>
          <p:nvPr/>
        </p:nvSpPr>
        <p:spPr>
          <a:xfrm>
            <a:off x="2688336" y="1956582"/>
            <a:ext cx="63916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dirty="0" err="1">
                <a:solidFill>
                  <a:srgbClr val="FF8731"/>
                </a:solidFill>
                <a:latin typeface="#9Slide03 NettoOT" panose="02000500000000000000" pitchFamily="2" charset="-93"/>
              </a:rPr>
              <a:t>Hoạt</a:t>
            </a:r>
            <a:r>
              <a:rPr lang="en-GB" sz="5400" b="1" dirty="0">
                <a:solidFill>
                  <a:srgbClr val="FF8731"/>
                </a:solidFill>
                <a:latin typeface="#9Slide03 NettoOT" panose="02000500000000000000" pitchFamily="2" charset="-93"/>
              </a:rPr>
              <a:t> </a:t>
            </a:r>
            <a:r>
              <a:rPr lang="en-GB" sz="5400" b="1" dirty="0" err="1">
                <a:solidFill>
                  <a:srgbClr val="FF8731"/>
                </a:solidFill>
                <a:latin typeface="#9Slide03 NettoOT" panose="02000500000000000000" pitchFamily="2" charset="-93"/>
              </a:rPr>
              <a:t>động</a:t>
            </a:r>
            <a:r>
              <a:rPr lang="en-GB" sz="5400" b="1" dirty="0">
                <a:solidFill>
                  <a:srgbClr val="FF8731"/>
                </a:solidFill>
                <a:latin typeface="#9Slide03 NettoOT" panose="02000500000000000000" pitchFamily="2" charset="-93"/>
              </a:rPr>
              <a:t> 1: </a:t>
            </a:r>
            <a:r>
              <a:rPr lang="vi-VN" sz="5400" b="1" dirty="0">
                <a:solidFill>
                  <a:srgbClr val="FF8731"/>
                </a:solidFill>
                <a:latin typeface="#9Slide03 NettoOT" panose="02000500000000000000" pitchFamily="2" charset="-93"/>
              </a:rPr>
              <a:t>Tìm hiểu biện pháp tiết kiệm chất đốt</a:t>
            </a:r>
            <a:endParaRPr lang="vi-VN" sz="5400" dirty="0">
              <a:solidFill>
                <a:srgbClr val="FF8731"/>
              </a:solidFill>
              <a:latin typeface="#9Slide03 NettoOT" panose="020005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2213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32169-227B-7499-AE8F-23D16C87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green screen with clouds and a recycle symbol&#10;&#10;Description automatically generated">
            <a:extLst>
              <a:ext uri="{FF2B5EF4-FFF2-40B4-BE49-F238E27FC236}">
                <a16:creationId xmlns:a16="http://schemas.microsoft.com/office/drawing/2014/main" id="{56AEACFB-C316-3484-CFA1-A47FED7E0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C37B14F-2BBE-0198-4033-1480A3554F50}"/>
              </a:ext>
            </a:extLst>
          </p:cNvPr>
          <p:cNvSpPr/>
          <p:nvPr/>
        </p:nvSpPr>
        <p:spPr>
          <a:xfrm>
            <a:off x="338328" y="365125"/>
            <a:ext cx="11402568" cy="6127750"/>
          </a:xfrm>
          <a:custGeom>
            <a:avLst/>
            <a:gdLst>
              <a:gd name="connsiteX0" fmla="*/ 1021312 w 11402568"/>
              <a:gd name="connsiteY0" fmla="*/ 0 h 6127750"/>
              <a:gd name="connsiteX1" fmla="*/ 11402568 w 11402568"/>
              <a:gd name="connsiteY1" fmla="*/ 0 h 6127750"/>
              <a:gd name="connsiteX2" fmla="*/ 11402568 w 11402568"/>
              <a:gd name="connsiteY2" fmla="*/ 0 h 6127750"/>
              <a:gd name="connsiteX3" fmla="*/ 11402568 w 11402568"/>
              <a:gd name="connsiteY3" fmla="*/ 5106438 h 6127750"/>
              <a:gd name="connsiteX4" fmla="*/ 10381256 w 11402568"/>
              <a:gd name="connsiteY4" fmla="*/ 6127750 h 6127750"/>
              <a:gd name="connsiteX5" fmla="*/ 0 w 11402568"/>
              <a:gd name="connsiteY5" fmla="*/ 6127750 h 6127750"/>
              <a:gd name="connsiteX6" fmla="*/ 0 w 11402568"/>
              <a:gd name="connsiteY6" fmla="*/ 6127750 h 6127750"/>
              <a:gd name="connsiteX7" fmla="*/ 0 w 11402568"/>
              <a:gd name="connsiteY7" fmla="*/ 1021312 h 6127750"/>
              <a:gd name="connsiteX8" fmla="*/ 1021312 w 11402568"/>
              <a:gd name="connsiteY8" fmla="*/ 0 h 612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02568" h="6127750" fill="none" extrusionOk="0">
                <a:moveTo>
                  <a:pt x="1021312" y="0"/>
                </a:moveTo>
                <a:cubicBezTo>
                  <a:pt x="2686642" y="78011"/>
                  <a:pt x="8947397" y="21937"/>
                  <a:pt x="11402568" y="0"/>
                </a:cubicBezTo>
                <a:lnTo>
                  <a:pt x="11402568" y="0"/>
                </a:lnTo>
                <a:cubicBezTo>
                  <a:pt x="11557040" y="2153017"/>
                  <a:pt x="11568194" y="3637473"/>
                  <a:pt x="11402568" y="5106438"/>
                </a:cubicBezTo>
                <a:cubicBezTo>
                  <a:pt x="11452831" y="5607962"/>
                  <a:pt x="10882620" y="6123049"/>
                  <a:pt x="10381256" y="6127750"/>
                </a:cubicBezTo>
                <a:cubicBezTo>
                  <a:pt x="7957639" y="5982666"/>
                  <a:pt x="2107369" y="6162829"/>
                  <a:pt x="0" y="6127750"/>
                </a:cubicBezTo>
                <a:lnTo>
                  <a:pt x="0" y="6127750"/>
                </a:lnTo>
                <a:cubicBezTo>
                  <a:pt x="42204" y="3937540"/>
                  <a:pt x="161297" y="3540016"/>
                  <a:pt x="0" y="1021312"/>
                </a:cubicBezTo>
                <a:cubicBezTo>
                  <a:pt x="55112" y="464295"/>
                  <a:pt x="458574" y="15940"/>
                  <a:pt x="1021312" y="0"/>
                </a:cubicBezTo>
                <a:close/>
              </a:path>
              <a:path w="11402568" h="6127750" stroke="0" extrusionOk="0">
                <a:moveTo>
                  <a:pt x="1021312" y="0"/>
                </a:moveTo>
                <a:cubicBezTo>
                  <a:pt x="5836180" y="-16420"/>
                  <a:pt x="7643314" y="-157111"/>
                  <a:pt x="11402568" y="0"/>
                </a:cubicBezTo>
                <a:lnTo>
                  <a:pt x="11402568" y="0"/>
                </a:lnTo>
                <a:cubicBezTo>
                  <a:pt x="11538658" y="2426065"/>
                  <a:pt x="11285281" y="4179999"/>
                  <a:pt x="11402568" y="5106438"/>
                </a:cubicBezTo>
                <a:cubicBezTo>
                  <a:pt x="11393377" y="5697133"/>
                  <a:pt x="11002484" y="6166585"/>
                  <a:pt x="10381256" y="6127750"/>
                </a:cubicBezTo>
                <a:cubicBezTo>
                  <a:pt x="6332700" y="6010255"/>
                  <a:pt x="3378764" y="6209372"/>
                  <a:pt x="0" y="6127750"/>
                </a:cubicBezTo>
                <a:lnTo>
                  <a:pt x="0" y="6127750"/>
                </a:lnTo>
                <a:cubicBezTo>
                  <a:pt x="-46332" y="4191750"/>
                  <a:pt x="133940" y="2394419"/>
                  <a:pt x="0" y="1021312"/>
                </a:cubicBezTo>
                <a:cubicBezTo>
                  <a:pt x="49776" y="397478"/>
                  <a:pt x="556958" y="9338"/>
                  <a:pt x="1021312" y="0"/>
                </a:cubicBezTo>
                <a:close/>
              </a:path>
            </a:pathLst>
          </a:custGeom>
          <a:solidFill>
            <a:schemeClr val="lt1">
              <a:alpha val="96000"/>
            </a:schemeClr>
          </a:solidFill>
          <a:ln w="28575">
            <a:solidFill>
              <a:srgbClr val="92D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214188587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B67025-A4AD-46F4-DCC1-BA0BFE3CCE9B}"/>
              </a:ext>
            </a:extLst>
          </p:cNvPr>
          <p:cNvGrpSpPr/>
          <p:nvPr/>
        </p:nvGrpSpPr>
        <p:grpSpPr>
          <a:xfrm>
            <a:off x="1050449" y="228831"/>
            <a:ext cx="10303351" cy="1306091"/>
            <a:chOff x="990623" y="567159"/>
            <a:chExt cx="10303351" cy="1306091"/>
          </a:xfrm>
        </p:grpSpPr>
        <p:grpSp>
          <p:nvGrpSpPr>
            <p:cNvPr id="3" name="Group 36">
              <a:extLst>
                <a:ext uri="{FF2B5EF4-FFF2-40B4-BE49-F238E27FC236}">
                  <a16:creationId xmlns:a16="http://schemas.microsoft.com/office/drawing/2014/main" id="{F6145399-1361-8DBE-5C54-8EDB615C3787}"/>
                </a:ext>
              </a:extLst>
            </p:cNvPr>
            <p:cNvGrpSpPr/>
            <p:nvPr/>
          </p:nvGrpSpPr>
          <p:grpSpPr>
            <a:xfrm>
              <a:off x="990623" y="567159"/>
              <a:ext cx="9856429" cy="1306091"/>
              <a:chOff x="4476339" y="206725"/>
              <a:chExt cx="9814857" cy="1121762"/>
            </a:xfrm>
          </p:grpSpPr>
          <p:pic>
            <p:nvPicPr>
              <p:cNvPr id="6" name="Picture 13">
                <a:extLst>
                  <a:ext uri="{FF2B5EF4-FFF2-40B4-BE49-F238E27FC236}">
                    <a16:creationId xmlns:a16="http://schemas.microsoft.com/office/drawing/2014/main" id="{E213035E-7F05-DA1F-8812-F31ACFAB1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/>
              </a:blip>
              <a:stretch>
                <a:fillRect/>
              </a:stretch>
            </p:blipFill>
            <p:spPr>
              <a:xfrm>
                <a:off x="4476339" y="206725"/>
                <a:ext cx="9814857" cy="1121762"/>
              </a:xfrm>
              <a:prstGeom prst="rect">
                <a:avLst/>
              </a:prstGeom>
            </p:spPr>
          </p:pic>
          <p:pic>
            <p:nvPicPr>
              <p:cNvPr id="8" name="Picture 35">
                <a:extLst>
                  <a:ext uri="{FF2B5EF4-FFF2-40B4-BE49-F238E27FC236}">
                    <a16:creationId xmlns:a16="http://schemas.microsoft.com/office/drawing/2014/main" id="{FFEBF1F7-E4B9-9152-047C-143B8D5D3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4717" y="206725"/>
                <a:ext cx="658391" cy="550225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700CA4-DC8E-0544-5AB1-74D3408967EC}"/>
                </a:ext>
              </a:extLst>
            </p:cNvPr>
            <p:cNvSpPr txBox="1"/>
            <p:nvPr/>
          </p:nvSpPr>
          <p:spPr>
            <a:xfrm>
              <a:off x="1842566" y="810370"/>
              <a:ext cx="945140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400" b="1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Thực hiện tiết kiệm chất đốt</a:t>
              </a:r>
              <a:endPara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AA701C-9244-D4F1-D2F0-6984AFB3F1EE}"/>
              </a:ext>
            </a:extLst>
          </p:cNvPr>
          <p:cNvSpPr/>
          <p:nvPr/>
        </p:nvSpPr>
        <p:spPr>
          <a:xfrm>
            <a:off x="1018043" y="1826982"/>
            <a:ext cx="9921240" cy="1862433"/>
          </a:xfrm>
          <a:prstGeom prst="roundRect">
            <a:avLst>
              <a:gd name="adj" fmla="val 12429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 1: </a:t>
            </a:r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Tìm hiểu những việc làm tiết kiệm chất đốt qua sách, báo, </a:t>
            </a:r>
            <a:r>
              <a:rPr lang="vi-VN" sz="28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</a:t>
            </a:r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GB" sz="28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Ví dụ: Tắt bếp khi không sử dụng; điều chỉnh ngọn lửa phù hợp khi đun;…</a:t>
            </a:r>
            <a:endParaRPr lang="vi-VN" sz="28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7912DD8-5037-E68A-56C2-9D7230BFE641}"/>
              </a:ext>
            </a:extLst>
          </p:cNvPr>
          <p:cNvSpPr/>
          <p:nvPr/>
        </p:nvSpPr>
        <p:spPr>
          <a:xfrm>
            <a:off x="1018043" y="4054541"/>
            <a:ext cx="9921240" cy="1033272"/>
          </a:xfrm>
          <a:prstGeom prst="roundRect">
            <a:avLst>
              <a:gd name="adj" fmla="val 13393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 2: </a:t>
            </a:r>
            <a:r>
              <a:rPr lang="vi-VN" sz="3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Trao đổi thông tin trong nhóm và lựa chọn hình thức báo cáo.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8331092-A86F-0772-B608-C86BF3576D63}"/>
              </a:ext>
            </a:extLst>
          </p:cNvPr>
          <p:cNvSpPr/>
          <p:nvPr/>
        </p:nvSpPr>
        <p:spPr>
          <a:xfrm>
            <a:off x="985638" y="5280472"/>
            <a:ext cx="9921240" cy="1033272"/>
          </a:xfrm>
          <a:prstGeom prst="roundRect">
            <a:avLst>
              <a:gd name="adj" fmla="val 13393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 3: </a:t>
            </a:r>
            <a:r>
              <a:rPr lang="vi-VN" sz="3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Báo cáo kết quả.</a:t>
            </a:r>
          </a:p>
        </p:txBody>
      </p:sp>
    </p:spTree>
    <p:extLst>
      <p:ext uri="{BB962C8B-B14F-4D97-AF65-F5344CB8AC3E}">
        <p14:creationId xmlns:p14="http://schemas.microsoft.com/office/powerpoint/2010/main" val="353405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32169-227B-7499-AE8F-23D16C87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green screen with clouds and a recycle symbol&#10;&#10;Description automatically generated">
            <a:extLst>
              <a:ext uri="{FF2B5EF4-FFF2-40B4-BE49-F238E27FC236}">
                <a16:creationId xmlns:a16="http://schemas.microsoft.com/office/drawing/2014/main" id="{56AEACFB-C316-3484-CFA1-A47FED7E0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B90F50-6B4F-167D-A500-0413A8405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14" y="1948548"/>
            <a:ext cx="7942590" cy="20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7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32169-227B-7499-AE8F-23D16C87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green screen with clouds and a recycle symbol&#10;&#10;Description automatically generated">
            <a:extLst>
              <a:ext uri="{FF2B5EF4-FFF2-40B4-BE49-F238E27FC236}">
                <a16:creationId xmlns:a16="http://schemas.microsoft.com/office/drawing/2014/main" id="{56AEACFB-C316-3484-CFA1-A47FED7E0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C37B14F-2BBE-0198-4033-1480A3554F50}"/>
              </a:ext>
            </a:extLst>
          </p:cNvPr>
          <p:cNvSpPr/>
          <p:nvPr/>
        </p:nvSpPr>
        <p:spPr>
          <a:xfrm>
            <a:off x="338328" y="365125"/>
            <a:ext cx="11402568" cy="2213483"/>
          </a:xfrm>
          <a:custGeom>
            <a:avLst/>
            <a:gdLst>
              <a:gd name="connsiteX0" fmla="*/ 368921 w 11402568"/>
              <a:gd name="connsiteY0" fmla="*/ 0 h 2213483"/>
              <a:gd name="connsiteX1" fmla="*/ 11402568 w 11402568"/>
              <a:gd name="connsiteY1" fmla="*/ 0 h 2213483"/>
              <a:gd name="connsiteX2" fmla="*/ 11402568 w 11402568"/>
              <a:gd name="connsiteY2" fmla="*/ 0 h 2213483"/>
              <a:gd name="connsiteX3" fmla="*/ 11402568 w 11402568"/>
              <a:gd name="connsiteY3" fmla="*/ 1844562 h 2213483"/>
              <a:gd name="connsiteX4" fmla="*/ 11033647 w 11402568"/>
              <a:gd name="connsiteY4" fmla="*/ 2213483 h 2213483"/>
              <a:gd name="connsiteX5" fmla="*/ 0 w 11402568"/>
              <a:gd name="connsiteY5" fmla="*/ 2213483 h 2213483"/>
              <a:gd name="connsiteX6" fmla="*/ 0 w 11402568"/>
              <a:gd name="connsiteY6" fmla="*/ 2213483 h 2213483"/>
              <a:gd name="connsiteX7" fmla="*/ 0 w 11402568"/>
              <a:gd name="connsiteY7" fmla="*/ 368921 h 2213483"/>
              <a:gd name="connsiteX8" fmla="*/ 368921 w 11402568"/>
              <a:gd name="connsiteY8" fmla="*/ 0 h 221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02568" h="2213483" fill="none" extrusionOk="0">
                <a:moveTo>
                  <a:pt x="368921" y="0"/>
                </a:moveTo>
                <a:cubicBezTo>
                  <a:pt x="5388096" y="78011"/>
                  <a:pt x="7653476" y="21937"/>
                  <a:pt x="11402568" y="0"/>
                </a:cubicBezTo>
                <a:lnTo>
                  <a:pt x="11402568" y="0"/>
                </a:lnTo>
                <a:cubicBezTo>
                  <a:pt x="11418971" y="287042"/>
                  <a:pt x="11283550" y="1471052"/>
                  <a:pt x="11402568" y="1844562"/>
                </a:cubicBezTo>
                <a:cubicBezTo>
                  <a:pt x="11426917" y="2018019"/>
                  <a:pt x="11222802" y="2212389"/>
                  <a:pt x="11033647" y="2213483"/>
                </a:cubicBezTo>
                <a:cubicBezTo>
                  <a:pt x="8739814" y="2068399"/>
                  <a:pt x="4059996" y="2248562"/>
                  <a:pt x="0" y="2213483"/>
                </a:cubicBezTo>
                <a:lnTo>
                  <a:pt x="0" y="2213483"/>
                </a:lnTo>
                <a:cubicBezTo>
                  <a:pt x="155188" y="1375624"/>
                  <a:pt x="123919" y="884198"/>
                  <a:pt x="0" y="368921"/>
                </a:cubicBezTo>
                <a:cubicBezTo>
                  <a:pt x="3681" y="165642"/>
                  <a:pt x="168423" y="39352"/>
                  <a:pt x="368921" y="0"/>
                </a:cubicBezTo>
                <a:close/>
              </a:path>
              <a:path w="11402568" h="2213483" stroke="0" extrusionOk="0">
                <a:moveTo>
                  <a:pt x="368921" y="0"/>
                </a:moveTo>
                <a:cubicBezTo>
                  <a:pt x="5041373" y="-16420"/>
                  <a:pt x="9744290" y="-157111"/>
                  <a:pt x="11402568" y="0"/>
                </a:cubicBezTo>
                <a:lnTo>
                  <a:pt x="11402568" y="0"/>
                </a:lnTo>
                <a:cubicBezTo>
                  <a:pt x="11317853" y="454670"/>
                  <a:pt x="11560590" y="1465820"/>
                  <a:pt x="11402568" y="1844562"/>
                </a:cubicBezTo>
                <a:cubicBezTo>
                  <a:pt x="11401266" y="2052085"/>
                  <a:pt x="11269882" y="2235549"/>
                  <a:pt x="11033647" y="2213483"/>
                </a:cubicBezTo>
                <a:cubicBezTo>
                  <a:pt x="7160473" y="2095988"/>
                  <a:pt x="4186203" y="2295105"/>
                  <a:pt x="0" y="2213483"/>
                </a:cubicBezTo>
                <a:lnTo>
                  <a:pt x="0" y="2213483"/>
                </a:lnTo>
                <a:cubicBezTo>
                  <a:pt x="159720" y="1380162"/>
                  <a:pt x="95508" y="1258301"/>
                  <a:pt x="0" y="368921"/>
                </a:cubicBezTo>
                <a:cubicBezTo>
                  <a:pt x="21168" y="139750"/>
                  <a:pt x="183997" y="1763"/>
                  <a:pt x="368921" y="0"/>
                </a:cubicBezTo>
                <a:close/>
              </a:path>
            </a:pathLst>
          </a:custGeom>
          <a:solidFill>
            <a:schemeClr val="lt1">
              <a:alpha val="96000"/>
            </a:schemeClr>
          </a:solidFill>
          <a:ln w="28575">
            <a:solidFill>
              <a:srgbClr val="92D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214188587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4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Ở gia đình và địa phương em sử dụng những biện pháp nào để giảm ô nhiễm môi trường khi sử dụng chất đốt?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FF1A55-5E3B-518E-75ED-50D8630C5E93}"/>
              </a:ext>
            </a:extLst>
          </p:cNvPr>
          <p:cNvSpPr/>
          <p:nvPr/>
        </p:nvSpPr>
        <p:spPr>
          <a:xfrm>
            <a:off x="301752" y="2852928"/>
            <a:ext cx="11503152" cy="34472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Những biện pháp để giảm ô nhiễm môi trường khi sử dụng chất đốt ở gia đình và địa phương em là:</a:t>
            </a:r>
          </a:p>
          <a:p>
            <a:r>
              <a:rPr lang="vi-VN" sz="32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Tiết kiệm chất đốt.</a:t>
            </a:r>
          </a:p>
          <a:p>
            <a:r>
              <a:rPr lang="vi-VN" sz="32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Không thải chất đốt ra môi trường khi chưa qua xử lý.</a:t>
            </a:r>
          </a:p>
          <a:p>
            <a:r>
              <a:rPr lang="vi-VN" sz="32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Kiểm tra, bão dưỡng định kì bộ phận lọc khí thải …</a:t>
            </a:r>
          </a:p>
        </p:txBody>
      </p:sp>
    </p:spTree>
    <p:extLst>
      <p:ext uri="{BB962C8B-B14F-4D97-AF65-F5344CB8AC3E}">
        <p14:creationId xmlns:p14="http://schemas.microsoft.com/office/powerpoint/2010/main" val="227731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352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#9Slide03 NettoOT</vt:lpstr>
      <vt:lpstr>#9Slide03 Yanone Bold</vt:lpstr>
      <vt:lpstr>#9Slide05 FS Blonde Script</vt:lpstr>
      <vt:lpstr>#9Slide05 Voyage</vt:lpstr>
      <vt:lpstr>#9Slide07 Crocante</vt:lpstr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 THI YEN NHI</dc:creator>
  <cp:lastModifiedBy>VO THI YEN NHI</cp:lastModifiedBy>
  <cp:revision>2</cp:revision>
  <dcterms:created xsi:type="dcterms:W3CDTF">2024-09-23T06:25:56Z</dcterms:created>
  <dcterms:modified xsi:type="dcterms:W3CDTF">2024-09-23T07:44:34Z</dcterms:modified>
</cp:coreProperties>
</file>