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29"/>
  </p:notesMasterIdLst>
  <p:sldIdLst>
    <p:sldId id="648" r:id="rId5"/>
    <p:sldId id="655" r:id="rId6"/>
    <p:sldId id="647" r:id="rId7"/>
    <p:sldId id="649" r:id="rId8"/>
    <p:sldId id="650" r:id="rId9"/>
    <p:sldId id="651" r:id="rId10"/>
    <p:sldId id="654" r:id="rId11"/>
    <p:sldId id="256" r:id="rId12"/>
    <p:sldId id="265" r:id="rId13"/>
    <p:sldId id="259" r:id="rId14"/>
    <p:sldId id="270" r:id="rId15"/>
    <p:sldId id="269" r:id="rId16"/>
    <p:sldId id="271" r:id="rId17"/>
    <p:sldId id="656" r:id="rId18"/>
    <p:sldId id="537" r:id="rId19"/>
    <p:sldId id="539" r:id="rId20"/>
    <p:sldId id="260" r:id="rId21"/>
    <p:sldId id="658" r:id="rId22"/>
    <p:sldId id="657" r:id="rId23"/>
    <p:sldId id="659" r:id="rId24"/>
    <p:sldId id="275" r:id="rId25"/>
    <p:sldId id="277" r:id="rId26"/>
    <p:sldId id="264" r:id="rId27"/>
    <p:sldId id="267"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474" autoAdjust="0"/>
  </p:normalViewPr>
  <p:slideViewPr>
    <p:cSldViewPr>
      <p:cViewPr varScale="1">
        <p:scale>
          <a:sx n="42" d="100"/>
          <a:sy n="42" d="100"/>
        </p:scale>
        <p:origin x="-9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50A7C-4E2F-4F14-94B7-FF084C3A5ECD}"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281C1-8E5A-4845-A5F6-6A949D5C2A09}" type="slidenum">
              <a:rPr lang="en-US" smtClean="0"/>
              <a:t>‹#›</a:t>
            </a:fld>
            <a:endParaRPr lang="en-US"/>
          </a:p>
        </p:txBody>
      </p:sp>
    </p:spTree>
    <p:extLst>
      <p:ext uri="{BB962C8B-B14F-4D97-AF65-F5344CB8AC3E}">
        <p14:creationId xmlns:p14="http://schemas.microsoft.com/office/powerpoint/2010/main" val="343950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919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820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9253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62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351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18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384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1805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241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3937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995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878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73024" y="2"/>
            <a:ext cx="18434048" cy="10333980"/>
          </a:xfrm>
          <a:prstGeom prst="rect">
            <a:avLst/>
          </a:prstGeom>
        </p:spPr>
      </p:pic>
    </p:spTree>
    <p:extLst>
      <p:ext uri="{BB962C8B-B14F-4D97-AF65-F5344CB8AC3E}">
        <p14:creationId xmlns:p14="http://schemas.microsoft.com/office/powerpoint/2010/main" val="1662234531"/>
      </p:ext>
    </p:extLst>
  </p:cSld>
  <p:clrMapOvr>
    <a:masterClrMapping/>
  </p:clrMapOvr>
  <p:transition spd="slow"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7028806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71521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39366567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23390193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9583743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89475924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2313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1208422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54247202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44885048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a:xfrm>
            <a:off x="1257300" y="9534526"/>
            <a:ext cx="4114800" cy="547688"/>
          </a:xfrm>
          <a:prstGeom prst="rect">
            <a:avLst/>
          </a:prstGeom>
        </p:spPr>
        <p:txBody>
          <a:bodyPr/>
          <a:lstStyle/>
          <a:p>
            <a:fld id="{C579690C-FD19-4EC8-B8B4-296DD396E793}" type="datetimeFigureOut">
              <a:rPr lang="zh-CN" altLang="en-US" smtClean="0"/>
              <a:pPr/>
              <a:t>2025/5/28</a:t>
            </a:fld>
            <a:endParaRPr lang="zh-CN" altLang="en-US"/>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a:xfrm>
            <a:off x="12915900" y="9534526"/>
            <a:ext cx="4114800" cy="547688"/>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5305014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1257300" y="2990850"/>
            <a:ext cx="15773400" cy="6286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68541"/>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281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2726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353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95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977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6145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0382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7081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64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012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AI-generated content may be incorrect.">
            <a:extLst>
              <a:ext uri="{FF2B5EF4-FFF2-40B4-BE49-F238E27FC236}">
                <a16:creationId xmlns:a16="http://schemas.microsoft.com/office/drawing/2014/main" xmlns="" id="{AEBCEB7D-4B3B-33DA-D3DF-3D08BD0E79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8395"/>
            <a:ext cx="2228553" cy="22285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19C6251-B0BF-2928-E372-14F4DDB78189}"/>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84022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3531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wipe/>
  </p:transition>
  <p:txStyles>
    <p:titleStyle>
      <a:lvl1pPr algn="l" defTabSz="1371600" rtl="0" eaLnBrk="1" latinLnBrk="0" hangingPunct="1">
        <a:lnSpc>
          <a:spcPct val="90000"/>
        </a:lnSpc>
        <a:spcBef>
          <a:spcPct val="0"/>
        </a:spcBef>
        <a:buNone/>
        <a:defRPr sz="66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2A745300-366A-4952-94C0-49953E87563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6941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p3"/><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5.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4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jpeg"/><Relationship Id="rId10" Type="http://schemas.openxmlformats.org/officeDocument/2006/relationships/image" Target="../media/image33.jpeg"/><Relationship Id="rId4" Type="http://schemas.openxmlformats.org/officeDocument/2006/relationships/image" Target="../media/image29.pn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7.png"/><Relationship Id="rId17" Type="http://schemas.openxmlformats.org/officeDocument/2006/relationships/image" Target="../media/image19.svg"/><Relationship Id="rId2" Type="http://schemas.openxmlformats.org/officeDocument/2006/relationships/image" Target="../media/image2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60.sv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5.svg"/><Relationship Id="rId18" Type="http://schemas.openxmlformats.org/officeDocument/2006/relationships/image" Target="../media/image49.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7.png"/><Relationship Id="rId17" Type="http://schemas.openxmlformats.org/officeDocument/2006/relationships/image" Target="../media/image19.svg"/><Relationship Id="rId2" Type="http://schemas.openxmlformats.org/officeDocument/2006/relationships/image" Target="../media/image2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0.svg"/><Relationship Id="rId7" Type="http://schemas.openxmlformats.org/officeDocument/2006/relationships/image" Target="../media/image56.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76.svg"/><Relationship Id="rId5" Type="http://schemas.openxmlformats.org/officeDocument/2006/relationships/image" Target="../media/image72.sv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7.png"/><Relationship Id="rId17" Type="http://schemas.openxmlformats.org/officeDocument/2006/relationships/image" Target="../media/image19.svg"/><Relationship Id="rId2" Type="http://schemas.openxmlformats.org/officeDocument/2006/relationships/image" Target="../media/image2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11.sv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9.svg"/><Relationship Id="rId3" Type="http://schemas.openxmlformats.org/officeDocument/2006/relationships/image" Target="../media/image70.svg"/><Relationship Id="rId7" Type="http://schemas.openxmlformats.org/officeDocument/2006/relationships/image" Target="../media/image56.svg"/><Relationship Id="rId12"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76.svg"/><Relationship Id="rId5" Type="http://schemas.openxmlformats.org/officeDocument/2006/relationships/image" Target="../media/image72.sv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74.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88.svg"/></Relationships>
</file>

<file path=ppt/slides/_rels/slide24.xml.rels><?xml version="1.0" encoding="UTF-8" standalone="yes"?>
<Relationships xmlns="http://schemas.openxmlformats.org/package/2006/relationships"><Relationship Id="rId13" Type="http://schemas.openxmlformats.org/officeDocument/2006/relationships/image" Target="../media/image100.svg"/><Relationship Id="rId18" Type="http://schemas.openxmlformats.org/officeDocument/2006/relationships/image" Target="../media/image69.png"/><Relationship Id="rId26" Type="http://schemas.openxmlformats.org/officeDocument/2006/relationships/image" Target="../media/image41.png"/><Relationship Id="rId39" Type="http://schemas.openxmlformats.org/officeDocument/2006/relationships/image" Target="../media/image122.svg"/><Relationship Id="rId21" Type="http://schemas.openxmlformats.org/officeDocument/2006/relationships/image" Target="../media/image19.svg"/><Relationship Id="rId34" Type="http://schemas.openxmlformats.org/officeDocument/2006/relationships/image" Target="../media/image75.png"/><Relationship Id="rId42" Type="http://schemas.openxmlformats.org/officeDocument/2006/relationships/image" Target="../media/image79.png"/><Relationship Id="rId47" Type="http://schemas.openxmlformats.org/officeDocument/2006/relationships/image" Target="../media/image34.svg"/><Relationship Id="rId50" Type="http://schemas.openxmlformats.org/officeDocument/2006/relationships/image" Target="../media/image50.png"/><Relationship Id="rId55" Type="http://schemas.openxmlformats.org/officeDocument/2006/relationships/image" Target="../media/image130.svg"/><Relationship Id="rId7" Type="http://schemas.openxmlformats.org/officeDocument/2006/relationships/image" Target="../media/image94.svg"/><Relationship Id="rId12" Type="http://schemas.openxmlformats.org/officeDocument/2006/relationships/image" Target="../media/image66.png"/><Relationship Id="rId17" Type="http://schemas.openxmlformats.org/officeDocument/2006/relationships/image" Target="../media/image104.svg"/><Relationship Id="rId25" Type="http://schemas.openxmlformats.org/officeDocument/2006/relationships/image" Target="../media/image110.svg"/><Relationship Id="rId33" Type="http://schemas.openxmlformats.org/officeDocument/2006/relationships/image" Target="../media/image116.svg"/><Relationship Id="rId38" Type="http://schemas.openxmlformats.org/officeDocument/2006/relationships/image" Target="../media/image77.png"/><Relationship Id="rId46" Type="http://schemas.openxmlformats.org/officeDocument/2006/relationships/image" Target="../media/image16.png"/><Relationship Id="rId2" Type="http://schemas.openxmlformats.org/officeDocument/2006/relationships/image" Target="../media/image62.png"/><Relationship Id="rId16" Type="http://schemas.openxmlformats.org/officeDocument/2006/relationships/image" Target="../media/image68.png"/><Relationship Id="rId20" Type="http://schemas.openxmlformats.org/officeDocument/2006/relationships/image" Target="../media/image39.png"/><Relationship Id="rId29" Type="http://schemas.openxmlformats.org/officeDocument/2006/relationships/image" Target="../media/image112.svg"/><Relationship Id="rId41" Type="http://schemas.openxmlformats.org/officeDocument/2006/relationships/image" Target="../media/image124.svg"/><Relationship Id="rId54"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98.svg"/><Relationship Id="rId24" Type="http://schemas.openxmlformats.org/officeDocument/2006/relationships/image" Target="../media/image71.png"/><Relationship Id="rId32" Type="http://schemas.openxmlformats.org/officeDocument/2006/relationships/image" Target="../media/image74.png"/><Relationship Id="rId37" Type="http://schemas.openxmlformats.org/officeDocument/2006/relationships/image" Target="../media/image120.svg"/><Relationship Id="rId40" Type="http://schemas.openxmlformats.org/officeDocument/2006/relationships/image" Target="../media/image78.png"/><Relationship Id="rId45" Type="http://schemas.openxmlformats.org/officeDocument/2006/relationships/image" Target="../media/image40.svg"/><Relationship Id="rId53" Type="http://schemas.openxmlformats.org/officeDocument/2006/relationships/image" Target="../media/image128.svg"/><Relationship Id="rId5" Type="http://schemas.openxmlformats.org/officeDocument/2006/relationships/image" Target="../media/image17.svg"/><Relationship Id="rId15" Type="http://schemas.openxmlformats.org/officeDocument/2006/relationships/image" Target="../media/image102.svg"/><Relationship Id="rId23" Type="http://schemas.openxmlformats.org/officeDocument/2006/relationships/image" Target="../media/image108.svg"/><Relationship Id="rId28" Type="http://schemas.openxmlformats.org/officeDocument/2006/relationships/image" Target="../media/image72.png"/><Relationship Id="rId36" Type="http://schemas.openxmlformats.org/officeDocument/2006/relationships/image" Target="../media/image76.png"/><Relationship Id="rId49" Type="http://schemas.openxmlformats.org/officeDocument/2006/relationships/image" Target="../media/image76.svg"/><Relationship Id="rId10" Type="http://schemas.openxmlformats.org/officeDocument/2006/relationships/image" Target="../media/image65.png"/><Relationship Id="rId19" Type="http://schemas.openxmlformats.org/officeDocument/2006/relationships/image" Target="../media/image106.svg"/><Relationship Id="rId31" Type="http://schemas.openxmlformats.org/officeDocument/2006/relationships/image" Target="../media/image114.svg"/><Relationship Id="rId44" Type="http://schemas.openxmlformats.org/officeDocument/2006/relationships/image" Target="../media/image20.png"/><Relationship Id="rId52" Type="http://schemas.openxmlformats.org/officeDocument/2006/relationships/image" Target="../media/image80.png"/><Relationship Id="rId4" Type="http://schemas.openxmlformats.org/officeDocument/2006/relationships/image" Target="../media/image38.png"/><Relationship Id="rId9" Type="http://schemas.openxmlformats.org/officeDocument/2006/relationships/image" Target="../media/image96.svg"/><Relationship Id="rId14" Type="http://schemas.openxmlformats.org/officeDocument/2006/relationships/image" Target="../media/image67.png"/><Relationship Id="rId22" Type="http://schemas.openxmlformats.org/officeDocument/2006/relationships/image" Target="../media/image70.png"/><Relationship Id="rId27" Type="http://schemas.openxmlformats.org/officeDocument/2006/relationships/image" Target="../media/image60.svg"/><Relationship Id="rId30" Type="http://schemas.openxmlformats.org/officeDocument/2006/relationships/image" Target="../media/image73.png"/><Relationship Id="rId35" Type="http://schemas.openxmlformats.org/officeDocument/2006/relationships/image" Target="../media/image118.svg"/><Relationship Id="rId43" Type="http://schemas.openxmlformats.org/officeDocument/2006/relationships/image" Target="../media/image126.svg"/><Relationship Id="rId48" Type="http://schemas.openxmlformats.org/officeDocument/2006/relationships/image" Target="../media/image53.png"/><Relationship Id="rId8" Type="http://schemas.openxmlformats.org/officeDocument/2006/relationships/image" Target="../media/image64.png"/><Relationship Id="rId51" Type="http://schemas.openxmlformats.org/officeDocument/2006/relationships/image" Target="../media/image70.svg"/><Relationship Id="rId3" Type="http://schemas.openxmlformats.org/officeDocument/2006/relationships/image" Target="../media/image92.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2.sv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0.svg"/><Relationship Id="rId5" Type="http://schemas.openxmlformats.org/officeDocument/2006/relationships/image" Target="../media/image7.svg"/><Relationship Id="rId1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8.sv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547688"/>
            <a:ext cx="15773400" cy="1988345"/>
          </a:xfrm>
          <a:prstGeom prst="rect">
            <a:avLst/>
          </a:prstGeom>
        </p:spPr>
        <p:txBody>
          <a:bodyPr/>
          <a:lstStyle/>
          <a:p>
            <a:endParaRPr lang="en-US" dirty="0"/>
          </a:p>
        </p:txBody>
      </p:sp>
      <p:sp>
        <p:nvSpPr>
          <p:cNvPr id="8" name="TextBox 7"/>
          <p:cNvSpPr txBox="1"/>
          <p:nvPr/>
        </p:nvSpPr>
        <p:spPr>
          <a:xfrm>
            <a:off x="17260795" y="652556"/>
            <a:ext cx="904415" cy="507831"/>
          </a:xfrm>
          <a:prstGeom prst="rect">
            <a:avLst/>
          </a:prstGeom>
          <a:noFill/>
        </p:spPr>
        <p:txBody>
          <a:bodyPr wrap="none" rtlCol="0">
            <a:spAutoFit/>
          </a:bodyPr>
          <a:lstStyle/>
          <a:p>
            <a:pPr defTabSz="1371600">
              <a:defRPr/>
            </a:pPr>
            <a:r>
              <a:rPr lang="en-US" sz="2700" dirty="0">
                <a:solidFill>
                  <a:prstClr val="black"/>
                </a:solidFill>
                <a:latin typeface="等线"/>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342900"/>
            <a:ext cx="18288000" cy="1062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7310474" y="6582380"/>
            <a:ext cx="5985839" cy="3704621"/>
          </a:xfrm>
          <a:prstGeom prst="rect">
            <a:avLst/>
          </a:prstGeom>
        </p:spPr>
      </p:pic>
      <p:sp>
        <p:nvSpPr>
          <p:cNvPr id="7" name="Rounded Rectangle 3">
            <a:hlinkClick r:id="rId7" action="ppaction://hlinksldjump"/>
            <a:extLst>
              <a:ext uri="{FF2B5EF4-FFF2-40B4-BE49-F238E27FC236}">
                <a16:creationId xmlns:a16="http://schemas.microsoft.com/office/drawing/2014/main" xmlns="" id="{909CB7D1-63CC-7DA1-DB78-70728BAD798B}"/>
              </a:ext>
            </a:extLst>
          </p:cNvPr>
          <p:cNvSpPr/>
          <p:nvPr/>
        </p:nvSpPr>
        <p:spPr>
          <a:xfrm>
            <a:off x="6917669" y="4543426"/>
            <a:ext cx="4070678" cy="14573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defTabSz="1371600">
              <a:defRPr/>
            </a:pPr>
            <a:r>
              <a:rPr lang="en-US" sz="9900" dirty="0" err="1">
                <a:solidFill>
                  <a:prstClr val="white"/>
                </a:solidFill>
                <a:latin typeface="#9Slide03 AmpleSoft Bold" pitchFamily="2" charset="0"/>
              </a:rPr>
              <a:t>Chơi</a:t>
            </a:r>
            <a:endParaRPr lang="en-US" sz="9900" dirty="0">
              <a:solidFill>
                <a:prstClr val="white"/>
              </a:solidFill>
              <a:latin typeface="#9Slide03 AmpleSoft Bold" pitchFamily="2" charset="0"/>
            </a:endParaRPr>
          </a:p>
        </p:txBody>
      </p:sp>
      <p:pic>
        <p:nvPicPr>
          <p:cNvPr id="9" name="Picture 8">
            <a:extLst>
              <a:ext uri="{FF2B5EF4-FFF2-40B4-BE49-F238E27FC236}">
                <a16:creationId xmlns:a16="http://schemas.microsoft.com/office/drawing/2014/main" xmlns="" id="{856B3FDE-EC8D-C23C-FEFF-27D4A9EAFC30}"/>
              </a:ext>
            </a:extLst>
          </p:cNvPr>
          <p:cNvPicPr>
            <a:picLocks noChangeAspect="1"/>
          </p:cNvPicPr>
          <p:nvPr/>
        </p:nvPicPr>
        <p:blipFill>
          <a:blip r:embed="rId8"/>
          <a:stretch>
            <a:fillRect/>
          </a:stretch>
        </p:blipFill>
        <p:spPr>
          <a:xfrm>
            <a:off x="53283" y="403884"/>
            <a:ext cx="18234717" cy="3849957"/>
          </a:xfrm>
          <a:prstGeom prst="rect">
            <a:avLst/>
          </a:prstGeom>
        </p:spPr>
      </p:pic>
      <p:sp>
        <p:nvSpPr>
          <p:cNvPr id="17" name="TextBox 16">
            <a:extLst>
              <a:ext uri="{FF2B5EF4-FFF2-40B4-BE49-F238E27FC236}">
                <a16:creationId xmlns:a16="http://schemas.microsoft.com/office/drawing/2014/main" xmlns="" id="{0FD30C9A-82B4-6EFB-8688-A1CD30CB95FD}"/>
              </a:ext>
            </a:extLst>
          </p:cNvPr>
          <p:cNvSpPr txBox="1"/>
          <p:nvPr/>
        </p:nvSpPr>
        <p:spPr>
          <a:xfrm>
            <a:off x="13157073" y="9598521"/>
            <a:ext cx="5130927" cy="507831"/>
          </a:xfrm>
          <a:prstGeom prst="rect">
            <a:avLst/>
          </a:prstGeom>
          <a:noFill/>
        </p:spPr>
        <p:txBody>
          <a:bodyPr wrap="square">
            <a:spAutoFit/>
          </a:bodyPr>
          <a:lstStyle/>
          <a:p>
            <a:pPr defTabSz="1371600">
              <a:defRPr/>
            </a:pPr>
            <a:r>
              <a:rPr lang="en-US" sz="2700" dirty="0" err="1">
                <a:solidFill>
                  <a:srgbClr val="00B0F0"/>
                </a:solidFill>
                <a:latin typeface="#9Slide03 AmpleSoft Bold" panose="02000000000000000000" pitchFamily="2" charset="0"/>
              </a:rPr>
              <a:t>Hương</a:t>
            </a:r>
            <a:r>
              <a:rPr lang="en-US" sz="2700" dirty="0">
                <a:solidFill>
                  <a:srgbClr val="00B0F0"/>
                </a:solidFill>
                <a:latin typeface="#9Slide03 AmpleSoft Bold" panose="02000000000000000000" pitchFamily="2" charset="0"/>
              </a:rPr>
              <a:t> </a:t>
            </a:r>
            <a:r>
              <a:rPr lang="en-US" sz="2700" dirty="0" err="1">
                <a:solidFill>
                  <a:srgbClr val="00B0F0"/>
                </a:solidFill>
                <a:latin typeface="#9Slide03 AmpleSoft Bold" panose="02000000000000000000" pitchFamily="2" charset="0"/>
              </a:rPr>
              <a:t>Thảo</a:t>
            </a:r>
            <a:r>
              <a:rPr lang="en-US" sz="2700" dirty="0">
                <a:solidFill>
                  <a:srgbClr val="00B0F0"/>
                </a:solidFill>
                <a:latin typeface="#9Slide03 AmpleSoft Bold" panose="02000000000000000000" pitchFamily="2" charset="0"/>
              </a:rPr>
              <a:t> – </a:t>
            </a:r>
            <a:r>
              <a:rPr lang="en-US" sz="2700" dirty="0" err="1">
                <a:solidFill>
                  <a:srgbClr val="00B0F0"/>
                </a:solidFill>
                <a:latin typeface="#9Slide03 AmpleSoft Bold" panose="02000000000000000000" pitchFamily="2" charset="0"/>
              </a:rPr>
              <a:t>Zalo</a:t>
            </a:r>
            <a:r>
              <a:rPr lang="en-US" sz="2700"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xmlns=""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88976"/>
            <a:ext cx="609600" cy="6096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sp>
        <p:nvSpPr>
          <p:cNvPr id="2" name="Freeform 2"/>
          <p:cNvSpPr/>
          <p:nvPr/>
        </p:nvSpPr>
        <p:spPr>
          <a:xfrm rot="7994584">
            <a:off x="-6742646" y="-371631"/>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2">
              <a:alphaModFix amt="4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grpSp>
        <p:nvGrpSpPr>
          <p:cNvPr id="3" name="Group 3"/>
          <p:cNvGrpSpPr>
            <a:grpSpLocks noChangeAspect="1"/>
          </p:cNvGrpSpPr>
          <p:nvPr/>
        </p:nvGrpSpPr>
        <p:grpSpPr>
          <a:xfrm rot="-411645">
            <a:off x="496684" y="474653"/>
            <a:ext cx="5024812" cy="5020107"/>
            <a:chOff x="0" y="0"/>
            <a:chExt cx="3255264" cy="3252216"/>
          </a:xfrm>
        </p:grpSpPr>
        <p:sp>
          <p:nvSpPr>
            <p:cNvPr id="4" name="Freeform 4"/>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txBody>
            <a:bodyPr/>
            <a:lstStyle/>
            <a:p>
              <a:endParaRPr lang="en-US"/>
            </a:p>
          </p:txBody>
        </p:sp>
        <p:sp>
          <p:nvSpPr>
            <p:cNvPr id="5" name="Freeform 5"/>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82028" r="-82028"/>
              </a:stretch>
            </a:blipFill>
          </p:spPr>
          <p:txBody>
            <a:bodyPr/>
            <a:lstStyle/>
            <a:p>
              <a:endParaRPr lang="en-US"/>
            </a:p>
          </p:txBody>
        </p:sp>
      </p:grpSp>
      <p:sp>
        <p:nvSpPr>
          <p:cNvPr id="7" name="Freeform 7"/>
          <p:cNvSpPr/>
          <p:nvPr/>
        </p:nvSpPr>
        <p:spPr>
          <a:xfrm>
            <a:off x="6553589" y="1575553"/>
            <a:ext cx="11196024" cy="3956674"/>
          </a:xfrm>
          <a:custGeom>
            <a:avLst/>
            <a:gdLst/>
            <a:ahLst/>
            <a:cxnLst/>
            <a:rect l="l" t="t" r="r" b="b"/>
            <a:pathLst>
              <a:path w="6724884" h="2787770">
                <a:moveTo>
                  <a:pt x="0" y="0"/>
                </a:moveTo>
                <a:lnTo>
                  <a:pt x="6724883" y="0"/>
                </a:lnTo>
                <a:lnTo>
                  <a:pt x="6724883" y="2787770"/>
                </a:lnTo>
                <a:lnTo>
                  <a:pt x="0" y="2787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8" name="TextBox 8"/>
          <p:cNvSpPr txBox="1"/>
          <p:nvPr/>
        </p:nvSpPr>
        <p:spPr>
          <a:xfrm>
            <a:off x="6981016" y="2244489"/>
            <a:ext cx="10306045" cy="2708434"/>
          </a:xfrm>
          <a:prstGeom prst="rect">
            <a:avLst/>
          </a:prstGeom>
        </p:spPr>
        <p:txBody>
          <a:bodyPr wrap="square" lIns="0" tIns="0" rIns="0" bIns="0" rtlCol="0" anchor="t">
            <a:spAutoFit/>
          </a:bodyPr>
          <a:lstStyle/>
          <a:p>
            <a:pPr algn="ctr"/>
            <a:r>
              <a:rPr lang="en-US" sz="4400" u="none" strike="noStrike">
                <a:solidFill>
                  <a:srgbClr val="523405"/>
                </a:solidFill>
                <a:latin typeface="+mj-lt"/>
                <a:ea typeface="Sniglet"/>
                <a:cs typeface="Sniglet"/>
                <a:sym typeface="Sniglet"/>
              </a:rPr>
              <a:t>Sông Nin là con sông dài nhất thế giới chảy qua Ai Cập, đã mang lại cho Ai cập nhiều món quà vô giá, định hình cho một nền văn minh Ai Cập có lịch sử lâu đời nhất.</a:t>
            </a:r>
          </a:p>
        </p:txBody>
      </p:sp>
      <p:sp>
        <p:nvSpPr>
          <p:cNvPr id="9" name="Freeform 9"/>
          <p:cNvSpPr/>
          <p:nvPr/>
        </p:nvSpPr>
        <p:spPr>
          <a:xfrm rot="10549199">
            <a:off x="-928564" y="7551170"/>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8">
              <a:alphaModFix amt="29000"/>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grpSp>
        <p:nvGrpSpPr>
          <p:cNvPr id="10" name="Group 10"/>
          <p:cNvGrpSpPr>
            <a:grpSpLocks noChangeAspect="1"/>
          </p:cNvGrpSpPr>
          <p:nvPr/>
        </p:nvGrpSpPr>
        <p:grpSpPr>
          <a:xfrm rot="327981">
            <a:off x="1196383" y="4608316"/>
            <a:ext cx="5122826" cy="5118029"/>
            <a:chOff x="0" y="0"/>
            <a:chExt cx="3255264" cy="3252216"/>
          </a:xfrm>
        </p:grpSpPr>
        <p:sp>
          <p:nvSpPr>
            <p:cNvPr id="11" name="Freeform 11"/>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4"/>
              <a:stretch>
                <a:fillRect l="-15" r="-15"/>
              </a:stretch>
            </a:blipFill>
          </p:spPr>
          <p:txBody>
            <a:bodyPr/>
            <a:lstStyle/>
            <a:p>
              <a:endParaRPr lang="en-US"/>
            </a:p>
          </p:txBody>
        </p:sp>
        <p:sp>
          <p:nvSpPr>
            <p:cNvPr id="12" name="Freeform 12"/>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10"/>
              <a:stretch>
                <a:fillRect l="-24242" r="-24242"/>
              </a:stretch>
            </a:blipFill>
          </p:spPr>
          <p:txBody>
            <a:bodyPr/>
            <a:lstStyle/>
            <a:p>
              <a:endParaRPr lang="en-US"/>
            </a:p>
          </p:txBody>
        </p:sp>
      </p:grpSp>
      <p:sp>
        <p:nvSpPr>
          <p:cNvPr id="15" name="TextBox 15"/>
          <p:cNvSpPr txBox="1"/>
          <p:nvPr/>
        </p:nvSpPr>
        <p:spPr>
          <a:xfrm>
            <a:off x="7056422" y="639196"/>
            <a:ext cx="4175155" cy="921919"/>
          </a:xfrm>
          <a:prstGeom prst="rect">
            <a:avLst/>
          </a:prstGeom>
        </p:spPr>
        <p:txBody>
          <a:bodyPr wrap="square" lIns="0" tIns="0" rIns="0" bIns="0" rtlCol="0" anchor="t">
            <a:spAutoFit/>
          </a:bodyPr>
          <a:lstStyle/>
          <a:p>
            <a:pPr marL="0" lvl="0" indent="0" algn="ctr">
              <a:lnSpc>
                <a:spcPts val="6772"/>
              </a:lnSpc>
              <a:spcBef>
                <a:spcPct val="0"/>
              </a:spcBef>
            </a:pPr>
            <a:r>
              <a:rPr lang="en-US" sz="8800" spc="217">
                <a:solidFill>
                  <a:srgbClr val="523405"/>
                </a:solidFill>
                <a:latin typeface="Helvetica-Compressed" panose="02020500000000000000" pitchFamily="18" charset="0"/>
                <a:ea typeface="Helvetica-Compressed" panose="02020500000000000000" pitchFamily="18" charset="0"/>
                <a:cs typeface="Helvetica-Compressed" panose="02020500000000000000" pitchFamily="18" charset="0"/>
                <a:sym typeface="Funtastic"/>
              </a:rPr>
              <a:t>Kết luận</a:t>
            </a:r>
          </a:p>
        </p:txBody>
      </p:sp>
      <p:sp>
        <p:nvSpPr>
          <p:cNvPr id="16" name="Freeform 16"/>
          <p:cNvSpPr/>
          <p:nvPr/>
        </p:nvSpPr>
        <p:spPr>
          <a:xfrm rot="7994584">
            <a:off x="14049513" y="6685839"/>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2">
              <a:alphaModFix amt="4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17" name="Freeform 17"/>
          <p:cNvSpPr/>
          <p:nvPr/>
        </p:nvSpPr>
        <p:spPr>
          <a:xfrm>
            <a:off x="13471523" y="9130122"/>
            <a:ext cx="2798454" cy="2722133"/>
          </a:xfrm>
          <a:custGeom>
            <a:avLst/>
            <a:gdLst/>
            <a:ahLst/>
            <a:cxnLst/>
            <a:rect l="l" t="t" r="r" b="b"/>
            <a:pathLst>
              <a:path w="2798454" h="2722133">
                <a:moveTo>
                  <a:pt x="0" y="0"/>
                </a:moveTo>
                <a:lnTo>
                  <a:pt x="2798454" y="0"/>
                </a:lnTo>
                <a:lnTo>
                  <a:pt x="2798454" y="2722133"/>
                </a:lnTo>
                <a:lnTo>
                  <a:pt x="0" y="2722133"/>
                </a:lnTo>
                <a:lnTo>
                  <a:pt x="0" y="0"/>
                </a:lnTo>
                <a:close/>
              </a:path>
            </a:pathLst>
          </a:custGeom>
          <a:blipFill>
            <a:blip r:embed="rId11">
              <a:alphaModFix amt="29000"/>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8" name="Freeform 18"/>
          <p:cNvSpPr/>
          <p:nvPr/>
        </p:nvSpPr>
        <p:spPr>
          <a:xfrm>
            <a:off x="16269977" y="-995373"/>
            <a:ext cx="2798454" cy="2722133"/>
          </a:xfrm>
          <a:custGeom>
            <a:avLst/>
            <a:gdLst/>
            <a:ahLst/>
            <a:cxnLst/>
            <a:rect l="l" t="t" r="r" b="b"/>
            <a:pathLst>
              <a:path w="2798454" h="2722133">
                <a:moveTo>
                  <a:pt x="0" y="0"/>
                </a:moveTo>
                <a:lnTo>
                  <a:pt x="2798454" y="0"/>
                </a:lnTo>
                <a:lnTo>
                  <a:pt x="2798454" y="2722133"/>
                </a:lnTo>
                <a:lnTo>
                  <a:pt x="0" y="2722133"/>
                </a:lnTo>
                <a:lnTo>
                  <a:pt x="0" y="0"/>
                </a:lnTo>
                <a:close/>
              </a:path>
            </a:pathLst>
          </a:custGeom>
          <a:blipFill>
            <a:blip r:embed="rId11">
              <a:alphaModFix amt="29000"/>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21" name="Freeform 7">
            <a:extLst>
              <a:ext uri="{FF2B5EF4-FFF2-40B4-BE49-F238E27FC236}">
                <a16:creationId xmlns:a16="http://schemas.microsoft.com/office/drawing/2014/main" xmlns="" id="{217D6F84-65AC-4CA4-A85E-28E6E8AD32B5}"/>
              </a:ext>
            </a:extLst>
          </p:cNvPr>
          <p:cNvSpPr/>
          <p:nvPr/>
        </p:nvSpPr>
        <p:spPr>
          <a:xfrm>
            <a:off x="6806349" y="5814086"/>
            <a:ext cx="11196024" cy="3956674"/>
          </a:xfrm>
          <a:custGeom>
            <a:avLst/>
            <a:gdLst/>
            <a:ahLst/>
            <a:cxnLst/>
            <a:rect l="l" t="t" r="r" b="b"/>
            <a:pathLst>
              <a:path w="6724884" h="2787770">
                <a:moveTo>
                  <a:pt x="0" y="0"/>
                </a:moveTo>
                <a:lnTo>
                  <a:pt x="6724883" y="0"/>
                </a:lnTo>
                <a:lnTo>
                  <a:pt x="6724883" y="2787770"/>
                </a:lnTo>
                <a:lnTo>
                  <a:pt x="0" y="2787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22" name="TextBox 8">
            <a:extLst>
              <a:ext uri="{FF2B5EF4-FFF2-40B4-BE49-F238E27FC236}">
                <a16:creationId xmlns:a16="http://schemas.microsoft.com/office/drawing/2014/main" xmlns="" id="{5C7538AD-9B15-434E-BBC7-55F443A77464}"/>
              </a:ext>
            </a:extLst>
          </p:cNvPr>
          <p:cNvSpPr txBox="1"/>
          <p:nvPr/>
        </p:nvSpPr>
        <p:spPr>
          <a:xfrm>
            <a:off x="6998579" y="6521188"/>
            <a:ext cx="10306045" cy="2708434"/>
          </a:xfrm>
          <a:prstGeom prst="rect">
            <a:avLst/>
          </a:prstGeom>
        </p:spPr>
        <p:txBody>
          <a:bodyPr wrap="square" lIns="0" tIns="0" rIns="0" bIns="0" rtlCol="0" anchor="t">
            <a:spAutoFit/>
          </a:bodyPr>
          <a:lstStyle/>
          <a:p>
            <a:pPr algn="ctr"/>
            <a:r>
              <a:rPr lang="vi-VN" sz="4400">
                <a:solidFill>
                  <a:srgbClr val="523405"/>
                </a:solidFill>
                <a:latin typeface="Calibri" panose="020F0502020204030204" pitchFamily="34" charset="0"/>
                <a:ea typeface="Sniglet"/>
                <a:cs typeface="Calibri" panose="020F0502020204030204" pitchFamily="34" charset="0"/>
                <a:sym typeface="Sniglet"/>
              </a:rPr>
              <a:t>Ai Cập</a:t>
            </a:r>
            <a:r>
              <a:rPr lang="en-US" sz="4400">
                <a:solidFill>
                  <a:srgbClr val="523405"/>
                </a:solidFill>
                <a:latin typeface="Calibri" panose="020F0502020204030204" pitchFamily="34" charset="0"/>
                <a:ea typeface="Sniglet"/>
                <a:cs typeface="Calibri" panose="020F0502020204030204" pitchFamily="34" charset="0"/>
                <a:sym typeface="Sniglet"/>
              </a:rPr>
              <a:t> còn có nhiều biểu tưởng nổi tiếng </a:t>
            </a:r>
            <a:r>
              <a:rPr lang="vi-VN" sz="4400">
                <a:solidFill>
                  <a:srgbClr val="523405"/>
                </a:solidFill>
                <a:latin typeface="Calibri" panose="020F0502020204030204" pitchFamily="34" charset="0"/>
                <a:ea typeface="Sniglet"/>
                <a:cs typeface="Calibri" panose="020F0502020204030204" pitchFamily="34" charset="0"/>
                <a:sym typeface="Sniglet"/>
              </a:rPr>
              <a:t> như kim tự tháp, tượng nhân sư, pha-ra-ông, thần thoại Ai Cập, kênh đào Xuy-ê (Suez), đồng hồ mặt trời, chữ tượng hình,…</a:t>
            </a:r>
            <a:endParaRPr lang="en-US" sz="4400" u="none" strike="noStrike">
              <a:solidFill>
                <a:srgbClr val="523405"/>
              </a:solidFill>
              <a:latin typeface="Calibri" panose="020F0502020204030204" pitchFamily="34" charset="0"/>
              <a:ea typeface="Sniglet"/>
              <a:cs typeface="Calibri" panose="020F0502020204030204" pitchFamily="34" charset="0"/>
              <a:sym typeface="Snigle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BBC"/>
        </a:solidFill>
        <a:effectLst/>
      </p:bgPr>
    </p:bg>
    <p:spTree>
      <p:nvGrpSpPr>
        <p:cNvPr id="1" name=""/>
        <p:cNvGrpSpPr/>
        <p:nvPr/>
      </p:nvGrpSpPr>
      <p:grpSpPr>
        <a:xfrm>
          <a:off x="0" y="0"/>
          <a:ext cx="0" cy="0"/>
          <a:chOff x="0" y="0"/>
          <a:chExt cx="0" cy="0"/>
        </a:xfrm>
      </p:grpSpPr>
      <p:grpSp>
        <p:nvGrpSpPr>
          <p:cNvPr id="2" name="Group 2"/>
          <p:cNvGrpSpPr/>
          <p:nvPr/>
        </p:nvGrpSpPr>
        <p:grpSpPr>
          <a:xfrm>
            <a:off x="-742678" y="8346059"/>
            <a:ext cx="20287774" cy="15289826"/>
            <a:chOff x="0" y="0"/>
            <a:chExt cx="1078489" cy="812800"/>
          </a:xfrm>
        </p:grpSpPr>
        <p:sp>
          <p:nvSpPr>
            <p:cNvPr id="3" name="Freeform 3"/>
            <p:cNvSpPr/>
            <p:nvPr/>
          </p:nvSpPr>
          <p:spPr>
            <a:xfrm>
              <a:off x="0" y="0"/>
              <a:ext cx="1078489" cy="812800"/>
            </a:xfrm>
            <a:custGeom>
              <a:avLst/>
              <a:gdLst/>
              <a:ahLst/>
              <a:cxnLst/>
              <a:rect l="l" t="t" r="r" b="b"/>
              <a:pathLst>
                <a:path w="1078489" h="812800">
                  <a:moveTo>
                    <a:pt x="0" y="0"/>
                  </a:moveTo>
                  <a:lnTo>
                    <a:pt x="1078489" y="0"/>
                  </a:lnTo>
                  <a:lnTo>
                    <a:pt x="1078489" y="812800"/>
                  </a:lnTo>
                  <a:lnTo>
                    <a:pt x="0" y="812800"/>
                  </a:lnTo>
                  <a:close/>
                </a:path>
              </a:pathLst>
            </a:custGeom>
            <a:solidFill>
              <a:srgbClr val="FCCD5C"/>
            </a:solidFill>
          </p:spPr>
          <p:txBody>
            <a:bodyPr/>
            <a:lstStyle/>
            <a:p>
              <a:endParaRPr lang="en-US"/>
            </a:p>
          </p:txBody>
        </p:sp>
        <p:sp>
          <p:nvSpPr>
            <p:cNvPr id="4" name="TextBox 4"/>
            <p:cNvSpPr txBox="1"/>
            <p:nvPr/>
          </p:nvSpPr>
          <p:spPr>
            <a:xfrm>
              <a:off x="0" y="-38100"/>
              <a:ext cx="1078489"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2699999">
            <a:off x="-3324115" y="-2857000"/>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6" name="Freeform 6"/>
          <p:cNvSpPr/>
          <p:nvPr/>
        </p:nvSpPr>
        <p:spPr>
          <a:xfrm>
            <a:off x="-2655572" y="4318572"/>
            <a:ext cx="7368545" cy="4771133"/>
          </a:xfrm>
          <a:custGeom>
            <a:avLst/>
            <a:gdLst/>
            <a:ahLst/>
            <a:cxnLst/>
            <a:rect l="l" t="t" r="r" b="b"/>
            <a:pathLst>
              <a:path w="7368545" h="4771133">
                <a:moveTo>
                  <a:pt x="0" y="0"/>
                </a:moveTo>
                <a:lnTo>
                  <a:pt x="7368544" y="0"/>
                </a:lnTo>
                <a:lnTo>
                  <a:pt x="7368544" y="4771133"/>
                </a:lnTo>
                <a:lnTo>
                  <a:pt x="0" y="47711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flipH="1">
            <a:off x="2654174" y="3392550"/>
            <a:ext cx="2231262" cy="6586751"/>
          </a:xfrm>
          <a:custGeom>
            <a:avLst/>
            <a:gdLst/>
            <a:ahLst/>
            <a:cxnLst/>
            <a:rect l="l" t="t" r="r" b="b"/>
            <a:pathLst>
              <a:path w="2231262" h="6586751">
                <a:moveTo>
                  <a:pt x="2231262" y="0"/>
                </a:moveTo>
                <a:lnTo>
                  <a:pt x="0" y="0"/>
                </a:lnTo>
                <a:lnTo>
                  <a:pt x="0" y="6586751"/>
                </a:lnTo>
                <a:lnTo>
                  <a:pt x="2231262" y="6586751"/>
                </a:lnTo>
                <a:lnTo>
                  <a:pt x="223126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3695770" y="3392550"/>
            <a:ext cx="1542174" cy="6047741"/>
          </a:xfrm>
          <a:custGeom>
            <a:avLst/>
            <a:gdLst/>
            <a:ahLst/>
            <a:cxnLst/>
            <a:rect l="l" t="t" r="r" b="b"/>
            <a:pathLst>
              <a:path w="1542174" h="6047741">
                <a:moveTo>
                  <a:pt x="0" y="0"/>
                </a:moveTo>
                <a:lnTo>
                  <a:pt x="1542174" y="0"/>
                </a:lnTo>
                <a:lnTo>
                  <a:pt x="1542174" y="6047741"/>
                </a:lnTo>
                <a:lnTo>
                  <a:pt x="0" y="60477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5245268" y="7183143"/>
            <a:ext cx="1752852" cy="1698075"/>
          </a:xfrm>
          <a:custGeom>
            <a:avLst/>
            <a:gdLst/>
            <a:ahLst/>
            <a:cxnLst/>
            <a:rect l="l" t="t" r="r" b="b"/>
            <a:pathLst>
              <a:path w="1752852" h="1698075">
                <a:moveTo>
                  <a:pt x="0" y="0"/>
                </a:moveTo>
                <a:lnTo>
                  <a:pt x="1752852" y="0"/>
                </a:lnTo>
                <a:lnTo>
                  <a:pt x="1752852" y="1698075"/>
                </a:lnTo>
                <a:lnTo>
                  <a:pt x="0" y="16980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flipH="1">
            <a:off x="-742678" y="5413943"/>
            <a:ext cx="2583120" cy="6934549"/>
          </a:xfrm>
          <a:custGeom>
            <a:avLst/>
            <a:gdLst/>
            <a:ahLst/>
            <a:cxnLst/>
            <a:rect l="l" t="t" r="r" b="b"/>
            <a:pathLst>
              <a:path w="2583120" h="6934549">
                <a:moveTo>
                  <a:pt x="2583119" y="0"/>
                </a:moveTo>
                <a:lnTo>
                  <a:pt x="0" y="0"/>
                </a:lnTo>
                <a:lnTo>
                  <a:pt x="0" y="6934550"/>
                </a:lnTo>
                <a:lnTo>
                  <a:pt x="2583119" y="6934550"/>
                </a:lnTo>
                <a:lnTo>
                  <a:pt x="258311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5237944" y="4057717"/>
            <a:ext cx="9148462" cy="4288342"/>
          </a:xfrm>
          <a:custGeom>
            <a:avLst/>
            <a:gdLst/>
            <a:ahLst/>
            <a:cxnLst/>
            <a:rect l="l" t="t" r="r" b="b"/>
            <a:pathLst>
              <a:path w="9148462" h="4288342">
                <a:moveTo>
                  <a:pt x="0" y="0"/>
                </a:moveTo>
                <a:lnTo>
                  <a:pt x="9148462" y="0"/>
                </a:lnTo>
                <a:lnTo>
                  <a:pt x="9148462" y="4288342"/>
                </a:lnTo>
                <a:lnTo>
                  <a:pt x="0" y="42883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14"/>
          <p:cNvSpPr/>
          <p:nvPr/>
        </p:nvSpPr>
        <p:spPr>
          <a:xfrm>
            <a:off x="15599894" y="5748268"/>
            <a:ext cx="3784083" cy="4158333"/>
          </a:xfrm>
          <a:custGeom>
            <a:avLst/>
            <a:gdLst/>
            <a:ahLst/>
            <a:cxnLst/>
            <a:rect l="l" t="t" r="r" b="b"/>
            <a:pathLst>
              <a:path w="3784083" h="4158333">
                <a:moveTo>
                  <a:pt x="0" y="0"/>
                </a:moveTo>
                <a:lnTo>
                  <a:pt x="3784083" y="0"/>
                </a:lnTo>
                <a:lnTo>
                  <a:pt x="3784083" y="4158333"/>
                </a:lnTo>
                <a:lnTo>
                  <a:pt x="0" y="41583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C151B830-706C-4C5A-89EA-BEA4727C41BE}"/>
              </a:ext>
            </a:extLst>
          </p:cNvPr>
          <p:cNvSpPr txBox="1"/>
          <p:nvPr/>
        </p:nvSpPr>
        <p:spPr>
          <a:xfrm>
            <a:off x="5221241" y="1183009"/>
            <a:ext cx="8211086"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FFC000"/>
                </a:solidFill>
                <a:effectLst/>
                <a:uLnTx/>
                <a:uFillTx/>
                <a:latin typeface="#9Slide03 SFU Futura_05" panose="00000800000000000000" pitchFamily="2" charset="0"/>
                <a:ea typeface="+mn-ea"/>
                <a:cs typeface="+mn-cs"/>
              </a:rPr>
              <a:t>KHÁM</a:t>
            </a:r>
            <a:r>
              <a:rPr kumimoji="0" lang="en-US" sz="16600" b="0" i="0" u="none" strike="noStrike" kern="1200" cap="none" spc="0" normalizeH="0" noProof="0">
                <a:ln>
                  <a:noFill/>
                </a:ln>
                <a:solidFill>
                  <a:srgbClr val="FFC000"/>
                </a:solidFill>
                <a:effectLst/>
                <a:uLnTx/>
                <a:uFillTx/>
                <a:latin typeface="#9Slide03 SFU Futura_05" panose="00000800000000000000" pitchFamily="2" charset="0"/>
                <a:ea typeface="+mn-ea"/>
                <a:cs typeface="+mn-cs"/>
              </a:rPr>
              <a:t> PHÁ</a:t>
            </a:r>
            <a:endParaRPr kumimoji="0" lang="en-US" sz="16600" b="0" i="0" u="none" strike="noStrike" kern="1200" cap="none" spc="0" normalizeH="0" baseline="0" noProof="0">
              <a:ln>
                <a:noFill/>
              </a:ln>
              <a:solidFill>
                <a:srgbClr val="FFC000"/>
              </a:solidFill>
              <a:effectLst/>
              <a:uLnTx/>
              <a:uFillTx/>
              <a:latin typeface="#9Slide03 SFU Futura_05" panose="00000800000000000000" pitchFamily="2" charset="0"/>
              <a:ea typeface="+mn-ea"/>
              <a:cs typeface="+mn-cs"/>
            </a:endParaRPr>
          </a:p>
        </p:txBody>
      </p:sp>
    </p:spTree>
    <p:extLst>
      <p:ext uri="{BB962C8B-B14F-4D97-AF65-F5344CB8AC3E}">
        <p14:creationId xmlns:p14="http://schemas.microsoft.com/office/powerpoint/2010/main" val="386109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3996A3A-AF53-4FBF-BB1C-1E6DE1252DC8}"/>
              </a:ext>
            </a:extLst>
          </p:cNvPr>
          <p:cNvPicPr>
            <a:picLocks noChangeAspect="1"/>
          </p:cNvPicPr>
          <p:nvPr/>
        </p:nvPicPr>
        <p:blipFill>
          <a:blip r:embed="rId2"/>
          <a:stretch>
            <a:fillRect/>
          </a:stretch>
        </p:blipFill>
        <p:spPr>
          <a:xfrm>
            <a:off x="-28303" y="31569"/>
            <a:ext cx="18316303" cy="10287000"/>
          </a:xfrm>
          <a:prstGeom prst="rect">
            <a:avLst/>
          </a:prstGeom>
        </p:spPr>
      </p:pic>
      <p:sp>
        <p:nvSpPr>
          <p:cNvPr id="12" name="Freeform 14">
            <a:extLst>
              <a:ext uri="{FF2B5EF4-FFF2-40B4-BE49-F238E27FC236}">
                <a16:creationId xmlns:a16="http://schemas.microsoft.com/office/drawing/2014/main" xmlns="" id="{EC0424B2-0072-4EC1-9B83-A1DEE32AEBE0}"/>
              </a:ext>
            </a:extLst>
          </p:cNvPr>
          <p:cNvSpPr/>
          <p:nvPr/>
        </p:nvSpPr>
        <p:spPr>
          <a:xfrm>
            <a:off x="14043785" y="512143"/>
            <a:ext cx="3990100" cy="5005147"/>
          </a:xfrm>
          <a:custGeom>
            <a:avLst/>
            <a:gdLst/>
            <a:ahLst/>
            <a:cxnLst/>
            <a:rect l="l" t="t" r="r" b="b"/>
            <a:pathLst>
              <a:path w="1200870" h="1595841">
                <a:moveTo>
                  <a:pt x="0" y="0"/>
                </a:moveTo>
                <a:lnTo>
                  <a:pt x="1200870" y="0"/>
                </a:lnTo>
                <a:lnTo>
                  <a:pt x="1200870" y="1595841"/>
                </a:lnTo>
                <a:lnTo>
                  <a:pt x="0" y="15958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xmlns="" id="{35B47BEE-9784-4D27-A282-15BC638088E7}"/>
              </a:ext>
            </a:extLst>
          </p:cNvPr>
          <p:cNvGrpSpPr/>
          <p:nvPr/>
        </p:nvGrpSpPr>
        <p:grpSpPr>
          <a:xfrm>
            <a:off x="762000" y="512143"/>
            <a:ext cx="13281785" cy="9262714"/>
            <a:chOff x="762000" y="644349"/>
            <a:chExt cx="13281785" cy="9262714"/>
          </a:xfrm>
        </p:grpSpPr>
        <p:grpSp>
          <p:nvGrpSpPr>
            <p:cNvPr id="8" name="Group 7">
              <a:extLst>
                <a:ext uri="{FF2B5EF4-FFF2-40B4-BE49-F238E27FC236}">
                  <a16:creationId xmlns:a16="http://schemas.microsoft.com/office/drawing/2014/main" xmlns="" id="{50E88101-D033-4D79-B7B5-F93CB8C7F13B}"/>
                </a:ext>
              </a:extLst>
            </p:cNvPr>
            <p:cNvGrpSpPr/>
            <p:nvPr/>
          </p:nvGrpSpPr>
          <p:grpSpPr>
            <a:xfrm>
              <a:off x="762000" y="644349"/>
              <a:ext cx="13281785" cy="9262714"/>
              <a:chOff x="783044" y="508537"/>
              <a:chExt cx="13281785" cy="9262714"/>
            </a:xfrm>
          </p:grpSpPr>
          <p:grpSp>
            <p:nvGrpSpPr>
              <p:cNvPr id="2" name="Group 1">
                <a:extLst>
                  <a:ext uri="{FF2B5EF4-FFF2-40B4-BE49-F238E27FC236}">
                    <a16:creationId xmlns:a16="http://schemas.microsoft.com/office/drawing/2014/main" xmlns="" id="{44189F8D-BA59-4729-BE6D-EEB247ED3005}"/>
                  </a:ext>
                </a:extLst>
              </p:cNvPr>
              <p:cNvGrpSpPr/>
              <p:nvPr/>
            </p:nvGrpSpPr>
            <p:grpSpPr>
              <a:xfrm>
                <a:off x="783044" y="508537"/>
                <a:ext cx="13281785" cy="9262714"/>
                <a:chOff x="600866" y="1202081"/>
                <a:chExt cx="12704317" cy="7946193"/>
              </a:xfrm>
            </p:grpSpPr>
            <p:sp>
              <p:nvSpPr>
                <p:cNvPr id="6" name="Hình chữ nhật: Góc Tròn 48">
                  <a:extLst>
                    <a:ext uri="{FF2B5EF4-FFF2-40B4-BE49-F238E27FC236}">
                      <a16:creationId xmlns:a16="http://schemas.microsoft.com/office/drawing/2014/main" xmlns="" id="{038F33D7-D82A-4059-91F2-5C00FDDEA4D0}"/>
                    </a:ext>
                  </a:extLst>
                </p:cNvPr>
                <p:cNvSpPr/>
                <p:nvPr/>
              </p:nvSpPr>
              <p:spPr>
                <a:xfrm>
                  <a:off x="600866" y="3294200"/>
                  <a:ext cx="12704317" cy="5854074"/>
                </a:xfrm>
                <a:prstGeom prst="roundRect">
                  <a:avLst/>
                </a:prstGeom>
                <a:solidFill>
                  <a:srgbClr val="FFC000">
                    <a:lumMod val="40000"/>
                    <a:lumOff val="60000"/>
                    <a:alpha val="95000"/>
                  </a:srgbClr>
                </a:solidFill>
                <a:ln w="19050" cap="flat" cmpd="sng" algn="ctr">
                  <a:solidFill>
                    <a:srgbClr val="FFC000">
                      <a:lumMod val="50000"/>
                    </a:srgbClr>
                  </a:solidFill>
                  <a:prstDash val="dash"/>
                  <a:miter lim="800000"/>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7" name="Hình ảnh 58" descr="Ảnh có chứa đồ chơi, đồ họa véc-tơ&#10;&#10;Mô tả được tạo tự động">
                  <a:extLst>
                    <a:ext uri="{FF2B5EF4-FFF2-40B4-BE49-F238E27FC236}">
                      <a16:creationId xmlns:a16="http://schemas.microsoft.com/office/drawing/2014/main" xmlns="" id="{0DE10962-CE38-49F5-8D8F-E0C5D14B1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962" y="1202081"/>
                  <a:ext cx="4575827" cy="2755115"/>
                </a:xfrm>
                <a:prstGeom prst="rect">
                  <a:avLst/>
                </a:prstGeom>
              </p:spPr>
            </p:pic>
          </p:grpSp>
          <p:sp>
            <p:nvSpPr>
              <p:cNvPr id="5" name="TextBox 4">
                <a:extLst>
                  <a:ext uri="{FF2B5EF4-FFF2-40B4-BE49-F238E27FC236}">
                    <a16:creationId xmlns:a16="http://schemas.microsoft.com/office/drawing/2014/main" xmlns="" id="{2900058F-EAB4-4B50-AECB-5FFF93A4692A}"/>
                  </a:ext>
                </a:extLst>
              </p:cNvPr>
              <p:cNvSpPr txBox="1"/>
              <p:nvPr/>
            </p:nvSpPr>
            <p:spPr>
              <a:xfrm>
                <a:off x="1205733" y="3861194"/>
                <a:ext cx="12508898" cy="5170646"/>
              </a:xfrm>
              <a:prstGeom prst="rect">
                <a:avLst/>
              </a:prstGeom>
              <a:noFill/>
            </p:spPr>
            <p:txBody>
              <a:bodyPr wrap="square" rtlCol="0">
                <a:spAutoFit/>
              </a:bodyPr>
              <a:lstStyle/>
              <a:p>
                <a:pPr algn="just"/>
                <a:r>
                  <a:rPr lang="en-US" sz="6600" b="0" i="0" dirty="0" err="1">
                    <a:solidFill>
                      <a:srgbClr val="000000"/>
                    </a:solidFill>
                    <a:effectLst/>
                    <a:latin typeface="Cambria" panose="02040503050406030204" pitchFamily="18" charset="0"/>
                    <a:ea typeface="Cambria" panose="02040503050406030204" pitchFamily="18" charset="0"/>
                  </a:rPr>
                  <a:t>Đọc</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thông</a:t>
                </a:r>
                <a:r>
                  <a:rPr lang="en-US" sz="6600" b="0" i="0" dirty="0">
                    <a:solidFill>
                      <a:srgbClr val="000000"/>
                    </a:solidFill>
                    <a:effectLst/>
                    <a:latin typeface="Cambria" panose="02040503050406030204" pitchFamily="18" charset="0"/>
                    <a:ea typeface="Cambria" panose="02040503050406030204" pitchFamily="18" charset="0"/>
                  </a:rPr>
                  <a:t> tin </a:t>
                </a:r>
                <a:r>
                  <a:rPr lang="en-US" sz="6600" b="0" i="0" dirty="0" err="1">
                    <a:solidFill>
                      <a:srgbClr val="000000"/>
                    </a:solidFill>
                    <a:effectLst/>
                    <a:latin typeface="Cambria" panose="02040503050406030204" pitchFamily="18" charset="0"/>
                    <a:ea typeface="Cambria" panose="02040503050406030204" pitchFamily="18" charset="0"/>
                  </a:rPr>
                  <a:t>và</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quan</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sát</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các</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hình</a:t>
                </a:r>
                <a:r>
                  <a:rPr lang="en-US" sz="6600" b="0" i="0" dirty="0">
                    <a:solidFill>
                      <a:srgbClr val="000000"/>
                    </a:solidFill>
                    <a:effectLst/>
                    <a:latin typeface="Cambria" panose="02040503050406030204" pitchFamily="18" charset="0"/>
                    <a:ea typeface="Cambria" panose="02040503050406030204" pitchFamily="18" charset="0"/>
                  </a:rPr>
                  <a:t> 8, 9, </a:t>
                </a:r>
                <a:r>
                  <a:rPr lang="en-US" sz="6600" b="0" i="0" dirty="0" err="1">
                    <a:solidFill>
                      <a:srgbClr val="000000"/>
                    </a:solidFill>
                    <a:effectLst/>
                    <a:latin typeface="Cambria" panose="02040503050406030204" pitchFamily="18" charset="0"/>
                    <a:ea typeface="Cambria" panose="02040503050406030204" pitchFamily="18" charset="0"/>
                  </a:rPr>
                  <a:t>em</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hãy</a:t>
                </a:r>
                <a:r>
                  <a:rPr lang="en-US" sz="6600" b="0" i="0" dirty="0">
                    <a:solidFill>
                      <a:srgbClr val="000000"/>
                    </a:solidFill>
                    <a:effectLst/>
                    <a:latin typeface="Cambria" panose="02040503050406030204" pitchFamily="18" charset="0"/>
                    <a:ea typeface="Cambria" panose="02040503050406030204" pitchFamily="18" charset="0"/>
                  </a:rPr>
                  <a:t>:</a:t>
                </a:r>
              </a:p>
              <a:p>
                <a:pPr algn="just"/>
                <a:r>
                  <a:rPr lang="en-US" sz="6600" b="0" i="0" dirty="0">
                    <a:solidFill>
                      <a:srgbClr val="000000"/>
                    </a:solidFill>
                    <a:effectLst/>
                    <a:latin typeface="Cambria" panose="02040503050406030204" pitchFamily="18" charset="0"/>
                    <a:ea typeface="Cambria" panose="02040503050406030204" pitchFamily="18" charset="0"/>
                  </a:rPr>
                  <a:t>• Cho </a:t>
                </a:r>
                <a:r>
                  <a:rPr lang="en-US" sz="6600" b="0" i="0" dirty="0" err="1">
                    <a:solidFill>
                      <a:srgbClr val="000000"/>
                    </a:solidFill>
                    <a:effectLst/>
                    <a:latin typeface="Cambria" panose="02040503050406030204" pitchFamily="18" charset="0"/>
                    <a:ea typeface="Cambria" panose="02040503050406030204" pitchFamily="18" charset="0"/>
                  </a:rPr>
                  <a:t>biết</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lịch</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sử</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Thế</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vận</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hội</a:t>
                </a:r>
                <a:r>
                  <a:rPr lang="en-US" sz="6600" b="0" i="0" dirty="0">
                    <a:solidFill>
                      <a:srgbClr val="000000"/>
                    </a:solidFill>
                    <a:effectLst/>
                    <a:latin typeface="Cambria" panose="02040503050406030204" pitchFamily="18" charset="0"/>
                    <a:ea typeface="Cambria" panose="02040503050406030204" pitchFamily="18" charset="0"/>
                  </a:rPr>
                  <a:t> Ô-</a:t>
                </a:r>
                <a:r>
                  <a:rPr lang="en-US" sz="6600" b="0" i="0" dirty="0" err="1">
                    <a:solidFill>
                      <a:srgbClr val="000000"/>
                    </a:solidFill>
                    <a:effectLst/>
                    <a:latin typeface="Cambria" panose="02040503050406030204" pitchFamily="18" charset="0"/>
                    <a:ea typeface="Cambria" panose="02040503050406030204" pitchFamily="18" charset="0"/>
                  </a:rPr>
                  <a:t>lim</a:t>
                </a:r>
                <a:r>
                  <a:rPr lang="en-US" sz="6600" b="0" i="0" dirty="0">
                    <a:solidFill>
                      <a:srgbClr val="000000"/>
                    </a:solidFill>
                    <a:effectLst/>
                    <a:latin typeface="Cambria" panose="02040503050406030204" pitchFamily="18" charset="0"/>
                    <a:ea typeface="Cambria" panose="02040503050406030204" pitchFamily="18" charset="0"/>
                  </a:rPr>
                  <a:t>-</a:t>
                </a:r>
                <a:r>
                  <a:rPr lang="en-US" sz="6600" b="0" i="0" dirty="0" err="1">
                    <a:solidFill>
                      <a:srgbClr val="000000"/>
                    </a:solidFill>
                    <a:effectLst/>
                    <a:latin typeface="Cambria" panose="02040503050406030204" pitchFamily="18" charset="0"/>
                    <a:ea typeface="Cambria" panose="02040503050406030204" pitchFamily="18" charset="0"/>
                  </a:rPr>
                  <a:t>píc</a:t>
                </a:r>
                <a:r>
                  <a:rPr lang="en-US" sz="6600" b="0" i="0" dirty="0">
                    <a:solidFill>
                      <a:srgbClr val="000000"/>
                    </a:solidFill>
                    <a:effectLst/>
                    <a:latin typeface="Cambria" panose="02040503050406030204" pitchFamily="18" charset="0"/>
                    <a:ea typeface="Cambria" panose="02040503050406030204" pitchFamily="18" charset="0"/>
                  </a:rPr>
                  <a:t>.</a:t>
                </a:r>
              </a:p>
              <a:p>
                <a:pPr algn="just"/>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Kể</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lại</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câu</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chuyện</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về</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thần</a:t>
                </a:r>
                <a:r>
                  <a:rPr lang="en-US" sz="6600" b="0" i="0" dirty="0">
                    <a:solidFill>
                      <a:srgbClr val="000000"/>
                    </a:solidFill>
                    <a:effectLst/>
                    <a:latin typeface="Cambria" panose="02040503050406030204" pitchFamily="18" charset="0"/>
                    <a:ea typeface="Cambria" panose="02040503050406030204" pitchFamily="18" charset="0"/>
                  </a:rPr>
                  <a:t> </a:t>
                </a:r>
                <a:r>
                  <a:rPr lang="en-US" sz="6600" b="0" i="0" dirty="0" err="1">
                    <a:solidFill>
                      <a:srgbClr val="000000"/>
                    </a:solidFill>
                    <a:effectLst/>
                    <a:latin typeface="Cambria" panose="02040503050406030204" pitchFamily="18" charset="0"/>
                    <a:ea typeface="Cambria" panose="02040503050406030204" pitchFamily="18" charset="0"/>
                  </a:rPr>
                  <a:t>Dớt</a:t>
                </a:r>
                <a:r>
                  <a:rPr lang="en-US" sz="6600" b="0" i="0" dirty="0">
                    <a:solidFill>
                      <a:srgbClr val="000000"/>
                    </a:solidFill>
                    <a:effectLst/>
                    <a:latin typeface="Cambria" panose="02040503050406030204" pitchFamily="18" charset="0"/>
                    <a:ea typeface="Cambria" panose="02040503050406030204" pitchFamily="18" charset="0"/>
                  </a:rPr>
                  <a:t>.</a:t>
                </a:r>
              </a:p>
            </p:txBody>
          </p:sp>
        </p:grpSp>
        <p:sp>
          <p:nvSpPr>
            <p:cNvPr id="13" name="TextBox 12">
              <a:extLst>
                <a:ext uri="{FF2B5EF4-FFF2-40B4-BE49-F238E27FC236}">
                  <a16:creationId xmlns:a16="http://schemas.microsoft.com/office/drawing/2014/main" xmlns="" id="{2F319746-FF42-4C9F-B892-366EB0D5FB4C}"/>
                </a:ext>
              </a:extLst>
            </p:cNvPr>
            <p:cNvSpPr txBox="1"/>
            <p:nvPr/>
          </p:nvSpPr>
          <p:spPr>
            <a:xfrm>
              <a:off x="5213938" y="1317084"/>
              <a:ext cx="783181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noProof="0" dirty="0" err="1">
                  <a:solidFill>
                    <a:srgbClr val="7030A0"/>
                  </a:solidFill>
                  <a:latin typeface="#9Slide03 SFU Futura_05" panose="00000800000000000000" pitchFamily="2" charset="0"/>
                </a:rPr>
                <a:t>Thảo</a:t>
              </a:r>
              <a:r>
                <a:rPr lang="en-US" sz="7200" noProof="0" dirty="0">
                  <a:solidFill>
                    <a:srgbClr val="7030A0"/>
                  </a:solidFill>
                  <a:latin typeface="#9Slide03 SFU Futura_05" panose="00000800000000000000" pitchFamily="2" charset="0"/>
                </a:rPr>
                <a:t> </a:t>
              </a:r>
              <a:r>
                <a:rPr lang="en-US" sz="7200" noProof="0" dirty="0" err="1">
                  <a:solidFill>
                    <a:srgbClr val="7030A0"/>
                  </a:solidFill>
                  <a:latin typeface="#9Slide03 SFU Futura_05" panose="00000800000000000000" pitchFamily="2" charset="0"/>
                </a:rPr>
                <a:t>luận</a:t>
              </a:r>
              <a:r>
                <a:rPr lang="en-US" sz="7200" noProof="0" dirty="0">
                  <a:solidFill>
                    <a:srgbClr val="7030A0"/>
                  </a:solidFill>
                  <a:latin typeface="#9Slide03 SFU Futura_05" panose="00000800000000000000" pitchFamily="2" charset="0"/>
                </a:rPr>
                <a:t> </a:t>
              </a:r>
              <a:r>
                <a:rPr lang="en-US" sz="7200" noProof="0" dirty="0" err="1">
                  <a:solidFill>
                    <a:srgbClr val="7030A0"/>
                  </a:solidFill>
                  <a:latin typeface="#9Slide03 SFU Futura_05" panose="00000800000000000000" pitchFamily="2" charset="0"/>
                </a:rPr>
                <a:t>nhóm</a:t>
              </a:r>
              <a:r>
                <a:rPr lang="en-US" sz="7200" noProof="0" dirty="0">
                  <a:solidFill>
                    <a:srgbClr val="7030A0"/>
                  </a:solidFill>
                  <a:latin typeface="#9Slide03 SFU Futura_05" panose="00000800000000000000" pitchFamily="2" charset="0"/>
                </a:rPr>
                <a:t> nhỏ</a:t>
              </a:r>
              <a:endParaRPr kumimoji="0" lang="en-US" sz="7200" b="0" i="0" u="none" strike="noStrike" kern="1200" cap="none" spc="0" normalizeH="0" baseline="0" noProof="0" dirty="0">
                <a:ln>
                  <a:noFill/>
                </a:ln>
                <a:solidFill>
                  <a:srgbClr val="7030A0"/>
                </a:solidFill>
                <a:effectLst/>
                <a:uLnTx/>
                <a:uFillTx/>
                <a:latin typeface="#9Slide03 SFU Futura_05" panose="00000800000000000000" pitchFamily="2" charset="0"/>
              </a:endParaRPr>
            </a:p>
          </p:txBody>
        </p:sp>
      </p:grpSp>
    </p:spTree>
    <p:extLst>
      <p:ext uri="{BB962C8B-B14F-4D97-AF65-F5344CB8AC3E}">
        <p14:creationId xmlns:p14="http://schemas.microsoft.com/office/powerpoint/2010/main" val="1227527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94EEF45-361A-F08D-6A32-1F6675555CF0}"/>
              </a:ext>
            </a:extLst>
          </p:cNvPr>
          <p:cNvPicPr>
            <a:picLocks noChangeAspect="1"/>
          </p:cNvPicPr>
          <p:nvPr/>
        </p:nvPicPr>
        <p:blipFill>
          <a:blip r:embed="rId2"/>
          <a:stretch>
            <a:fillRect/>
          </a:stretch>
        </p:blipFill>
        <p:spPr>
          <a:xfrm>
            <a:off x="1447800" y="117305"/>
            <a:ext cx="15468600" cy="10168171"/>
          </a:xfrm>
          <a:prstGeom prst="rect">
            <a:avLst/>
          </a:prstGeom>
        </p:spPr>
      </p:pic>
    </p:spTree>
    <p:extLst>
      <p:ext uri="{BB962C8B-B14F-4D97-AF65-F5344CB8AC3E}">
        <p14:creationId xmlns:p14="http://schemas.microsoft.com/office/powerpoint/2010/main" val="1851435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4E839E-75AE-9693-9699-0CB1E272AC0B}"/>
              </a:ext>
            </a:extLst>
          </p:cNvPr>
          <p:cNvPicPr>
            <a:picLocks noChangeAspect="1"/>
          </p:cNvPicPr>
          <p:nvPr/>
        </p:nvPicPr>
        <p:blipFill>
          <a:blip r:embed="rId2"/>
          <a:stretch>
            <a:fillRect/>
          </a:stretch>
        </p:blipFill>
        <p:spPr>
          <a:xfrm>
            <a:off x="2438400" y="0"/>
            <a:ext cx="13278532" cy="10096500"/>
          </a:xfrm>
          <a:prstGeom prst="rect">
            <a:avLst/>
          </a:prstGeom>
        </p:spPr>
      </p:pic>
    </p:spTree>
    <p:extLst>
      <p:ext uri="{BB962C8B-B14F-4D97-AF65-F5344CB8AC3E}">
        <p14:creationId xmlns:p14="http://schemas.microsoft.com/office/powerpoint/2010/main" val="1738002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xmlns=""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0086" y="3937535"/>
            <a:ext cx="2619896" cy="5544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xmlns=""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0226" y="3686210"/>
            <a:ext cx="3977087" cy="48009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xmlns=""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57655" y="-5346"/>
            <a:ext cx="18288000" cy="10292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5708B4F-4BFF-9209-DAE1-36037C1A4DFC}"/>
              </a:ext>
            </a:extLst>
          </p:cNvPr>
          <p:cNvPicPr>
            <a:picLocks noChangeAspect="1"/>
          </p:cNvPicPr>
          <p:nvPr/>
        </p:nvPicPr>
        <p:blipFill>
          <a:blip r:embed="rId6"/>
          <a:stretch>
            <a:fillRect/>
          </a:stretch>
        </p:blipFill>
        <p:spPr>
          <a:xfrm>
            <a:off x="8686800" y="647700"/>
            <a:ext cx="7797460" cy="3785944"/>
          </a:xfrm>
          <a:prstGeom prst="rect">
            <a:avLst/>
          </a:prstGeom>
        </p:spPr>
      </p:pic>
    </p:spTree>
    <p:extLst>
      <p:ext uri="{BB962C8B-B14F-4D97-AF65-F5344CB8AC3E}">
        <p14:creationId xmlns:p14="http://schemas.microsoft.com/office/powerpoint/2010/main" val="1770164007"/>
      </p:ext>
    </p:extLst>
  </p:cSld>
  <p:clrMapOvr>
    <a:masterClrMapping/>
  </p:clrMapOvr>
  <p:transition spd="slow" advTm="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2678" y="8346059"/>
            <a:ext cx="20287774" cy="15289826"/>
            <a:chOff x="0" y="0"/>
            <a:chExt cx="1078489" cy="812800"/>
          </a:xfrm>
        </p:grpSpPr>
        <p:sp>
          <p:nvSpPr>
            <p:cNvPr id="3" name="Freeform 3"/>
            <p:cNvSpPr/>
            <p:nvPr/>
          </p:nvSpPr>
          <p:spPr>
            <a:xfrm>
              <a:off x="0" y="0"/>
              <a:ext cx="1078489" cy="812800"/>
            </a:xfrm>
            <a:custGeom>
              <a:avLst/>
              <a:gdLst/>
              <a:ahLst/>
              <a:cxnLst/>
              <a:rect l="l" t="t" r="r" b="b"/>
              <a:pathLst>
                <a:path w="1078489" h="812800">
                  <a:moveTo>
                    <a:pt x="0" y="0"/>
                  </a:moveTo>
                  <a:lnTo>
                    <a:pt x="1078489" y="0"/>
                  </a:lnTo>
                  <a:lnTo>
                    <a:pt x="1078489" y="812800"/>
                  </a:lnTo>
                  <a:lnTo>
                    <a:pt x="0" y="812800"/>
                  </a:lnTo>
                  <a:close/>
                </a:path>
              </a:pathLst>
            </a:custGeom>
            <a:solidFill>
              <a:srgbClr val="FCCD5C"/>
            </a:solidFill>
          </p:spPr>
          <p:txBody>
            <a:bodyPr/>
            <a:lstStyle/>
            <a:p>
              <a:endParaRPr lang="en-US"/>
            </a:p>
          </p:txBody>
        </p:sp>
        <p:sp>
          <p:nvSpPr>
            <p:cNvPr id="4" name="TextBox 4"/>
            <p:cNvSpPr txBox="1"/>
            <p:nvPr/>
          </p:nvSpPr>
          <p:spPr>
            <a:xfrm>
              <a:off x="0" y="-38100"/>
              <a:ext cx="1078489"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2699999">
            <a:off x="-3324115" y="-2857000"/>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6" name="Freeform 6"/>
          <p:cNvSpPr/>
          <p:nvPr/>
        </p:nvSpPr>
        <p:spPr>
          <a:xfrm>
            <a:off x="-2655572" y="4318572"/>
            <a:ext cx="7368545" cy="4771133"/>
          </a:xfrm>
          <a:custGeom>
            <a:avLst/>
            <a:gdLst/>
            <a:ahLst/>
            <a:cxnLst/>
            <a:rect l="l" t="t" r="r" b="b"/>
            <a:pathLst>
              <a:path w="7368545" h="4771133">
                <a:moveTo>
                  <a:pt x="0" y="0"/>
                </a:moveTo>
                <a:lnTo>
                  <a:pt x="7368544" y="0"/>
                </a:lnTo>
                <a:lnTo>
                  <a:pt x="7368544" y="4771133"/>
                </a:lnTo>
                <a:lnTo>
                  <a:pt x="0" y="47711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flipH="1">
            <a:off x="2654174" y="3392550"/>
            <a:ext cx="2231262" cy="6586751"/>
          </a:xfrm>
          <a:custGeom>
            <a:avLst/>
            <a:gdLst/>
            <a:ahLst/>
            <a:cxnLst/>
            <a:rect l="l" t="t" r="r" b="b"/>
            <a:pathLst>
              <a:path w="2231262" h="6586751">
                <a:moveTo>
                  <a:pt x="2231262" y="0"/>
                </a:moveTo>
                <a:lnTo>
                  <a:pt x="0" y="0"/>
                </a:lnTo>
                <a:lnTo>
                  <a:pt x="0" y="6586751"/>
                </a:lnTo>
                <a:lnTo>
                  <a:pt x="2231262" y="6586751"/>
                </a:lnTo>
                <a:lnTo>
                  <a:pt x="223126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3695770" y="3392550"/>
            <a:ext cx="1542174" cy="6047741"/>
          </a:xfrm>
          <a:custGeom>
            <a:avLst/>
            <a:gdLst/>
            <a:ahLst/>
            <a:cxnLst/>
            <a:rect l="l" t="t" r="r" b="b"/>
            <a:pathLst>
              <a:path w="1542174" h="6047741">
                <a:moveTo>
                  <a:pt x="0" y="0"/>
                </a:moveTo>
                <a:lnTo>
                  <a:pt x="1542174" y="0"/>
                </a:lnTo>
                <a:lnTo>
                  <a:pt x="1542174" y="6047741"/>
                </a:lnTo>
                <a:lnTo>
                  <a:pt x="0" y="60477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5245268" y="7183143"/>
            <a:ext cx="1752852" cy="1698075"/>
          </a:xfrm>
          <a:custGeom>
            <a:avLst/>
            <a:gdLst/>
            <a:ahLst/>
            <a:cxnLst/>
            <a:rect l="l" t="t" r="r" b="b"/>
            <a:pathLst>
              <a:path w="1752852" h="1698075">
                <a:moveTo>
                  <a:pt x="0" y="0"/>
                </a:moveTo>
                <a:lnTo>
                  <a:pt x="1752852" y="0"/>
                </a:lnTo>
                <a:lnTo>
                  <a:pt x="1752852" y="1698075"/>
                </a:lnTo>
                <a:lnTo>
                  <a:pt x="0" y="16980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flipH="1">
            <a:off x="-742678" y="5413943"/>
            <a:ext cx="2583120" cy="6934549"/>
          </a:xfrm>
          <a:custGeom>
            <a:avLst/>
            <a:gdLst/>
            <a:ahLst/>
            <a:cxnLst/>
            <a:rect l="l" t="t" r="r" b="b"/>
            <a:pathLst>
              <a:path w="2583120" h="6934549">
                <a:moveTo>
                  <a:pt x="2583119" y="0"/>
                </a:moveTo>
                <a:lnTo>
                  <a:pt x="0" y="0"/>
                </a:lnTo>
                <a:lnTo>
                  <a:pt x="0" y="6934550"/>
                </a:lnTo>
                <a:lnTo>
                  <a:pt x="2583119" y="6934550"/>
                </a:lnTo>
                <a:lnTo>
                  <a:pt x="258311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13"/>
          <p:cNvSpPr/>
          <p:nvPr/>
        </p:nvSpPr>
        <p:spPr>
          <a:xfrm>
            <a:off x="15237944" y="4057717"/>
            <a:ext cx="9148462" cy="4288342"/>
          </a:xfrm>
          <a:custGeom>
            <a:avLst/>
            <a:gdLst/>
            <a:ahLst/>
            <a:cxnLst/>
            <a:rect l="l" t="t" r="r" b="b"/>
            <a:pathLst>
              <a:path w="9148462" h="4288342">
                <a:moveTo>
                  <a:pt x="0" y="0"/>
                </a:moveTo>
                <a:lnTo>
                  <a:pt x="9148462" y="0"/>
                </a:lnTo>
                <a:lnTo>
                  <a:pt x="9148462" y="4288342"/>
                </a:lnTo>
                <a:lnTo>
                  <a:pt x="0" y="42883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14"/>
          <p:cNvSpPr/>
          <p:nvPr/>
        </p:nvSpPr>
        <p:spPr>
          <a:xfrm>
            <a:off x="15599894" y="5748268"/>
            <a:ext cx="3784083" cy="4158333"/>
          </a:xfrm>
          <a:custGeom>
            <a:avLst/>
            <a:gdLst/>
            <a:ahLst/>
            <a:cxnLst/>
            <a:rect l="l" t="t" r="r" b="b"/>
            <a:pathLst>
              <a:path w="3784083" h="4158333">
                <a:moveTo>
                  <a:pt x="0" y="0"/>
                </a:moveTo>
                <a:lnTo>
                  <a:pt x="3784083" y="0"/>
                </a:lnTo>
                <a:lnTo>
                  <a:pt x="3784083" y="4158333"/>
                </a:lnTo>
                <a:lnTo>
                  <a:pt x="0" y="41583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67FD6FF4-DEF7-DB2B-9DC8-105AB4C79700}"/>
              </a:ext>
            </a:extLst>
          </p:cNvPr>
          <p:cNvPicPr>
            <a:picLocks noChangeAspect="1"/>
          </p:cNvPicPr>
          <p:nvPr/>
        </p:nvPicPr>
        <p:blipFill>
          <a:blip r:embed="rId18"/>
          <a:stretch>
            <a:fillRect/>
          </a:stretch>
        </p:blipFill>
        <p:spPr>
          <a:xfrm>
            <a:off x="4013771" y="1659334"/>
            <a:ext cx="10260457" cy="6968332"/>
          </a:xfrm>
          <a:prstGeom prst="rect">
            <a:avLst/>
          </a:prstGeom>
        </p:spPr>
      </p:pic>
    </p:spTree>
    <p:extLst>
      <p:ext uri="{BB962C8B-B14F-4D97-AF65-F5344CB8AC3E}">
        <p14:creationId xmlns:p14="http://schemas.microsoft.com/office/powerpoint/2010/main" val="509945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BBC"/>
        </a:solidFill>
        <a:effectLst/>
      </p:bgPr>
    </p:bg>
    <p:spTree>
      <p:nvGrpSpPr>
        <p:cNvPr id="1" name=""/>
        <p:cNvGrpSpPr/>
        <p:nvPr/>
      </p:nvGrpSpPr>
      <p:grpSpPr>
        <a:xfrm>
          <a:off x="0" y="0"/>
          <a:ext cx="0" cy="0"/>
          <a:chOff x="0" y="0"/>
          <a:chExt cx="0" cy="0"/>
        </a:xfrm>
      </p:grpSpPr>
      <p:grpSp>
        <p:nvGrpSpPr>
          <p:cNvPr id="8" name="Group 8"/>
          <p:cNvGrpSpPr/>
          <p:nvPr/>
        </p:nvGrpSpPr>
        <p:grpSpPr>
          <a:xfrm>
            <a:off x="906252" y="2700388"/>
            <a:ext cx="14007189" cy="6680792"/>
            <a:chOff x="-5725631" y="-77059"/>
            <a:chExt cx="13341575" cy="6363326"/>
          </a:xfrm>
        </p:grpSpPr>
        <p:sp>
          <p:nvSpPr>
            <p:cNvPr id="9" name="Freeform 9"/>
            <p:cNvSpPr/>
            <p:nvPr/>
          </p:nvSpPr>
          <p:spPr>
            <a:xfrm>
              <a:off x="-5725631" y="-77059"/>
              <a:ext cx="13341575" cy="6363326"/>
            </a:xfrm>
            <a:custGeom>
              <a:avLst/>
              <a:gdLst/>
              <a:ahLst/>
              <a:cxnLst/>
              <a:rect l="l" t="t" r="r" b="b"/>
              <a:pathLst>
                <a:path w="4353621" h="5285295">
                  <a:moveTo>
                    <a:pt x="63030" y="4691741"/>
                  </a:moveTo>
                  <a:cubicBezTo>
                    <a:pt x="63030" y="4691741"/>
                    <a:pt x="0" y="4445177"/>
                    <a:pt x="10218" y="1214762"/>
                  </a:cubicBezTo>
                  <a:cubicBezTo>
                    <a:pt x="18651" y="990971"/>
                    <a:pt x="65033" y="645332"/>
                    <a:pt x="65033" y="645332"/>
                  </a:cubicBezTo>
                  <a:cubicBezTo>
                    <a:pt x="82233" y="502466"/>
                    <a:pt x="56685" y="337866"/>
                    <a:pt x="181385" y="223925"/>
                  </a:cubicBezTo>
                  <a:cubicBezTo>
                    <a:pt x="346794" y="72788"/>
                    <a:pt x="621643" y="0"/>
                    <a:pt x="3460548" y="6965"/>
                  </a:cubicBezTo>
                  <a:cubicBezTo>
                    <a:pt x="3677296" y="16819"/>
                    <a:pt x="3881611" y="36481"/>
                    <a:pt x="4015799" y="101690"/>
                  </a:cubicBezTo>
                  <a:cubicBezTo>
                    <a:pt x="4271845" y="226120"/>
                    <a:pt x="4353621" y="459160"/>
                    <a:pt x="4348133" y="704684"/>
                  </a:cubicBezTo>
                  <a:cubicBezTo>
                    <a:pt x="4348133" y="704684"/>
                    <a:pt x="4304845" y="1013073"/>
                    <a:pt x="4312278" y="1248607"/>
                  </a:cubicBezTo>
                  <a:cubicBezTo>
                    <a:pt x="4319402" y="4433543"/>
                    <a:pt x="4326558" y="4629146"/>
                    <a:pt x="4326558" y="4629146"/>
                  </a:cubicBezTo>
                  <a:cubicBezTo>
                    <a:pt x="4309877" y="4844878"/>
                    <a:pt x="4195232" y="5055490"/>
                    <a:pt x="3998363" y="5167114"/>
                  </a:cubicBezTo>
                  <a:cubicBezTo>
                    <a:pt x="3848012" y="5252362"/>
                    <a:pt x="3649981" y="5267460"/>
                    <a:pt x="2894795" y="5256719"/>
                  </a:cubicBezTo>
                  <a:cubicBezTo>
                    <a:pt x="645952" y="5251442"/>
                    <a:pt x="384604" y="5285295"/>
                    <a:pt x="254278" y="5176137"/>
                  </a:cubicBezTo>
                  <a:cubicBezTo>
                    <a:pt x="145767" y="5085252"/>
                    <a:pt x="81795" y="4891940"/>
                    <a:pt x="63030" y="4691741"/>
                  </a:cubicBezTo>
                  <a:close/>
                </a:path>
              </a:pathLst>
            </a:custGeom>
            <a:solidFill>
              <a:srgbClr val="B47819">
                <a:alpha val="28627"/>
              </a:srgbClr>
            </a:solidFill>
          </p:spPr>
          <p:txBody>
            <a:bodyPr/>
            <a:lstStyle/>
            <a:p>
              <a:endParaRPr lang="en-US"/>
            </a:p>
          </p:txBody>
        </p:sp>
      </p:grpSp>
      <p:grpSp>
        <p:nvGrpSpPr>
          <p:cNvPr id="10" name="Group 10"/>
          <p:cNvGrpSpPr/>
          <p:nvPr/>
        </p:nvGrpSpPr>
        <p:grpSpPr>
          <a:xfrm>
            <a:off x="1466261" y="3109898"/>
            <a:ext cx="12887169" cy="5851745"/>
            <a:chOff x="-184044" y="-182316"/>
            <a:chExt cx="5559706" cy="5875994"/>
          </a:xfrm>
        </p:grpSpPr>
        <p:sp>
          <p:nvSpPr>
            <p:cNvPr id="11" name="Freeform 11"/>
            <p:cNvSpPr/>
            <p:nvPr/>
          </p:nvSpPr>
          <p:spPr>
            <a:xfrm>
              <a:off x="-184044" y="-182316"/>
              <a:ext cx="5559706" cy="5875994"/>
            </a:xfrm>
            <a:custGeom>
              <a:avLst/>
              <a:gdLst/>
              <a:ahLst/>
              <a:cxnLst/>
              <a:rect l="l" t="t" r="r" b="b"/>
              <a:pathLst>
                <a:path w="4023843" h="4923216">
                  <a:moveTo>
                    <a:pt x="63030" y="4329662"/>
                  </a:moveTo>
                  <a:cubicBezTo>
                    <a:pt x="63030" y="4329662"/>
                    <a:pt x="0" y="4083098"/>
                    <a:pt x="10218" y="1214762"/>
                  </a:cubicBezTo>
                  <a:cubicBezTo>
                    <a:pt x="18651" y="990971"/>
                    <a:pt x="65033" y="645332"/>
                    <a:pt x="65033" y="645332"/>
                  </a:cubicBezTo>
                  <a:cubicBezTo>
                    <a:pt x="82233" y="502466"/>
                    <a:pt x="56685" y="337866"/>
                    <a:pt x="181385" y="223925"/>
                  </a:cubicBezTo>
                  <a:cubicBezTo>
                    <a:pt x="346794" y="72788"/>
                    <a:pt x="621643" y="0"/>
                    <a:pt x="3130770" y="6965"/>
                  </a:cubicBezTo>
                  <a:cubicBezTo>
                    <a:pt x="3347518" y="16819"/>
                    <a:pt x="3551833" y="36481"/>
                    <a:pt x="3686022" y="101690"/>
                  </a:cubicBezTo>
                  <a:cubicBezTo>
                    <a:pt x="3942067" y="226120"/>
                    <a:pt x="4023843" y="459160"/>
                    <a:pt x="4018355" y="704684"/>
                  </a:cubicBezTo>
                  <a:cubicBezTo>
                    <a:pt x="4018355" y="704684"/>
                    <a:pt x="3975067" y="1013073"/>
                    <a:pt x="3982500" y="1248607"/>
                  </a:cubicBezTo>
                  <a:cubicBezTo>
                    <a:pt x="3989624" y="4071464"/>
                    <a:pt x="3996780" y="4267067"/>
                    <a:pt x="3996780" y="4267067"/>
                  </a:cubicBezTo>
                  <a:cubicBezTo>
                    <a:pt x="3980099" y="4482799"/>
                    <a:pt x="3865454" y="4693411"/>
                    <a:pt x="3668585" y="4805035"/>
                  </a:cubicBezTo>
                  <a:cubicBezTo>
                    <a:pt x="3518234" y="4890283"/>
                    <a:pt x="3320203" y="4905381"/>
                    <a:pt x="2632159" y="4894640"/>
                  </a:cubicBezTo>
                  <a:cubicBezTo>
                    <a:pt x="645952" y="4889363"/>
                    <a:pt x="384604" y="4923216"/>
                    <a:pt x="254278" y="4814058"/>
                  </a:cubicBezTo>
                  <a:cubicBezTo>
                    <a:pt x="145767" y="4723173"/>
                    <a:pt x="81795" y="4529861"/>
                    <a:pt x="63030" y="4329662"/>
                  </a:cubicBezTo>
                  <a:close/>
                </a:path>
              </a:pathLst>
            </a:custGeom>
            <a:solidFill>
              <a:srgbClr val="FFFFFF"/>
            </a:solidFill>
          </p:spPr>
          <p:txBody>
            <a:bodyPr/>
            <a:lstStyle/>
            <a:p>
              <a:endParaRPr lang="en-US"/>
            </a:p>
          </p:txBody>
        </p:sp>
      </p:grpSp>
      <p:sp>
        <p:nvSpPr>
          <p:cNvPr id="12" name="Freeform 12"/>
          <p:cNvSpPr/>
          <p:nvPr/>
        </p:nvSpPr>
        <p:spPr>
          <a:xfrm>
            <a:off x="242799" y="8223075"/>
            <a:ext cx="1894425" cy="1844696"/>
          </a:xfrm>
          <a:custGeom>
            <a:avLst/>
            <a:gdLst/>
            <a:ahLst/>
            <a:cxnLst/>
            <a:rect l="l" t="t" r="r" b="b"/>
            <a:pathLst>
              <a:path w="1894425" h="1844696">
                <a:moveTo>
                  <a:pt x="0" y="0"/>
                </a:moveTo>
                <a:lnTo>
                  <a:pt x="1894425" y="0"/>
                </a:lnTo>
                <a:lnTo>
                  <a:pt x="1894425" y="1844696"/>
                </a:lnTo>
                <a:lnTo>
                  <a:pt x="0" y="18446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a:off x="14756688" y="818578"/>
            <a:ext cx="2487759" cy="1262538"/>
          </a:xfrm>
          <a:custGeom>
            <a:avLst/>
            <a:gdLst/>
            <a:ahLst/>
            <a:cxnLst/>
            <a:rect l="l" t="t" r="r" b="b"/>
            <a:pathLst>
              <a:path w="2487759" h="1262538">
                <a:moveTo>
                  <a:pt x="0" y="0"/>
                </a:moveTo>
                <a:lnTo>
                  <a:pt x="2487759" y="0"/>
                </a:lnTo>
                <a:lnTo>
                  <a:pt x="2487759" y="1262538"/>
                </a:lnTo>
                <a:lnTo>
                  <a:pt x="0" y="1262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rot="-2699999">
            <a:off x="-2924161" y="-4088496"/>
            <a:ext cx="7905721" cy="6712676"/>
          </a:xfrm>
          <a:custGeom>
            <a:avLst/>
            <a:gdLst/>
            <a:ahLst/>
            <a:cxnLst/>
            <a:rect l="l" t="t" r="r" b="b"/>
            <a:pathLst>
              <a:path w="7905721" h="6712676">
                <a:moveTo>
                  <a:pt x="0" y="0"/>
                </a:moveTo>
                <a:lnTo>
                  <a:pt x="7905722" y="0"/>
                </a:lnTo>
                <a:lnTo>
                  <a:pt x="7905722" y="6712676"/>
                </a:lnTo>
                <a:lnTo>
                  <a:pt x="0" y="6712676"/>
                </a:lnTo>
                <a:lnTo>
                  <a:pt x="0" y="0"/>
                </a:lnTo>
                <a:close/>
              </a:path>
            </a:pathLst>
          </a:custGeom>
          <a:blipFill>
            <a:blip r:embed="rId6">
              <a:alphaModFix amt="29000"/>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19" name="Freeform 19"/>
          <p:cNvSpPr/>
          <p:nvPr/>
        </p:nvSpPr>
        <p:spPr>
          <a:xfrm rot="7994584">
            <a:off x="13776457" y="5229368"/>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6">
              <a:alphaModFix amt="29000"/>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23" name="Freeform 23"/>
          <p:cNvSpPr/>
          <p:nvPr/>
        </p:nvSpPr>
        <p:spPr>
          <a:xfrm>
            <a:off x="-1399227" y="8925934"/>
            <a:ext cx="2798454" cy="2722133"/>
          </a:xfrm>
          <a:custGeom>
            <a:avLst/>
            <a:gdLst/>
            <a:ahLst/>
            <a:cxnLst/>
            <a:rect l="l" t="t" r="r" b="b"/>
            <a:pathLst>
              <a:path w="2798454" h="2722133">
                <a:moveTo>
                  <a:pt x="0" y="0"/>
                </a:moveTo>
                <a:lnTo>
                  <a:pt x="2798454" y="0"/>
                </a:lnTo>
                <a:lnTo>
                  <a:pt x="2798454" y="2722132"/>
                </a:lnTo>
                <a:lnTo>
                  <a:pt x="0" y="2722132"/>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24" name="Freeform 24"/>
          <p:cNvSpPr/>
          <p:nvPr/>
        </p:nvSpPr>
        <p:spPr>
          <a:xfrm>
            <a:off x="16330092" y="-953008"/>
            <a:ext cx="2798454" cy="2722133"/>
          </a:xfrm>
          <a:custGeom>
            <a:avLst/>
            <a:gdLst/>
            <a:ahLst/>
            <a:cxnLst/>
            <a:rect l="l" t="t" r="r" b="b"/>
            <a:pathLst>
              <a:path w="2798454" h="2722133">
                <a:moveTo>
                  <a:pt x="0" y="0"/>
                </a:moveTo>
                <a:lnTo>
                  <a:pt x="2798454" y="0"/>
                </a:lnTo>
                <a:lnTo>
                  <a:pt x="2798454" y="2722133"/>
                </a:lnTo>
                <a:lnTo>
                  <a:pt x="0" y="2722133"/>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6" name="Freeform 6"/>
          <p:cNvSpPr/>
          <p:nvPr/>
        </p:nvSpPr>
        <p:spPr>
          <a:xfrm>
            <a:off x="15177100" y="7959900"/>
            <a:ext cx="2305983" cy="1790019"/>
          </a:xfrm>
          <a:custGeom>
            <a:avLst/>
            <a:gdLst/>
            <a:ahLst/>
            <a:cxnLst/>
            <a:rect l="l" t="t" r="r" b="b"/>
            <a:pathLst>
              <a:path w="2305983" h="1790019">
                <a:moveTo>
                  <a:pt x="0" y="0"/>
                </a:moveTo>
                <a:lnTo>
                  <a:pt x="2305983" y="0"/>
                </a:lnTo>
                <a:lnTo>
                  <a:pt x="2305983" y="1790019"/>
                </a:lnTo>
                <a:lnTo>
                  <a:pt x="0" y="17900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xmlns="" id="{DD32D8C5-D1F8-4B49-B9C3-1C224DF5EB54}"/>
              </a:ext>
            </a:extLst>
          </p:cNvPr>
          <p:cNvSpPr txBox="1"/>
          <p:nvPr/>
        </p:nvSpPr>
        <p:spPr>
          <a:xfrm>
            <a:off x="1981200" y="4305300"/>
            <a:ext cx="12115800" cy="2800767"/>
          </a:xfrm>
          <a:prstGeom prst="rect">
            <a:avLst/>
          </a:prstGeom>
          <a:noFill/>
        </p:spPr>
        <p:txBody>
          <a:bodyPr wrap="square" rtlCol="0">
            <a:spAutoFit/>
          </a:bodyPr>
          <a:lstStyle/>
          <a:p>
            <a:pPr algn="ctr"/>
            <a:r>
              <a:rPr lang="en-US" sz="8800" b="1" dirty="0" err="1">
                <a:solidFill>
                  <a:schemeClr val="accent2">
                    <a:lumMod val="50000"/>
                  </a:schemeClr>
                </a:solidFill>
                <a:latin typeface="Cambria" panose="02040503050406030204" pitchFamily="18" charset="0"/>
                <a:ea typeface="Cambria" panose="02040503050406030204" pitchFamily="18" charset="0"/>
              </a:rPr>
              <a:t>Nêu</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vị</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trí</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địa</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lí</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của</a:t>
            </a:r>
            <a:r>
              <a:rPr lang="en-US" sz="8800" b="1" dirty="0">
                <a:solidFill>
                  <a:schemeClr val="accent2">
                    <a:lumMod val="50000"/>
                  </a:schemeClr>
                </a:solidFill>
                <a:latin typeface="Cambria" panose="02040503050406030204" pitchFamily="18" charset="0"/>
                <a:ea typeface="Cambria" panose="02040503050406030204" pitchFamily="18" charset="0"/>
              </a:rPr>
              <a:t> Hy </a:t>
            </a:r>
            <a:r>
              <a:rPr lang="en-US" sz="8800" b="1" dirty="0" err="1">
                <a:solidFill>
                  <a:schemeClr val="accent2">
                    <a:lumMod val="50000"/>
                  </a:schemeClr>
                </a:solidFill>
                <a:latin typeface="Cambria" panose="02040503050406030204" pitchFamily="18" charset="0"/>
                <a:ea typeface="Cambria" panose="02040503050406030204" pitchFamily="18" charset="0"/>
              </a:rPr>
              <a:t>Lạp</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và</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chỉ</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trên</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bản</a:t>
            </a:r>
            <a:r>
              <a:rPr lang="en-US" sz="8800" b="1" dirty="0">
                <a:solidFill>
                  <a:schemeClr val="accent2">
                    <a:lumMod val="50000"/>
                  </a:schemeClr>
                </a:solidFill>
                <a:latin typeface="Cambria" panose="02040503050406030204" pitchFamily="18" charset="0"/>
                <a:ea typeface="Cambria" panose="02040503050406030204" pitchFamily="18" charset="0"/>
              </a:rPr>
              <a:t> </a:t>
            </a:r>
            <a:r>
              <a:rPr lang="en-US" sz="8800" b="1" dirty="0" err="1">
                <a:solidFill>
                  <a:schemeClr val="accent2">
                    <a:lumMod val="50000"/>
                  </a:schemeClr>
                </a:solidFill>
                <a:latin typeface="Cambria" panose="02040503050406030204" pitchFamily="18" charset="0"/>
                <a:ea typeface="Cambria" panose="02040503050406030204" pitchFamily="18" charset="0"/>
              </a:rPr>
              <a:t>đồ</a:t>
            </a:r>
            <a:r>
              <a:rPr lang="en-US" sz="8800" b="1" dirty="0">
                <a:solidFill>
                  <a:schemeClr val="accent2">
                    <a:lumMod val="50000"/>
                  </a:schemeClr>
                </a:solidFill>
                <a:latin typeface="Cambria" panose="02040503050406030204" pitchFamily="18" charset="0"/>
                <a:ea typeface="Cambria" panose="02040503050406030204" pitchFamily="18" charset="0"/>
              </a:rPr>
              <a:t>.</a:t>
            </a:r>
            <a:endParaRPr lang="en-US" sz="8800"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EA82D2-BFDA-B816-A277-1AEFDDBC24F5}"/>
              </a:ext>
            </a:extLst>
          </p:cNvPr>
          <p:cNvPicPr>
            <a:picLocks noChangeAspect="1"/>
          </p:cNvPicPr>
          <p:nvPr/>
        </p:nvPicPr>
        <p:blipFill>
          <a:blip r:embed="rId2"/>
          <a:stretch>
            <a:fillRect/>
          </a:stretch>
        </p:blipFill>
        <p:spPr>
          <a:xfrm>
            <a:off x="2667000" y="190500"/>
            <a:ext cx="12573000" cy="9938453"/>
          </a:xfrm>
          <a:prstGeom prst="rect">
            <a:avLst/>
          </a:prstGeom>
        </p:spPr>
      </p:pic>
    </p:spTree>
    <p:extLst>
      <p:ext uri="{BB962C8B-B14F-4D97-AF65-F5344CB8AC3E}">
        <p14:creationId xmlns:p14="http://schemas.microsoft.com/office/powerpoint/2010/main" val="24016878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2678" y="8346059"/>
            <a:ext cx="20287774" cy="15289826"/>
            <a:chOff x="0" y="0"/>
            <a:chExt cx="1078489" cy="812800"/>
          </a:xfrm>
        </p:grpSpPr>
        <p:sp>
          <p:nvSpPr>
            <p:cNvPr id="3" name="Freeform 3"/>
            <p:cNvSpPr/>
            <p:nvPr/>
          </p:nvSpPr>
          <p:spPr>
            <a:xfrm>
              <a:off x="0" y="0"/>
              <a:ext cx="1078489" cy="812800"/>
            </a:xfrm>
            <a:custGeom>
              <a:avLst/>
              <a:gdLst/>
              <a:ahLst/>
              <a:cxnLst/>
              <a:rect l="l" t="t" r="r" b="b"/>
              <a:pathLst>
                <a:path w="1078489" h="812800">
                  <a:moveTo>
                    <a:pt x="0" y="0"/>
                  </a:moveTo>
                  <a:lnTo>
                    <a:pt x="1078489" y="0"/>
                  </a:lnTo>
                  <a:lnTo>
                    <a:pt x="1078489" y="812800"/>
                  </a:lnTo>
                  <a:lnTo>
                    <a:pt x="0" y="812800"/>
                  </a:lnTo>
                  <a:close/>
                </a:path>
              </a:pathLst>
            </a:custGeom>
            <a:solidFill>
              <a:srgbClr val="FCCD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078489"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2699999">
            <a:off x="-3324115" y="-2857000"/>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55572" y="4318572"/>
            <a:ext cx="7368545" cy="4771133"/>
          </a:xfrm>
          <a:custGeom>
            <a:avLst/>
            <a:gdLst/>
            <a:ahLst/>
            <a:cxnLst/>
            <a:rect l="l" t="t" r="r" b="b"/>
            <a:pathLst>
              <a:path w="7368545" h="4771133">
                <a:moveTo>
                  <a:pt x="0" y="0"/>
                </a:moveTo>
                <a:lnTo>
                  <a:pt x="7368544" y="0"/>
                </a:lnTo>
                <a:lnTo>
                  <a:pt x="7368544" y="4771133"/>
                </a:lnTo>
                <a:lnTo>
                  <a:pt x="0" y="47711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2654174" y="3392550"/>
            <a:ext cx="2231262" cy="6586751"/>
          </a:xfrm>
          <a:custGeom>
            <a:avLst/>
            <a:gdLst/>
            <a:ahLst/>
            <a:cxnLst/>
            <a:rect l="l" t="t" r="r" b="b"/>
            <a:pathLst>
              <a:path w="2231262" h="6586751">
                <a:moveTo>
                  <a:pt x="2231262" y="0"/>
                </a:moveTo>
                <a:lnTo>
                  <a:pt x="0" y="0"/>
                </a:lnTo>
                <a:lnTo>
                  <a:pt x="0" y="6586751"/>
                </a:lnTo>
                <a:lnTo>
                  <a:pt x="2231262" y="6586751"/>
                </a:lnTo>
                <a:lnTo>
                  <a:pt x="223126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695770" y="3392550"/>
            <a:ext cx="1542174" cy="6047741"/>
          </a:xfrm>
          <a:custGeom>
            <a:avLst/>
            <a:gdLst/>
            <a:ahLst/>
            <a:cxnLst/>
            <a:rect l="l" t="t" r="r" b="b"/>
            <a:pathLst>
              <a:path w="1542174" h="6047741">
                <a:moveTo>
                  <a:pt x="0" y="0"/>
                </a:moveTo>
                <a:lnTo>
                  <a:pt x="1542174" y="0"/>
                </a:lnTo>
                <a:lnTo>
                  <a:pt x="1542174" y="6047741"/>
                </a:lnTo>
                <a:lnTo>
                  <a:pt x="0" y="60477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5245268" y="7183143"/>
            <a:ext cx="1752852" cy="1698075"/>
          </a:xfrm>
          <a:custGeom>
            <a:avLst/>
            <a:gdLst/>
            <a:ahLst/>
            <a:cxnLst/>
            <a:rect l="l" t="t" r="r" b="b"/>
            <a:pathLst>
              <a:path w="1752852" h="1698075">
                <a:moveTo>
                  <a:pt x="0" y="0"/>
                </a:moveTo>
                <a:lnTo>
                  <a:pt x="1752852" y="0"/>
                </a:lnTo>
                <a:lnTo>
                  <a:pt x="1752852" y="1698075"/>
                </a:lnTo>
                <a:lnTo>
                  <a:pt x="0" y="16980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742678" y="5413943"/>
            <a:ext cx="2583120" cy="6934549"/>
          </a:xfrm>
          <a:custGeom>
            <a:avLst/>
            <a:gdLst/>
            <a:ahLst/>
            <a:cxnLst/>
            <a:rect l="l" t="t" r="r" b="b"/>
            <a:pathLst>
              <a:path w="2583120" h="6934549">
                <a:moveTo>
                  <a:pt x="2583119" y="0"/>
                </a:moveTo>
                <a:lnTo>
                  <a:pt x="0" y="0"/>
                </a:lnTo>
                <a:lnTo>
                  <a:pt x="0" y="6934550"/>
                </a:lnTo>
                <a:lnTo>
                  <a:pt x="2583119" y="6934550"/>
                </a:lnTo>
                <a:lnTo>
                  <a:pt x="258311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237944" y="4057717"/>
            <a:ext cx="9148462" cy="4288342"/>
          </a:xfrm>
          <a:custGeom>
            <a:avLst/>
            <a:gdLst/>
            <a:ahLst/>
            <a:cxnLst/>
            <a:rect l="l" t="t" r="r" b="b"/>
            <a:pathLst>
              <a:path w="9148462" h="4288342">
                <a:moveTo>
                  <a:pt x="0" y="0"/>
                </a:moveTo>
                <a:lnTo>
                  <a:pt x="9148462" y="0"/>
                </a:lnTo>
                <a:lnTo>
                  <a:pt x="9148462" y="4288342"/>
                </a:lnTo>
                <a:lnTo>
                  <a:pt x="0" y="42883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599894" y="5748268"/>
            <a:ext cx="3784083" cy="4158333"/>
          </a:xfrm>
          <a:custGeom>
            <a:avLst/>
            <a:gdLst/>
            <a:ahLst/>
            <a:cxnLst/>
            <a:rect l="l" t="t" r="r" b="b"/>
            <a:pathLst>
              <a:path w="3784083" h="4158333">
                <a:moveTo>
                  <a:pt x="0" y="0"/>
                </a:moveTo>
                <a:lnTo>
                  <a:pt x="3784083" y="0"/>
                </a:lnTo>
                <a:lnTo>
                  <a:pt x="3784083" y="4158333"/>
                </a:lnTo>
                <a:lnTo>
                  <a:pt x="0" y="41583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C151B830-706C-4C5A-89EA-BEA4727C41BE}"/>
              </a:ext>
            </a:extLst>
          </p:cNvPr>
          <p:cNvSpPr txBox="1"/>
          <p:nvPr/>
        </p:nvSpPr>
        <p:spPr>
          <a:xfrm>
            <a:off x="5221241" y="1183009"/>
            <a:ext cx="8211086"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FFC000"/>
                </a:solidFill>
                <a:effectLst/>
                <a:uLnTx/>
                <a:uFillTx/>
                <a:latin typeface="#9Slide03 SFU Futura_05" panose="00000800000000000000" pitchFamily="2" charset="0"/>
                <a:ea typeface="+mn-ea"/>
                <a:cs typeface="+mn-cs"/>
              </a:rPr>
              <a:t>VẬN DỤNG</a:t>
            </a:r>
          </a:p>
        </p:txBody>
      </p:sp>
    </p:spTree>
    <p:extLst>
      <p:ext uri="{BB962C8B-B14F-4D97-AF65-F5344CB8AC3E}">
        <p14:creationId xmlns:p14="http://schemas.microsoft.com/office/powerpoint/2010/main" val="2411318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8288000" cy="104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7310474" y="6582380"/>
            <a:ext cx="5985839" cy="3704621"/>
          </a:xfrm>
          <a:prstGeom prst="rect">
            <a:avLst/>
          </a:prstGeom>
        </p:spPr>
      </p:pic>
      <p:sp>
        <p:nvSpPr>
          <p:cNvPr id="3" name="Cloud Callout 40">
            <a:extLst>
              <a:ext uri="{FF2B5EF4-FFF2-40B4-BE49-F238E27FC236}">
                <a16:creationId xmlns:a16="http://schemas.microsoft.com/office/drawing/2014/main" xmlns="" id="{73F7BB8A-B0C5-F89D-EEBD-079CE3DB0E3C}"/>
              </a:ext>
            </a:extLst>
          </p:cNvPr>
          <p:cNvSpPr/>
          <p:nvPr/>
        </p:nvSpPr>
        <p:spPr>
          <a:xfrm>
            <a:off x="658368" y="1207009"/>
            <a:ext cx="13057632" cy="5425571"/>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Hằng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ngày</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các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bạn</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học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sinh</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vùng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sông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nước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phải</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vượt</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qua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một</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dòng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sông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dài</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mới</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đến</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được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trường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học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Bây</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giờ</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các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bạn</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ơi</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hãy</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giúp</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các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bạn</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ấy</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qua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sông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dễ</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dàng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bằng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cách</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là</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trả</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lời</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đúng</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các</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câu</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hỏi</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4200" dirty="0" err="1">
                <a:solidFill>
                  <a:prstClr val="white"/>
                </a:solidFill>
                <a:latin typeface="Cambria" panose="02040503050406030204" pitchFamily="18" charset="0"/>
                <a:ea typeface="Cambria" panose="02040503050406030204" pitchFamily="18" charset="0"/>
                <a:cs typeface="Calibri" panose="020F0502020204030204" pitchFamily="34" charset="0"/>
              </a:rPr>
              <a:t>nhé</a:t>
            </a:r>
            <a:r>
              <a:rPr lang="en-US" sz="4200" dirty="0">
                <a:solidFill>
                  <a:prstClr val="white"/>
                </a:solidFill>
                <a:latin typeface="Cambria" panose="02040503050406030204" pitchFamily="18" charset="0"/>
                <a:ea typeface="Cambria" panose="02040503050406030204" pitchFamily="18" charset="0"/>
                <a:cs typeface="Calibri" panose="020F0502020204030204" pitchFamily="34" charset="0"/>
              </a:rPr>
              <a:t>!</a:t>
            </a:r>
          </a:p>
        </p:txBody>
      </p:sp>
      <p:sp>
        <p:nvSpPr>
          <p:cNvPr id="12" name="TextBox 11">
            <a:extLst>
              <a:ext uri="{FF2B5EF4-FFF2-40B4-BE49-F238E27FC236}">
                <a16:creationId xmlns:a16="http://schemas.microsoft.com/office/drawing/2014/main" xmlns="" id="{D8AA9D20-D395-F5A1-9252-36E19FEB71FE}"/>
              </a:ext>
            </a:extLst>
          </p:cNvPr>
          <p:cNvSpPr txBox="1"/>
          <p:nvPr/>
        </p:nvSpPr>
        <p:spPr>
          <a:xfrm>
            <a:off x="11815763" y="9733002"/>
            <a:ext cx="6595682" cy="507831"/>
          </a:xfrm>
          <a:prstGeom prst="rect">
            <a:avLst/>
          </a:prstGeom>
          <a:noFill/>
        </p:spPr>
        <p:txBody>
          <a:bodyPr wrap="square">
            <a:spAutoFit/>
          </a:bodyPr>
          <a:lstStyle/>
          <a:p>
            <a:pPr defTabSz="1371600">
              <a:defRPr/>
            </a:pPr>
            <a:r>
              <a:rPr lang="en-US" sz="2700" dirty="0" err="1">
                <a:solidFill>
                  <a:srgbClr val="00B0F0"/>
                </a:solidFill>
                <a:latin typeface="Cambria" panose="02040503050406030204" pitchFamily="18" charset="0"/>
                <a:ea typeface="Cambria" panose="02040503050406030204" pitchFamily="18" charset="0"/>
              </a:rPr>
              <a:t>Hương</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Thảo</a:t>
            </a:r>
            <a:r>
              <a:rPr lang="en-US" sz="2700" dirty="0">
                <a:solidFill>
                  <a:srgbClr val="00B0F0"/>
                </a:solidFill>
                <a:latin typeface="Cambria" panose="02040503050406030204" pitchFamily="18" charset="0"/>
                <a:ea typeface="Cambria" panose="02040503050406030204" pitchFamily="18" charset="0"/>
              </a:rPr>
              <a:t> – </a:t>
            </a:r>
            <a:r>
              <a:rPr lang="en-US" sz="2700" dirty="0" err="1">
                <a:solidFill>
                  <a:srgbClr val="00B0F0"/>
                </a:solidFill>
                <a:latin typeface="Cambria" panose="02040503050406030204" pitchFamily="18" charset="0"/>
                <a:ea typeface="Cambria" panose="02040503050406030204" pitchFamily="18" charset="0"/>
              </a:rPr>
              <a:t>Zalo</a:t>
            </a:r>
            <a:r>
              <a:rPr lang="en-US" sz="2700"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BBC"/>
        </a:solidFill>
        <a:effectLst/>
      </p:bgPr>
    </p:bg>
    <p:spTree>
      <p:nvGrpSpPr>
        <p:cNvPr id="1" name=""/>
        <p:cNvGrpSpPr/>
        <p:nvPr/>
      </p:nvGrpSpPr>
      <p:grpSpPr>
        <a:xfrm>
          <a:off x="0" y="0"/>
          <a:ext cx="0" cy="0"/>
          <a:chOff x="0" y="0"/>
          <a:chExt cx="0" cy="0"/>
        </a:xfrm>
      </p:grpSpPr>
      <p:grpSp>
        <p:nvGrpSpPr>
          <p:cNvPr id="8" name="Group 8"/>
          <p:cNvGrpSpPr/>
          <p:nvPr/>
        </p:nvGrpSpPr>
        <p:grpSpPr>
          <a:xfrm>
            <a:off x="1143000" y="2705100"/>
            <a:ext cx="14007189" cy="6680792"/>
            <a:chOff x="-5725631" y="-77059"/>
            <a:chExt cx="13341575" cy="6363326"/>
          </a:xfrm>
        </p:grpSpPr>
        <p:sp>
          <p:nvSpPr>
            <p:cNvPr id="9" name="Freeform 9"/>
            <p:cNvSpPr/>
            <p:nvPr/>
          </p:nvSpPr>
          <p:spPr>
            <a:xfrm>
              <a:off x="-5725631" y="-77059"/>
              <a:ext cx="13341575" cy="6363326"/>
            </a:xfrm>
            <a:custGeom>
              <a:avLst/>
              <a:gdLst/>
              <a:ahLst/>
              <a:cxnLst/>
              <a:rect l="l" t="t" r="r" b="b"/>
              <a:pathLst>
                <a:path w="4353621" h="5285295">
                  <a:moveTo>
                    <a:pt x="63030" y="4691741"/>
                  </a:moveTo>
                  <a:cubicBezTo>
                    <a:pt x="63030" y="4691741"/>
                    <a:pt x="0" y="4445177"/>
                    <a:pt x="10218" y="1214762"/>
                  </a:cubicBezTo>
                  <a:cubicBezTo>
                    <a:pt x="18651" y="990971"/>
                    <a:pt x="65033" y="645332"/>
                    <a:pt x="65033" y="645332"/>
                  </a:cubicBezTo>
                  <a:cubicBezTo>
                    <a:pt x="82233" y="502466"/>
                    <a:pt x="56685" y="337866"/>
                    <a:pt x="181385" y="223925"/>
                  </a:cubicBezTo>
                  <a:cubicBezTo>
                    <a:pt x="346794" y="72788"/>
                    <a:pt x="621643" y="0"/>
                    <a:pt x="3460548" y="6965"/>
                  </a:cubicBezTo>
                  <a:cubicBezTo>
                    <a:pt x="3677296" y="16819"/>
                    <a:pt x="3881611" y="36481"/>
                    <a:pt x="4015799" y="101690"/>
                  </a:cubicBezTo>
                  <a:cubicBezTo>
                    <a:pt x="4271845" y="226120"/>
                    <a:pt x="4353621" y="459160"/>
                    <a:pt x="4348133" y="704684"/>
                  </a:cubicBezTo>
                  <a:cubicBezTo>
                    <a:pt x="4348133" y="704684"/>
                    <a:pt x="4304845" y="1013073"/>
                    <a:pt x="4312278" y="1248607"/>
                  </a:cubicBezTo>
                  <a:cubicBezTo>
                    <a:pt x="4319402" y="4433543"/>
                    <a:pt x="4326558" y="4629146"/>
                    <a:pt x="4326558" y="4629146"/>
                  </a:cubicBezTo>
                  <a:cubicBezTo>
                    <a:pt x="4309877" y="4844878"/>
                    <a:pt x="4195232" y="5055490"/>
                    <a:pt x="3998363" y="5167114"/>
                  </a:cubicBezTo>
                  <a:cubicBezTo>
                    <a:pt x="3848012" y="5252362"/>
                    <a:pt x="3649981" y="5267460"/>
                    <a:pt x="2894795" y="5256719"/>
                  </a:cubicBezTo>
                  <a:cubicBezTo>
                    <a:pt x="645952" y="5251442"/>
                    <a:pt x="384604" y="5285295"/>
                    <a:pt x="254278" y="5176137"/>
                  </a:cubicBezTo>
                  <a:cubicBezTo>
                    <a:pt x="145767" y="5085252"/>
                    <a:pt x="81795" y="4891940"/>
                    <a:pt x="63030" y="4691741"/>
                  </a:cubicBezTo>
                  <a:close/>
                </a:path>
              </a:pathLst>
            </a:custGeom>
            <a:solidFill>
              <a:srgbClr val="B47819">
                <a:alpha val="2862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466261" y="3109898"/>
            <a:ext cx="12887169" cy="5851745"/>
            <a:chOff x="-184044" y="-182316"/>
            <a:chExt cx="5559706" cy="5875994"/>
          </a:xfrm>
        </p:grpSpPr>
        <p:sp>
          <p:nvSpPr>
            <p:cNvPr id="11" name="Freeform 11"/>
            <p:cNvSpPr/>
            <p:nvPr/>
          </p:nvSpPr>
          <p:spPr>
            <a:xfrm>
              <a:off x="-184044" y="-182316"/>
              <a:ext cx="5559706" cy="5875994"/>
            </a:xfrm>
            <a:custGeom>
              <a:avLst/>
              <a:gdLst/>
              <a:ahLst/>
              <a:cxnLst/>
              <a:rect l="l" t="t" r="r" b="b"/>
              <a:pathLst>
                <a:path w="4023843" h="4923216">
                  <a:moveTo>
                    <a:pt x="63030" y="4329662"/>
                  </a:moveTo>
                  <a:cubicBezTo>
                    <a:pt x="63030" y="4329662"/>
                    <a:pt x="0" y="4083098"/>
                    <a:pt x="10218" y="1214762"/>
                  </a:cubicBezTo>
                  <a:cubicBezTo>
                    <a:pt x="18651" y="990971"/>
                    <a:pt x="65033" y="645332"/>
                    <a:pt x="65033" y="645332"/>
                  </a:cubicBezTo>
                  <a:cubicBezTo>
                    <a:pt x="82233" y="502466"/>
                    <a:pt x="56685" y="337866"/>
                    <a:pt x="181385" y="223925"/>
                  </a:cubicBezTo>
                  <a:cubicBezTo>
                    <a:pt x="346794" y="72788"/>
                    <a:pt x="621643" y="0"/>
                    <a:pt x="3130770" y="6965"/>
                  </a:cubicBezTo>
                  <a:cubicBezTo>
                    <a:pt x="3347518" y="16819"/>
                    <a:pt x="3551833" y="36481"/>
                    <a:pt x="3686022" y="101690"/>
                  </a:cubicBezTo>
                  <a:cubicBezTo>
                    <a:pt x="3942067" y="226120"/>
                    <a:pt x="4023843" y="459160"/>
                    <a:pt x="4018355" y="704684"/>
                  </a:cubicBezTo>
                  <a:cubicBezTo>
                    <a:pt x="4018355" y="704684"/>
                    <a:pt x="3975067" y="1013073"/>
                    <a:pt x="3982500" y="1248607"/>
                  </a:cubicBezTo>
                  <a:cubicBezTo>
                    <a:pt x="3989624" y="4071464"/>
                    <a:pt x="3996780" y="4267067"/>
                    <a:pt x="3996780" y="4267067"/>
                  </a:cubicBezTo>
                  <a:cubicBezTo>
                    <a:pt x="3980099" y="4482799"/>
                    <a:pt x="3865454" y="4693411"/>
                    <a:pt x="3668585" y="4805035"/>
                  </a:cubicBezTo>
                  <a:cubicBezTo>
                    <a:pt x="3518234" y="4890283"/>
                    <a:pt x="3320203" y="4905381"/>
                    <a:pt x="2632159" y="4894640"/>
                  </a:cubicBezTo>
                  <a:cubicBezTo>
                    <a:pt x="645952" y="4889363"/>
                    <a:pt x="384604" y="4923216"/>
                    <a:pt x="254278" y="4814058"/>
                  </a:cubicBezTo>
                  <a:cubicBezTo>
                    <a:pt x="145767" y="4723173"/>
                    <a:pt x="81795" y="4529861"/>
                    <a:pt x="63030" y="4329662"/>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242799" y="8223075"/>
            <a:ext cx="1894425" cy="1844696"/>
          </a:xfrm>
          <a:custGeom>
            <a:avLst/>
            <a:gdLst/>
            <a:ahLst/>
            <a:cxnLst/>
            <a:rect l="l" t="t" r="r" b="b"/>
            <a:pathLst>
              <a:path w="1894425" h="1844696">
                <a:moveTo>
                  <a:pt x="0" y="0"/>
                </a:moveTo>
                <a:lnTo>
                  <a:pt x="1894425" y="0"/>
                </a:lnTo>
                <a:lnTo>
                  <a:pt x="1894425" y="1844696"/>
                </a:lnTo>
                <a:lnTo>
                  <a:pt x="0" y="18446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756688" y="818578"/>
            <a:ext cx="2487759" cy="1262538"/>
          </a:xfrm>
          <a:custGeom>
            <a:avLst/>
            <a:gdLst/>
            <a:ahLst/>
            <a:cxnLst/>
            <a:rect l="l" t="t" r="r" b="b"/>
            <a:pathLst>
              <a:path w="2487759" h="1262538">
                <a:moveTo>
                  <a:pt x="0" y="0"/>
                </a:moveTo>
                <a:lnTo>
                  <a:pt x="2487759" y="0"/>
                </a:lnTo>
                <a:lnTo>
                  <a:pt x="2487759" y="1262538"/>
                </a:lnTo>
                <a:lnTo>
                  <a:pt x="0" y="1262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2699999">
            <a:off x="-2924161" y="-4088496"/>
            <a:ext cx="7905721" cy="6712676"/>
          </a:xfrm>
          <a:custGeom>
            <a:avLst/>
            <a:gdLst/>
            <a:ahLst/>
            <a:cxnLst/>
            <a:rect l="l" t="t" r="r" b="b"/>
            <a:pathLst>
              <a:path w="7905721" h="6712676">
                <a:moveTo>
                  <a:pt x="0" y="0"/>
                </a:moveTo>
                <a:lnTo>
                  <a:pt x="7905722" y="0"/>
                </a:lnTo>
                <a:lnTo>
                  <a:pt x="7905722" y="6712676"/>
                </a:lnTo>
                <a:lnTo>
                  <a:pt x="0" y="6712676"/>
                </a:lnTo>
                <a:lnTo>
                  <a:pt x="0" y="0"/>
                </a:lnTo>
                <a:close/>
              </a:path>
            </a:pathLst>
          </a:custGeom>
          <a:blipFill>
            <a:blip r:embed="rId6">
              <a:alphaModFix amt="29000"/>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7994584">
            <a:off x="13776457" y="5229368"/>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6">
              <a:alphaModFix amt="29000"/>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399227" y="8925934"/>
            <a:ext cx="2798454" cy="2722133"/>
          </a:xfrm>
          <a:custGeom>
            <a:avLst/>
            <a:gdLst/>
            <a:ahLst/>
            <a:cxnLst/>
            <a:rect l="l" t="t" r="r" b="b"/>
            <a:pathLst>
              <a:path w="2798454" h="2722133">
                <a:moveTo>
                  <a:pt x="0" y="0"/>
                </a:moveTo>
                <a:lnTo>
                  <a:pt x="2798454" y="0"/>
                </a:lnTo>
                <a:lnTo>
                  <a:pt x="2798454" y="2722132"/>
                </a:lnTo>
                <a:lnTo>
                  <a:pt x="0" y="2722132"/>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330092" y="-953008"/>
            <a:ext cx="2798454" cy="2722133"/>
          </a:xfrm>
          <a:custGeom>
            <a:avLst/>
            <a:gdLst/>
            <a:ahLst/>
            <a:cxnLst/>
            <a:rect l="l" t="t" r="r" b="b"/>
            <a:pathLst>
              <a:path w="2798454" h="2722133">
                <a:moveTo>
                  <a:pt x="0" y="0"/>
                </a:moveTo>
                <a:lnTo>
                  <a:pt x="2798454" y="0"/>
                </a:lnTo>
                <a:lnTo>
                  <a:pt x="2798454" y="2722133"/>
                </a:lnTo>
                <a:lnTo>
                  <a:pt x="0" y="2722133"/>
                </a:lnTo>
                <a:lnTo>
                  <a:pt x="0" y="0"/>
                </a:lnTo>
                <a:close/>
              </a:path>
            </a:pathLst>
          </a:custGeom>
          <a:blipFill>
            <a:blip r:embed="rId8">
              <a:alphaModFix amt="59000"/>
              <a:extLst>
                <a:ext uri="{96DAC541-7B7A-43D3-8B79-37D633B846F1}">
                  <asvg:svgBlip xmlns:asvg="http://schemas.microsoft.com/office/drawing/2016/SVG/main" xmlns=""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177100" y="7959900"/>
            <a:ext cx="2305983" cy="1790019"/>
          </a:xfrm>
          <a:custGeom>
            <a:avLst/>
            <a:gdLst/>
            <a:ahLst/>
            <a:cxnLst/>
            <a:rect l="l" t="t" r="r" b="b"/>
            <a:pathLst>
              <a:path w="2305983" h="1790019">
                <a:moveTo>
                  <a:pt x="0" y="0"/>
                </a:moveTo>
                <a:lnTo>
                  <a:pt x="2305983" y="0"/>
                </a:lnTo>
                <a:lnTo>
                  <a:pt x="2305983" y="1790019"/>
                </a:lnTo>
                <a:lnTo>
                  <a:pt x="0" y="17900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xmlns="" id="{DD32D8C5-D1F8-4B49-B9C3-1C224DF5EB54}"/>
              </a:ext>
            </a:extLst>
          </p:cNvPr>
          <p:cNvSpPr txBox="1"/>
          <p:nvPr/>
        </p:nvSpPr>
        <p:spPr>
          <a:xfrm>
            <a:off x="2362200" y="3238500"/>
            <a:ext cx="11410246" cy="5632311"/>
          </a:xfrm>
          <a:prstGeom prst="rect">
            <a:avLst/>
          </a:prstGeom>
          <a:noFill/>
        </p:spPr>
        <p:txBody>
          <a:bodyPr wrap="square" rtlCol="0">
            <a:spAutoFit/>
          </a:bodyPr>
          <a:lstStyle/>
          <a:p>
            <a:pPr lvl="0" algn="ctr"/>
            <a:r>
              <a:rPr lang="vi-VN" sz="7200" b="1" dirty="0">
                <a:solidFill>
                  <a:srgbClr val="C0504D">
                    <a:lumMod val="50000"/>
                  </a:srgbClr>
                </a:solidFill>
                <a:latin typeface="Cambria" panose="02040503050406030204" pitchFamily="18" charset="0"/>
                <a:ea typeface="Cambria" panose="02040503050406030204" pitchFamily="18" charset="0"/>
              </a:rPr>
              <a:t>Đóng vai hướng dẫn viên du lịch, giới thiệu một thành tựu tiêu biểu của văn minh Ai Cập hoặc văn minh Hy Lạp. </a:t>
            </a:r>
            <a:endParaRPr kumimoji="0" lang="en-US" sz="7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6">
            <a:extLst>
              <a:ext uri="{FF2B5EF4-FFF2-40B4-BE49-F238E27FC236}">
                <a16:creationId xmlns:a16="http://schemas.microsoft.com/office/drawing/2014/main" xmlns="" id="{F8C8EFB1-F9C4-4FE5-A676-A7AE292A84D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483622" y="4308348"/>
            <a:ext cx="4804378" cy="59496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1E51F11-F322-4BD1-A847-DCA614DD17BB}"/>
              </a:ext>
            </a:extLst>
          </p:cNvPr>
          <p:cNvSpPr txBox="1"/>
          <p:nvPr/>
        </p:nvSpPr>
        <p:spPr>
          <a:xfrm>
            <a:off x="504825" y="1409700"/>
            <a:ext cx="17278350" cy="86792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6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Kim tự tháp là một trong những thành tựu tiêu biểu về kiến trúc của người Ai Cập cổ đại. Các kim tự tháp thường có bốn mặt hình tam giác, được xây bằng những phiến đá lớn.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6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Kim tự tháp là những lăng mộ kiên cố và đồ sộ, nơi chôn cất các pha-ra-ông để thể hiện quyền uy bất diệt của mình. Bên trong kim tự tháp có những hành lang, đường hầm, giếng sâu, phòng chứa quan tài, buồng để đồ đạc,…</a:t>
            </a:r>
            <a:endParaRPr kumimoji="0" lang="en-US" sz="6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134B2631-33D3-4155-8612-D4A6FD27380E}"/>
              </a:ext>
            </a:extLst>
          </p:cNvPr>
          <p:cNvSpPr txBox="1"/>
          <p:nvPr/>
        </p:nvSpPr>
        <p:spPr>
          <a:xfrm>
            <a:off x="1657350" y="86261"/>
            <a:ext cx="149733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0" i="0" u="none" strike="noStrike" kern="1200" cap="none" spc="0" normalizeH="0" baseline="0" noProof="0">
                <a:ln>
                  <a:noFill/>
                </a:ln>
                <a:solidFill>
                  <a:srgbClr val="C00000"/>
                </a:solidFill>
                <a:effectLst/>
                <a:uLnTx/>
                <a:uFillTx/>
                <a:latin typeface="#9Slide03 BoosterNextFYBlack" panose="02000A03000000020004" pitchFamily="2" charset="0"/>
                <a:ea typeface="Times New Roman" panose="02020603050405020304" pitchFamily="18" charset="0"/>
                <a:cs typeface="+mn-cs"/>
              </a:rPr>
              <a:t> Kim tự tháp </a:t>
            </a:r>
            <a:endParaRPr kumimoji="0" lang="en-US" sz="9600" b="0" i="0" u="none" strike="noStrike" kern="1200" cap="none" spc="0" normalizeH="0" baseline="0" noProof="0">
              <a:ln>
                <a:noFill/>
              </a:ln>
              <a:solidFill>
                <a:srgbClr val="C00000"/>
              </a:solidFill>
              <a:effectLst/>
              <a:uLnTx/>
              <a:uFillTx/>
              <a:latin typeface="#9Slide03 BoosterNextFYBlack" panose="02000A03000000020004" pitchFamily="2" charset="0"/>
              <a:ea typeface="+mn-ea"/>
              <a:cs typeface="+mn-cs"/>
            </a:endParaRPr>
          </a:p>
        </p:txBody>
      </p:sp>
    </p:spTree>
    <p:extLst>
      <p:ext uri="{BB962C8B-B14F-4D97-AF65-F5344CB8AC3E}">
        <p14:creationId xmlns:p14="http://schemas.microsoft.com/office/powerpoint/2010/main" val="1224464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1E51F11-F322-4BD1-A847-DCA614DD17BB}"/>
              </a:ext>
            </a:extLst>
          </p:cNvPr>
          <p:cNvSpPr txBox="1"/>
          <p:nvPr/>
        </p:nvSpPr>
        <p:spPr>
          <a:xfrm>
            <a:off x="431074" y="1352810"/>
            <a:ext cx="10210800"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Đồng hồ mặt trời được người Ai Cập cổ đại phát minh vào khoảng năm 3 500 TCN.  Ban đầu, đồng hồ được tạo ra từ những cột lớn và đặt dưới ánh nắng mặt trời.  Bằng cách theo dõi hướng và độ dài bóng của cột dưới ánh nắng mặt trời, người Ai Cập có thể xác định thời gian trong ngày. Khoảng 2 000 năm sau, người Ai Cập đã cải tiến đồng hồ bằng cách sử dụng một hệ thống đĩa tròn chia thành 12 phần bằng nhau</a:t>
            </a:r>
            <a:r>
              <a:rPr kumimoji="0" lang="en-US"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và </a:t>
            </a:r>
            <a:r>
              <a:rPr kumimoji="0" lang="en-US"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một </a:t>
            </a:r>
            <a:r>
              <a:rPr kumimoji="0" lang="en-US"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chiếc </a:t>
            </a:r>
            <a:r>
              <a:rPr kumimoji="0" lang="en-US"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kim. </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134B2631-33D3-4155-8612-D4A6FD27380E}"/>
              </a:ext>
            </a:extLst>
          </p:cNvPr>
          <p:cNvSpPr txBox="1"/>
          <p:nvPr/>
        </p:nvSpPr>
        <p:spPr>
          <a:xfrm>
            <a:off x="4400550" y="236082"/>
            <a:ext cx="94869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a:ln>
                  <a:noFill/>
                </a:ln>
                <a:solidFill>
                  <a:srgbClr val="C00000"/>
                </a:solidFill>
                <a:effectLst/>
                <a:uLnTx/>
                <a:uFillTx/>
                <a:latin typeface="#9Slide03 BoosterNextFYBlack" panose="02000A03000000020004" pitchFamily="2" charset="0"/>
                <a:ea typeface="Times New Roman" panose="02020603050405020304" pitchFamily="18" charset="0"/>
                <a:cs typeface="+mn-cs"/>
              </a:rPr>
              <a:t> Đồng hồ mặt trời</a:t>
            </a:r>
            <a:endParaRPr kumimoji="0" lang="en-US" sz="7200" b="0" i="0" u="none" strike="noStrike" kern="1200" cap="none" spc="0" normalizeH="0" baseline="0" noProof="0">
              <a:ln>
                <a:noFill/>
              </a:ln>
              <a:solidFill>
                <a:srgbClr val="C00000"/>
              </a:solidFill>
              <a:effectLst/>
              <a:uLnTx/>
              <a:uFillTx/>
              <a:latin typeface="#9Slide03 BoosterNextFYBlack" panose="02000A03000000020004" pitchFamily="2" charset="0"/>
              <a:ea typeface="+mn-ea"/>
              <a:cs typeface="+mn-cs"/>
            </a:endParaRPr>
          </a:p>
        </p:txBody>
      </p:sp>
      <p:grpSp>
        <p:nvGrpSpPr>
          <p:cNvPr id="6" name="Group 5">
            <a:extLst>
              <a:ext uri="{FF2B5EF4-FFF2-40B4-BE49-F238E27FC236}">
                <a16:creationId xmlns:a16="http://schemas.microsoft.com/office/drawing/2014/main" xmlns="" id="{B54CDCB7-76CC-4D73-8E4F-7E25B565073D}"/>
              </a:ext>
            </a:extLst>
          </p:cNvPr>
          <p:cNvGrpSpPr/>
          <p:nvPr/>
        </p:nvGrpSpPr>
        <p:grpSpPr>
          <a:xfrm>
            <a:off x="11125200" y="1584135"/>
            <a:ext cx="6731726" cy="6076969"/>
            <a:chOff x="11925810" y="1803019"/>
            <a:chExt cx="6731726" cy="6076969"/>
          </a:xfrm>
        </p:grpSpPr>
        <p:pic>
          <p:nvPicPr>
            <p:cNvPr id="5" name="Picture 4">
              <a:extLst>
                <a:ext uri="{FF2B5EF4-FFF2-40B4-BE49-F238E27FC236}">
                  <a16:creationId xmlns:a16="http://schemas.microsoft.com/office/drawing/2014/main" xmlns="" id="{11FC8899-844A-4D11-8319-834B89E02537}"/>
                </a:ext>
              </a:extLst>
            </p:cNvPr>
            <p:cNvPicPr>
              <a:picLocks noChangeAspect="1"/>
            </p:cNvPicPr>
            <p:nvPr/>
          </p:nvPicPr>
          <p:blipFill rotWithShape="1">
            <a:blip r:embed="rId2">
              <a:extLst>
                <a:ext uri="{28A0092B-C50C-407E-A947-70E740481C1C}">
                  <a14:useLocalDpi xmlns:a14="http://schemas.microsoft.com/office/drawing/2010/main" val="0"/>
                </a:ext>
              </a:extLst>
            </a:blip>
            <a:srcRect t="1852" r="1238"/>
            <a:stretch/>
          </p:blipFill>
          <p:spPr>
            <a:xfrm>
              <a:off x="11925810" y="1803019"/>
              <a:ext cx="6731726" cy="5121737"/>
            </a:xfrm>
            <a:prstGeom prst="rect">
              <a:avLst/>
            </a:prstGeom>
          </p:spPr>
        </p:pic>
        <p:sp>
          <p:nvSpPr>
            <p:cNvPr id="7" name="TextBox 6">
              <a:extLst>
                <a:ext uri="{FF2B5EF4-FFF2-40B4-BE49-F238E27FC236}">
                  <a16:creationId xmlns:a16="http://schemas.microsoft.com/office/drawing/2014/main" xmlns="" id="{B43404B1-A396-4FFE-ACCE-9D85E80C2433}"/>
                </a:ext>
              </a:extLst>
            </p:cNvPr>
            <p:cNvSpPr txBox="1"/>
            <p:nvPr/>
          </p:nvSpPr>
          <p:spPr>
            <a:xfrm>
              <a:off x="12405746" y="7172102"/>
              <a:ext cx="538706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Hình 5. Đồng hồ mặt trời</a:t>
              </a:r>
            </a:p>
          </p:txBody>
        </p:sp>
      </p:grpSp>
      <p:sp>
        <p:nvSpPr>
          <p:cNvPr id="9" name="TextBox 8">
            <a:extLst>
              <a:ext uri="{FF2B5EF4-FFF2-40B4-BE49-F238E27FC236}">
                <a16:creationId xmlns:a16="http://schemas.microsoft.com/office/drawing/2014/main" xmlns="" id="{8408B9CC-B78D-4F2F-BE00-086D3F49CA6B}"/>
              </a:ext>
            </a:extLst>
          </p:cNvPr>
          <p:cNvSpPr txBox="1"/>
          <p:nvPr/>
        </p:nvSpPr>
        <p:spPr>
          <a:xfrm>
            <a:off x="431074" y="7908451"/>
            <a:ext cx="17520037" cy="20313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Khi Mặt Trời di chuyển trong ngày, bóng của kim sẽ đổ xuống thẳng hàng với các đường trên mặt đĩa. Từ đó, con người đã hoàn thiện dần và phát triển thành đồng hồ có 3 kim: giờ, phút, giây như ngày nay.</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05540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sp>
        <p:nvSpPr>
          <p:cNvPr id="2" name="Freeform 2"/>
          <p:cNvSpPr/>
          <p:nvPr/>
        </p:nvSpPr>
        <p:spPr>
          <a:xfrm>
            <a:off x="5694991" y="9887315"/>
            <a:ext cx="20451964" cy="17995535"/>
          </a:xfrm>
          <a:custGeom>
            <a:avLst/>
            <a:gdLst/>
            <a:ahLst/>
            <a:cxnLst/>
            <a:rect l="l" t="t" r="r" b="b"/>
            <a:pathLst>
              <a:path w="20451964" h="17995535">
                <a:moveTo>
                  <a:pt x="0" y="0"/>
                </a:moveTo>
                <a:lnTo>
                  <a:pt x="20451964" y="0"/>
                </a:lnTo>
                <a:lnTo>
                  <a:pt x="20451964" y="17995535"/>
                </a:lnTo>
                <a:lnTo>
                  <a:pt x="0" y="179955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2959718" y="2433567"/>
            <a:ext cx="4299582" cy="6824733"/>
          </a:xfrm>
          <a:custGeom>
            <a:avLst/>
            <a:gdLst/>
            <a:ahLst/>
            <a:cxnLst/>
            <a:rect l="l" t="t" r="r" b="b"/>
            <a:pathLst>
              <a:path w="4299582" h="6824733">
                <a:moveTo>
                  <a:pt x="0" y="0"/>
                </a:moveTo>
                <a:lnTo>
                  <a:pt x="4299582" y="0"/>
                </a:lnTo>
                <a:lnTo>
                  <a:pt x="4299582" y="6824733"/>
                </a:lnTo>
                <a:lnTo>
                  <a:pt x="0" y="68247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62433" y="2081382"/>
            <a:ext cx="2351327" cy="228988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BBC"/>
            </a:solidFill>
            <a:ln w="38100" cap="sq">
              <a:solidFill>
                <a:srgbClr val="523405"/>
              </a:solidFill>
              <a:prstDash val="solid"/>
              <a:miter/>
            </a:ln>
          </p:spPr>
          <p:txBody>
            <a:bodyPr/>
            <a:lstStyle/>
            <a:p>
              <a:endParaRPr lang="en-US"/>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246"/>
                </a:lnSpc>
              </a:pPr>
              <a:endParaRPr/>
            </a:p>
          </p:txBody>
        </p:sp>
      </p:grpSp>
      <p:sp>
        <p:nvSpPr>
          <p:cNvPr id="7" name="Freeform 7"/>
          <p:cNvSpPr/>
          <p:nvPr/>
        </p:nvSpPr>
        <p:spPr>
          <a:xfrm>
            <a:off x="1623428" y="2553772"/>
            <a:ext cx="1629338" cy="1346764"/>
          </a:xfrm>
          <a:custGeom>
            <a:avLst/>
            <a:gdLst/>
            <a:ahLst/>
            <a:cxnLst/>
            <a:rect l="l" t="t" r="r" b="b"/>
            <a:pathLst>
              <a:path w="1086225" h="921934">
                <a:moveTo>
                  <a:pt x="0" y="0"/>
                </a:moveTo>
                <a:lnTo>
                  <a:pt x="1086225" y="0"/>
                </a:lnTo>
                <a:lnTo>
                  <a:pt x="1086225" y="921934"/>
                </a:lnTo>
                <a:lnTo>
                  <a:pt x="0" y="9219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8" name="Group 8"/>
          <p:cNvGrpSpPr/>
          <p:nvPr/>
        </p:nvGrpSpPr>
        <p:grpSpPr>
          <a:xfrm>
            <a:off x="1214518" y="4686583"/>
            <a:ext cx="2457050" cy="22898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BBC"/>
            </a:solidFill>
            <a:ln w="38100" cap="sq">
              <a:solidFill>
                <a:srgbClr val="523405"/>
              </a:solidFill>
              <a:prstDash val="solid"/>
              <a:miter/>
            </a:ln>
          </p:spPr>
          <p:txBody>
            <a:bodyPr/>
            <a:lstStyle/>
            <a:p>
              <a:endParaRPr lang="en-US"/>
            </a:p>
          </p:txBody>
        </p:sp>
        <p:sp>
          <p:nvSpPr>
            <p:cNvPr id="10" name="TextBox 10"/>
            <p:cNvSpPr txBox="1"/>
            <p:nvPr/>
          </p:nvSpPr>
          <p:spPr>
            <a:xfrm>
              <a:off x="76200" y="-19050"/>
              <a:ext cx="660400" cy="755650"/>
            </a:xfrm>
            <a:prstGeom prst="rect">
              <a:avLst/>
            </a:prstGeom>
          </p:spPr>
          <p:txBody>
            <a:bodyPr lIns="50800" tIns="50800" rIns="50800" bIns="50800" rtlCol="0" anchor="ctr"/>
            <a:lstStyle/>
            <a:p>
              <a:pPr algn="ctr">
                <a:lnSpc>
                  <a:spcPts val="3246"/>
                </a:lnSpc>
              </a:pPr>
              <a:endParaRPr/>
            </a:p>
          </p:txBody>
        </p:sp>
      </p:grpSp>
      <p:grpSp>
        <p:nvGrpSpPr>
          <p:cNvPr id="11" name="Group 11"/>
          <p:cNvGrpSpPr/>
          <p:nvPr/>
        </p:nvGrpSpPr>
        <p:grpSpPr>
          <a:xfrm>
            <a:off x="1214518" y="7309531"/>
            <a:ext cx="2457050" cy="239081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EBBC"/>
            </a:solidFill>
            <a:ln w="38100" cap="sq">
              <a:solidFill>
                <a:srgbClr val="523405"/>
              </a:solidFill>
              <a:prstDash val="solid"/>
              <a:miter/>
            </a:ln>
          </p:spPr>
          <p:txBody>
            <a:bodyPr/>
            <a:lstStyle/>
            <a:p>
              <a:endParaRPr lang="en-US"/>
            </a:p>
          </p:txBody>
        </p:sp>
        <p:sp>
          <p:nvSpPr>
            <p:cNvPr id="13" name="TextBox 13"/>
            <p:cNvSpPr txBox="1"/>
            <p:nvPr/>
          </p:nvSpPr>
          <p:spPr>
            <a:xfrm>
              <a:off x="76200" y="-19050"/>
              <a:ext cx="660400" cy="755650"/>
            </a:xfrm>
            <a:prstGeom prst="rect">
              <a:avLst/>
            </a:prstGeom>
          </p:spPr>
          <p:txBody>
            <a:bodyPr lIns="50800" tIns="50800" rIns="50800" bIns="50800" rtlCol="0" anchor="ctr"/>
            <a:lstStyle/>
            <a:p>
              <a:pPr algn="ctr">
                <a:lnSpc>
                  <a:spcPts val="3246"/>
                </a:lnSpc>
              </a:pPr>
              <a:endParaRPr/>
            </a:p>
          </p:txBody>
        </p:sp>
      </p:grpSp>
      <p:sp>
        <p:nvSpPr>
          <p:cNvPr id="14" name="Freeform 14"/>
          <p:cNvSpPr/>
          <p:nvPr/>
        </p:nvSpPr>
        <p:spPr>
          <a:xfrm>
            <a:off x="1640175" y="7844945"/>
            <a:ext cx="1605733" cy="1562446"/>
          </a:xfrm>
          <a:custGeom>
            <a:avLst/>
            <a:gdLst/>
            <a:ahLst/>
            <a:cxnLst/>
            <a:rect l="l" t="t" r="r" b="b"/>
            <a:pathLst>
              <a:path w="1024427" h="1024427">
                <a:moveTo>
                  <a:pt x="0" y="0"/>
                </a:moveTo>
                <a:lnTo>
                  <a:pt x="1024428" y="0"/>
                </a:lnTo>
                <a:lnTo>
                  <a:pt x="1024428" y="1024428"/>
                </a:lnTo>
                <a:lnTo>
                  <a:pt x="0" y="10244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a:off x="1691461" y="5120346"/>
            <a:ext cx="1508513" cy="1664304"/>
          </a:xfrm>
          <a:custGeom>
            <a:avLst/>
            <a:gdLst/>
            <a:ahLst/>
            <a:cxnLst/>
            <a:rect l="l" t="t" r="r" b="b"/>
            <a:pathLst>
              <a:path w="922839" h="1139308">
                <a:moveTo>
                  <a:pt x="0" y="0"/>
                </a:moveTo>
                <a:lnTo>
                  <a:pt x="922839" y="0"/>
                </a:lnTo>
                <a:lnTo>
                  <a:pt x="922839" y="1139308"/>
                </a:lnTo>
                <a:lnTo>
                  <a:pt x="0" y="11393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xmlns="" id="{9BC65850-4EB1-48C9-9E9C-2F97F41BEBB1}"/>
              </a:ext>
            </a:extLst>
          </p:cNvPr>
          <p:cNvSpPr txBox="1"/>
          <p:nvPr/>
        </p:nvSpPr>
        <p:spPr>
          <a:xfrm>
            <a:off x="5038457" y="432716"/>
            <a:ext cx="821108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C000"/>
                </a:solidFill>
                <a:effectLst/>
                <a:uLnTx/>
                <a:uFillTx/>
                <a:latin typeface="#9Slide03 SFU Futura_05" panose="00000800000000000000" pitchFamily="2" charset="0"/>
                <a:ea typeface="+mn-ea"/>
                <a:cs typeface="+mn-cs"/>
              </a:rPr>
              <a:t>DẶN</a:t>
            </a:r>
            <a:r>
              <a:rPr kumimoji="0" lang="en-US" sz="11500" b="0" i="0" u="none" strike="noStrike" kern="1200" cap="none" spc="0" normalizeH="0" noProof="0">
                <a:ln>
                  <a:noFill/>
                </a:ln>
                <a:solidFill>
                  <a:srgbClr val="FFC000"/>
                </a:solidFill>
                <a:effectLst/>
                <a:uLnTx/>
                <a:uFillTx/>
                <a:latin typeface="#9Slide03 SFU Futura_05" panose="00000800000000000000" pitchFamily="2" charset="0"/>
                <a:ea typeface="+mn-ea"/>
                <a:cs typeface="+mn-cs"/>
              </a:rPr>
              <a:t> DÒ</a:t>
            </a:r>
            <a:endParaRPr kumimoji="0" lang="en-US" sz="11500" b="0" i="0" u="none" strike="noStrike" kern="1200" cap="none" spc="0" normalizeH="0" baseline="0" noProof="0">
              <a:ln>
                <a:noFill/>
              </a:ln>
              <a:solidFill>
                <a:srgbClr val="FFC000"/>
              </a:solidFill>
              <a:effectLst/>
              <a:uLnTx/>
              <a:uFillTx/>
              <a:latin typeface="#9Slide03 SFU Futura_05" panose="00000800000000000000" pitchFamily="2" charset="0"/>
              <a:ea typeface="+mn-ea"/>
              <a:cs typeface="+mn-cs"/>
            </a:endParaRPr>
          </a:p>
        </p:txBody>
      </p:sp>
      <p:sp>
        <p:nvSpPr>
          <p:cNvPr id="24" name="TextBox 23">
            <a:extLst>
              <a:ext uri="{FF2B5EF4-FFF2-40B4-BE49-F238E27FC236}">
                <a16:creationId xmlns:a16="http://schemas.microsoft.com/office/drawing/2014/main" xmlns="" id="{78875EEF-1B8A-46C5-9B75-B23B65C127AD}"/>
              </a:ext>
            </a:extLst>
          </p:cNvPr>
          <p:cNvSpPr txBox="1"/>
          <p:nvPr/>
        </p:nvSpPr>
        <p:spPr>
          <a:xfrm>
            <a:off x="4239712" y="2606897"/>
            <a:ext cx="5486400" cy="1569660"/>
          </a:xfrm>
          <a:prstGeom prst="rect">
            <a:avLst/>
          </a:prstGeom>
          <a:noFill/>
        </p:spPr>
        <p:txBody>
          <a:bodyPr wrap="square" rtlCol="0">
            <a:spAutoFit/>
          </a:bodyPr>
          <a:lstStyle/>
          <a:p>
            <a:r>
              <a:rPr lang="en-US" sz="9600"/>
              <a:t>........</a:t>
            </a:r>
          </a:p>
        </p:txBody>
      </p:sp>
      <p:sp>
        <p:nvSpPr>
          <p:cNvPr id="25" name="TextBox 24">
            <a:extLst>
              <a:ext uri="{FF2B5EF4-FFF2-40B4-BE49-F238E27FC236}">
                <a16:creationId xmlns:a16="http://schemas.microsoft.com/office/drawing/2014/main" xmlns="" id="{B1CFBA83-7867-46CD-9032-7E369AB031D6}"/>
              </a:ext>
            </a:extLst>
          </p:cNvPr>
          <p:cNvSpPr txBox="1"/>
          <p:nvPr/>
        </p:nvSpPr>
        <p:spPr>
          <a:xfrm>
            <a:off x="4277777" y="5306209"/>
            <a:ext cx="5486400" cy="1569660"/>
          </a:xfrm>
          <a:prstGeom prst="rect">
            <a:avLst/>
          </a:prstGeom>
          <a:noFill/>
        </p:spPr>
        <p:txBody>
          <a:bodyPr wrap="square" rtlCol="0">
            <a:spAutoFit/>
          </a:bodyPr>
          <a:lstStyle/>
          <a:p>
            <a:r>
              <a:rPr lang="en-US" sz="9600"/>
              <a:t>........</a:t>
            </a:r>
          </a:p>
        </p:txBody>
      </p:sp>
      <p:sp>
        <p:nvSpPr>
          <p:cNvPr id="26" name="TextBox 25">
            <a:extLst>
              <a:ext uri="{FF2B5EF4-FFF2-40B4-BE49-F238E27FC236}">
                <a16:creationId xmlns:a16="http://schemas.microsoft.com/office/drawing/2014/main" xmlns="" id="{45B5D3BA-1761-4691-8515-623268B416F6}"/>
              </a:ext>
            </a:extLst>
          </p:cNvPr>
          <p:cNvSpPr txBox="1"/>
          <p:nvPr/>
        </p:nvSpPr>
        <p:spPr>
          <a:xfrm>
            <a:off x="4368978" y="8003148"/>
            <a:ext cx="5486400" cy="1569660"/>
          </a:xfrm>
          <a:prstGeom prst="rect">
            <a:avLst/>
          </a:prstGeom>
          <a:noFill/>
        </p:spPr>
        <p:txBody>
          <a:bodyPr wrap="square" rtlCol="0">
            <a:spAutoFit/>
          </a:bodyPr>
          <a:lstStyle/>
          <a:p>
            <a:r>
              <a:rPr lang="en-US" sz="960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CA8C"/>
        </a:solidFill>
        <a:effectLst/>
      </p:bgPr>
    </p:bg>
    <p:spTree>
      <p:nvGrpSpPr>
        <p:cNvPr id="1" name=""/>
        <p:cNvGrpSpPr/>
        <p:nvPr/>
      </p:nvGrpSpPr>
      <p:grpSpPr>
        <a:xfrm>
          <a:off x="0" y="0"/>
          <a:ext cx="0" cy="0"/>
          <a:chOff x="0" y="0"/>
          <a:chExt cx="0" cy="0"/>
        </a:xfrm>
      </p:grpSpPr>
      <p:sp>
        <p:nvSpPr>
          <p:cNvPr id="2" name="Freeform 2"/>
          <p:cNvSpPr/>
          <p:nvPr/>
        </p:nvSpPr>
        <p:spPr>
          <a:xfrm>
            <a:off x="4327417" y="5401882"/>
            <a:ext cx="558544" cy="1595841"/>
          </a:xfrm>
          <a:custGeom>
            <a:avLst/>
            <a:gdLst/>
            <a:ahLst/>
            <a:cxnLst/>
            <a:rect l="l" t="t" r="r" b="b"/>
            <a:pathLst>
              <a:path w="558544" h="1595841">
                <a:moveTo>
                  <a:pt x="0" y="0"/>
                </a:moveTo>
                <a:lnTo>
                  <a:pt x="558544" y="0"/>
                </a:lnTo>
                <a:lnTo>
                  <a:pt x="558544" y="1595841"/>
                </a:lnTo>
                <a:lnTo>
                  <a:pt x="0" y="1595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547545" y="3593512"/>
            <a:ext cx="3034881" cy="1422600"/>
          </a:xfrm>
          <a:custGeom>
            <a:avLst/>
            <a:gdLst/>
            <a:ahLst/>
            <a:cxnLst/>
            <a:rect l="l" t="t" r="r" b="b"/>
            <a:pathLst>
              <a:path w="3034881" h="1422600">
                <a:moveTo>
                  <a:pt x="0" y="0"/>
                </a:moveTo>
                <a:lnTo>
                  <a:pt x="3034881" y="0"/>
                </a:lnTo>
                <a:lnTo>
                  <a:pt x="3034881" y="1422600"/>
                </a:lnTo>
                <a:lnTo>
                  <a:pt x="0" y="1422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3585288" y="5475964"/>
            <a:ext cx="718128" cy="1595841"/>
          </a:xfrm>
          <a:custGeom>
            <a:avLst/>
            <a:gdLst/>
            <a:ahLst/>
            <a:cxnLst/>
            <a:rect l="l" t="t" r="r" b="b"/>
            <a:pathLst>
              <a:path w="718128" h="1595841">
                <a:moveTo>
                  <a:pt x="0" y="0"/>
                </a:moveTo>
                <a:lnTo>
                  <a:pt x="718129" y="0"/>
                </a:lnTo>
                <a:lnTo>
                  <a:pt x="718129" y="1595841"/>
                </a:lnTo>
                <a:lnTo>
                  <a:pt x="0" y="15958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8041952" y="3519894"/>
            <a:ext cx="622378" cy="1595841"/>
          </a:xfrm>
          <a:custGeom>
            <a:avLst/>
            <a:gdLst/>
            <a:ahLst/>
            <a:cxnLst/>
            <a:rect l="l" t="t" r="r" b="b"/>
            <a:pathLst>
              <a:path w="622378" h="1595841">
                <a:moveTo>
                  <a:pt x="0" y="0"/>
                </a:moveTo>
                <a:lnTo>
                  <a:pt x="622378" y="0"/>
                </a:lnTo>
                <a:lnTo>
                  <a:pt x="622378" y="1595841"/>
                </a:lnTo>
                <a:lnTo>
                  <a:pt x="0" y="15958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10881650" y="3420271"/>
            <a:ext cx="522638" cy="1595841"/>
          </a:xfrm>
          <a:custGeom>
            <a:avLst/>
            <a:gdLst/>
            <a:ahLst/>
            <a:cxnLst/>
            <a:rect l="l" t="t" r="r" b="b"/>
            <a:pathLst>
              <a:path w="522638" h="1595841">
                <a:moveTo>
                  <a:pt x="0" y="0"/>
                </a:moveTo>
                <a:lnTo>
                  <a:pt x="522638" y="0"/>
                </a:lnTo>
                <a:lnTo>
                  <a:pt x="522638" y="1595841"/>
                </a:lnTo>
                <a:lnTo>
                  <a:pt x="0" y="15958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a:off x="3626002" y="3519894"/>
            <a:ext cx="1524028" cy="1595841"/>
          </a:xfrm>
          <a:custGeom>
            <a:avLst/>
            <a:gdLst/>
            <a:ahLst/>
            <a:cxnLst/>
            <a:rect l="l" t="t" r="r" b="b"/>
            <a:pathLst>
              <a:path w="1524028" h="1595841">
                <a:moveTo>
                  <a:pt x="0" y="0"/>
                </a:moveTo>
                <a:lnTo>
                  <a:pt x="1524028" y="0"/>
                </a:lnTo>
                <a:lnTo>
                  <a:pt x="1524028" y="1595841"/>
                </a:lnTo>
                <a:lnTo>
                  <a:pt x="0" y="15958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8" name="Freeform 8"/>
          <p:cNvSpPr/>
          <p:nvPr/>
        </p:nvSpPr>
        <p:spPr>
          <a:xfrm>
            <a:off x="5107088" y="5419566"/>
            <a:ext cx="1649448" cy="1595841"/>
          </a:xfrm>
          <a:custGeom>
            <a:avLst/>
            <a:gdLst/>
            <a:ahLst/>
            <a:cxnLst/>
            <a:rect l="l" t="t" r="r" b="b"/>
            <a:pathLst>
              <a:path w="1649448" h="1595841">
                <a:moveTo>
                  <a:pt x="0" y="0"/>
                </a:moveTo>
                <a:lnTo>
                  <a:pt x="1649448" y="0"/>
                </a:lnTo>
                <a:lnTo>
                  <a:pt x="1649448" y="1595841"/>
                </a:lnTo>
                <a:lnTo>
                  <a:pt x="0" y="15958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9" name="Freeform 9"/>
          <p:cNvSpPr/>
          <p:nvPr/>
        </p:nvSpPr>
        <p:spPr>
          <a:xfrm>
            <a:off x="1085524" y="3519894"/>
            <a:ext cx="917608" cy="1595841"/>
          </a:xfrm>
          <a:custGeom>
            <a:avLst/>
            <a:gdLst/>
            <a:ahLst/>
            <a:cxnLst/>
            <a:rect l="l" t="t" r="r" b="b"/>
            <a:pathLst>
              <a:path w="917608" h="1595841">
                <a:moveTo>
                  <a:pt x="0" y="0"/>
                </a:moveTo>
                <a:lnTo>
                  <a:pt x="917609" y="0"/>
                </a:lnTo>
                <a:lnTo>
                  <a:pt x="917609" y="1595841"/>
                </a:lnTo>
                <a:lnTo>
                  <a:pt x="0" y="159584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0" name="Freeform 10"/>
          <p:cNvSpPr/>
          <p:nvPr/>
        </p:nvSpPr>
        <p:spPr>
          <a:xfrm>
            <a:off x="931769" y="5475964"/>
            <a:ext cx="987427" cy="1595841"/>
          </a:xfrm>
          <a:custGeom>
            <a:avLst/>
            <a:gdLst/>
            <a:ahLst/>
            <a:cxnLst/>
            <a:rect l="l" t="t" r="r" b="b"/>
            <a:pathLst>
              <a:path w="987427" h="1595841">
                <a:moveTo>
                  <a:pt x="0" y="0"/>
                </a:moveTo>
                <a:lnTo>
                  <a:pt x="987427" y="0"/>
                </a:lnTo>
                <a:lnTo>
                  <a:pt x="987427" y="1595841"/>
                </a:lnTo>
                <a:lnTo>
                  <a:pt x="0" y="159584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1" name="Freeform 11"/>
          <p:cNvSpPr/>
          <p:nvPr/>
        </p:nvSpPr>
        <p:spPr>
          <a:xfrm>
            <a:off x="7938223" y="5369644"/>
            <a:ext cx="1452215" cy="1595841"/>
          </a:xfrm>
          <a:custGeom>
            <a:avLst/>
            <a:gdLst/>
            <a:ahLst/>
            <a:cxnLst/>
            <a:rect l="l" t="t" r="r" b="b"/>
            <a:pathLst>
              <a:path w="1452215" h="1595841">
                <a:moveTo>
                  <a:pt x="0" y="0"/>
                </a:moveTo>
                <a:lnTo>
                  <a:pt x="1452215" y="0"/>
                </a:lnTo>
                <a:lnTo>
                  <a:pt x="1452215" y="1595841"/>
                </a:lnTo>
                <a:lnTo>
                  <a:pt x="0" y="159584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12" name="Freeform 12"/>
          <p:cNvSpPr/>
          <p:nvPr/>
        </p:nvSpPr>
        <p:spPr>
          <a:xfrm>
            <a:off x="9027025" y="3420271"/>
            <a:ext cx="1109109" cy="1595841"/>
          </a:xfrm>
          <a:custGeom>
            <a:avLst/>
            <a:gdLst/>
            <a:ahLst/>
            <a:cxnLst/>
            <a:rect l="l" t="t" r="r" b="b"/>
            <a:pathLst>
              <a:path w="1109109" h="1595841">
                <a:moveTo>
                  <a:pt x="0" y="0"/>
                </a:moveTo>
                <a:lnTo>
                  <a:pt x="1109109" y="0"/>
                </a:lnTo>
                <a:lnTo>
                  <a:pt x="1109109" y="1595841"/>
                </a:lnTo>
                <a:lnTo>
                  <a:pt x="0" y="159584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13" name="Freeform 13"/>
          <p:cNvSpPr/>
          <p:nvPr/>
        </p:nvSpPr>
        <p:spPr>
          <a:xfrm>
            <a:off x="6949394" y="5369644"/>
            <a:ext cx="546575" cy="1595841"/>
          </a:xfrm>
          <a:custGeom>
            <a:avLst/>
            <a:gdLst/>
            <a:ahLst/>
            <a:cxnLst/>
            <a:rect l="l" t="t" r="r" b="b"/>
            <a:pathLst>
              <a:path w="546575" h="1595841">
                <a:moveTo>
                  <a:pt x="0" y="0"/>
                </a:moveTo>
                <a:lnTo>
                  <a:pt x="546575" y="0"/>
                </a:lnTo>
                <a:lnTo>
                  <a:pt x="546575" y="1595841"/>
                </a:lnTo>
                <a:lnTo>
                  <a:pt x="0" y="159584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sp>
        <p:nvSpPr>
          <p:cNvPr id="14" name="Freeform 14"/>
          <p:cNvSpPr/>
          <p:nvPr/>
        </p:nvSpPr>
        <p:spPr>
          <a:xfrm>
            <a:off x="9828588" y="5475964"/>
            <a:ext cx="1200870" cy="1595841"/>
          </a:xfrm>
          <a:custGeom>
            <a:avLst/>
            <a:gdLst/>
            <a:ahLst/>
            <a:cxnLst/>
            <a:rect l="l" t="t" r="r" b="b"/>
            <a:pathLst>
              <a:path w="1200870" h="1595841">
                <a:moveTo>
                  <a:pt x="0" y="0"/>
                </a:moveTo>
                <a:lnTo>
                  <a:pt x="1200870" y="0"/>
                </a:lnTo>
                <a:lnTo>
                  <a:pt x="1200870" y="1595841"/>
                </a:lnTo>
                <a:lnTo>
                  <a:pt x="0" y="1595841"/>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sp>
        <p:nvSpPr>
          <p:cNvPr id="15" name="Freeform 15"/>
          <p:cNvSpPr/>
          <p:nvPr/>
        </p:nvSpPr>
        <p:spPr>
          <a:xfrm>
            <a:off x="2284400" y="3519894"/>
            <a:ext cx="961494" cy="1595841"/>
          </a:xfrm>
          <a:custGeom>
            <a:avLst/>
            <a:gdLst/>
            <a:ahLst/>
            <a:cxnLst/>
            <a:rect l="l" t="t" r="r" b="b"/>
            <a:pathLst>
              <a:path w="961494" h="1595841">
                <a:moveTo>
                  <a:pt x="0" y="0"/>
                </a:moveTo>
                <a:lnTo>
                  <a:pt x="961494" y="0"/>
                </a:lnTo>
                <a:lnTo>
                  <a:pt x="961494" y="1595841"/>
                </a:lnTo>
                <a:lnTo>
                  <a:pt x="0" y="159584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16" name="Freeform 16"/>
          <p:cNvSpPr/>
          <p:nvPr/>
        </p:nvSpPr>
        <p:spPr>
          <a:xfrm>
            <a:off x="11404288" y="5475964"/>
            <a:ext cx="5776800" cy="1595841"/>
          </a:xfrm>
          <a:custGeom>
            <a:avLst/>
            <a:gdLst/>
            <a:ahLst/>
            <a:cxnLst/>
            <a:rect l="l" t="t" r="r" b="b"/>
            <a:pathLst>
              <a:path w="5776800" h="1595841">
                <a:moveTo>
                  <a:pt x="0" y="0"/>
                </a:moveTo>
                <a:lnTo>
                  <a:pt x="5776800" y="0"/>
                </a:lnTo>
                <a:lnTo>
                  <a:pt x="5776800" y="1595841"/>
                </a:lnTo>
                <a:lnTo>
                  <a:pt x="0" y="15958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17" name="Freeform 17"/>
          <p:cNvSpPr/>
          <p:nvPr/>
        </p:nvSpPr>
        <p:spPr>
          <a:xfrm>
            <a:off x="5429302" y="3519894"/>
            <a:ext cx="2300311" cy="1595841"/>
          </a:xfrm>
          <a:custGeom>
            <a:avLst/>
            <a:gdLst/>
            <a:ahLst/>
            <a:cxnLst/>
            <a:rect l="l" t="t" r="r" b="b"/>
            <a:pathLst>
              <a:path w="2300311" h="1595841">
                <a:moveTo>
                  <a:pt x="0" y="0"/>
                </a:moveTo>
                <a:lnTo>
                  <a:pt x="2300311" y="0"/>
                </a:lnTo>
                <a:lnTo>
                  <a:pt x="2300311" y="1595841"/>
                </a:lnTo>
                <a:lnTo>
                  <a:pt x="0" y="159584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18" name="Freeform 18"/>
          <p:cNvSpPr/>
          <p:nvPr/>
        </p:nvSpPr>
        <p:spPr>
          <a:xfrm>
            <a:off x="11788350" y="3420271"/>
            <a:ext cx="1973219" cy="1595841"/>
          </a:xfrm>
          <a:custGeom>
            <a:avLst/>
            <a:gdLst/>
            <a:ahLst/>
            <a:cxnLst/>
            <a:rect l="l" t="t" r="r" b="b"/>
            <a:pathLst>
              <a:path w="1973219" h="1595841">
                <a:moveTo>
                  <a:pt x="0" y="0"/>
                </a:moveTo>
                <a:lnTo>
                  <a:pt x="1973219" y="0"/>
                </a:lnTo>
                <a:lnTo>
                  <a:pt x="1973219" y="1595841"/>
                </a:lnTo>
                <a:lnTo>
                  <a:pt x="0" y="1595841"/>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19" name="Freeform 19"/>
          <p:cNvSpPr/>
          <p:nvPr/>
        </p:nvSpPr>
        <p:spPr>
          <a:xfrm>
            <a:off x="2291620" y="5419566"/>
            <a:ext cx="1049265" cy="1595841"/>
          </a:xfrm>
          <a:custGeom>
            <a:avLst/>
            <a:gdLst/>
            <a:ahLst/>
            <a:cxnLst/>
            <a:rect l="l" t="t" r="r" b="b"/>
            <a:pathLst>
              <a:path w="1049265" h="1595841">
                <a:moveTo>
                  <a:pt x="0" y="0"/>
                </a:moveTo>
                <a:lnTo>
                  <a:pt x="1049265" y="0"/>
                </a:lnTo>
                <a:lnTo>
                  <a:pt x="1049265" y="1595841"/>
                </a:lnTo>
                <a:lnTo>
                  <a:pt x="0" y="1595841"/>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txBody>
          <a:bodyPr/>
          <a:lstStyle/>
          <a:p>
            <a:endParaRPr lang="en-US"/>
          </a:p>
        </p:txBody>
      </p:sp>
      <p:sp>
        <p:nvSpPr>
          <p:cNvPr id="20" name="Freeform 20"/>
          <p:cNvSpPr/>
          <p:nvPr/>
        </p:nvSpPr>
        <p:spPr>
          <a:xfrm>
            <a:off x="4615373" y="7574113"/>
            <a:ext cx="2181600" cy="1156248"/>
          </a:xfrm>
          <a:custGeom>
            <a:avLst/>
            <a:gdLst/>
            <a:ahLst/>
            <a:cxnLst/>
            <a:rect l="l" t="t" r="r" b="b"/>
            <a:pathLst>
              <a:path w="2181600" h="1156248">
                <a:moveTo>
                  <a:pt x="0" y="0"/>
                </a:moveTo>
                <a:lnTo>
                  <a:pt x="2181600" y="0"/>
                </a:lnTo>
                <a:lnTo>
                  <a:pt x="2181600" y="1156248"/>
                </a:lnTo>
                <a:lnTo>
                  <a:pt x="0" y="1156248"/>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txBody>
          <a:bodyPr/>
          <a:lstStyle/>
          <a:p>
            <a:endParaRPr lang="en-US"/>
          </a:p>
        </p:txBody>
      </p:sp>
      <p:sp>
        <p:nvSpPr>
          <p:cNvPr id="21" name="Freeform 21"/>
          <p:cNvSpPr/>
          <p:nvPr/>
        </p:nvSpPr>
        <p:spPr>
          <a:xfrm>
            <a:off x="3121281" y="7450814"/>
            <a:ext cx="1266735" cy="1227150"/>
          </a:xfrm>
          <a:custGeom>
            <a:avLst/>
            <a:gdLst/>
            <a:ahLst/>
            <a:cxnLst/>
            <a:rect l="l" t="t" r="r" b="b"/>
            <a:pathLst>
              <a:path w="1266735" h="1227150">
                <a:moveTo>
                  <a:pt x="0" y="0"/>
                </a:moveTo>
                <a:lnTo>
                  <a:pt x="1266735" y="0"/>
                </a:lnTo>
                <a:lnTo>
                  <a:pt x="1266735" y="1227150"/>
                </a:lnTo>
                <a:lnTo>
                  <a:pt x="0" y="1227150"/>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txBody>
          <a:bodyPr/>
          <a:lstStyle/>
          <a:p>
            <a:endParaRPr lang="en-US"/>
          </a:p>
        </p:txBody>
      </p:sp>
      <p:sp>
        <p:nvSpPr>
          <p:cNvPr id="22" name="Freeform 22"/>
          <p:cNvSpPr/>
          <p:nvPr/>
        </p:nvSpPr>
        <p:spPr>
          <a:xfrm>
            <a:off x="8865584" y="7398417"/>
            <a:ext cx="855774" cy="1331944"/>
          </a:xfrm>
          <a:custGeom>
            <a:avLst/>
            <a:gdLst/>
            <a:ahLst/>
            <a:cxnLst/>
            <a:rect l="l" t="t" r="r" b="b"/>
            <a:pathLst>
              <a:path w="855774" h="1331944">
                <a:moveTo>
                  <a:pt x="0" y="0"/>
                </a:moveTo>
                <a:lnTo>
                  <a:pt x="855773" y="0"/>
                </a:lnTo>
                <a:lnTo>
                  <a:pt x="855773" y="1331944"/>
                </a:lnTo>
                <a:lnTo>
                  <a:pt x="0" y="1331944"/>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txBody>
          <a:bodyPr/>
          <a:lstStyle/>
          <a:p>
            <a:endParaRPr lang="en-US"/>
          </a:p>
        </p:txBody>
      </p:sp>
      <p:sp>
        <p:nvSpPr>
          <p:cNvPr id="23" name="Freeform 23"/>
          <p:cNvSpPr/>
          <p:nvPr/>
        </p:nvSpPr>
        <p:spPr>
          <a:xfrm>
            <a:off x="7264773" y="7380678"/>
            <a:ext cx="1088369" cy="1263708"/>
          </a:xfrm>
          <a:custGeom>
            <a:avLst/>
            <a:gdLst/>
            <a:ahLst/>
            <a:cxnLst/>
            <a:rect l="l" t="t" r="r" b="b"/>
            <a:pathLst>
              <a:path w="1088369" h="1263708">
                <a:moveTo>
                  <a:pt x="0" y="0"/>
                </a:moveTo>
                <a:lnTo>
                  <a:pt x="1088368" y="0"/>
                </a:lnTo>
                <a:lnTo>
                  <a:pt x="1088368" y="1263708"/>
                </a:lnTo>
                <a:lnTo>
                  <a:pt x="0" y="1263708"/>
                </a:lnTo>
                <a:lnTo>
                  <a:pt x="0" y="0"/>
                </a:lnTo>
                <a:close/>
              </a:path>
            </a:pathLst>
          </a:custGeom>
          <a:blipFill>
            <a:blip r:embed="rId44">
              <a:extLst>
                <a:ext uri="{96DAC541-7B7A-43D3-8B79-37D633B846F1}">
                  <asvg:svgBlip xmlns:asvg="http://schemas.microsoft.com/office/drawing/2016/SVG/main" xmlns="" r:embed="rId45"/>
                </a:ext>
              </a:extLst>
            </a:blip>
            <a:stretch>
              <a:fillRect/>
            </a:stretch>
          </a:blipFill>
        </p:spPr>
        <p:txBody>
          <a:bodyPr/>
          <a:lstStyle/>
          <a:p>
            <a:endParaRPr lang="en-US"/>
          </a:p>
        </p:txBody>
      </p:sp>
      <p:sp>
        <p:nvSpPr>
          <p:cNvPr id="24" name="Freeform 24"/>
          <p:cNvSpPr/>
          <p:nvPr/>
        </p:nvSpPr>
        <p:spPr>
          <a:xfrm>
            <a:off x="10167579" y="7419787"/>
            <a:ext cx="2936859" cy="1310574"/>
          </a:xfrm>
          <a:custGeom>
            <a:avLst/>
            <a:gdLst/>
            <a:ahLst/>
            <a:cxnLst/>
            <a:rect l="l" t="t" r="r" b="b"/>
            <a:pathLst>
              <a:path w="2936859" h="1310574">
                <a:moveTo>
                  <a:pt x="0" y="0"/>
                </a:moveTo>
                <a:lnTo>
                  <a:pt x="2936859" y="0"/>
                </a:lnTo>
                <a:lnTo>
                  <a:pt x="2936859" y="1310573"/>
                </a:lnTo>
                <a:lnTo>
                  <a:pt x="0" y="1310573"/>
                </a:lnTo>
                <a:lnTo>
                  <a:pt x="0" y="0"/>
                </a:lnTo>
                <a:close/>
              </a:path>
            </a:pathLst>
          </a:custGeom>
          <a:blipFill>
            <a:blip r:embed="rId46">
              <a:extLst>
                <a:ext uri="{96DAC541-7B7A-43D3-8B79-37D633B846F1}">
                  <asvg:svgBlip xmlns:asvg="http://schemas.microsoft.com/office/drawing/2016/SVG/main" xmlns="" r:embed="rId47"/>
                </a:ext>
              </a:extLst>
            </a:blip>
            <a:stretch>
              <a:fillRect/>
            </a:stretch>
          </a:blipFill>
        </p:spPr>
        <p:txBody>
          <a:bodyPr/>
          <a:lstStyle/>
          <a:p>
            <a:endParaRPr lang="en-US"/>
          </a:p>
        </p:txBody>
      </p:sp>
      <p:sp>
        <p:nvSpPr>
          <p:cNvPr id="25" name="Freeform 25"/>
          <p:cNvSpPr/>
          <p:nvPr/>
        </p:nvSpPr>
        <p:spPr>
          <a:xfrm>
            <a:off x="1036609" y="7311766"/>
            <a:ext cx="1827497" cy="1418595"/>
          </a:xfrm>
          <a:custGeom>
            <a:avLst/>
            <a:gdLst/>
            <a:ahLst/>
            <a:cxnLst/>
            <a:rect l="l" t="t" r="r" b="b"/>
            <a:pathLst>
              <a:path w="1827497" h="1418595">
                <a:moveTo>
                  <a:pt x="0" y="0"/>
                </a:moveTo>
                <a:lnTo>
                  <a:pt x="1827497" y="0"/>
                </a:lnTo>
                <a:lnTo>
                  <a:pt x="1827497" y="1418595"/>
                </a:lnTo>
                <a:lnTo>
                  <a:pt x="0" y="1418595"/>
                </a:lnTo>
                <a:lnTo>
                  <a:pt x="0" y="0"/>
                </a:lnTo>
                <a:close/>
              </a:path>
            </a:pathLst>
          </a:custGeom>
          <a:blipFill>
            <a:blip r:embed="rId48">
              <a:extLst>
                <a:ext uri="{96DAC541-7B7A-43D3-8B79-37D633B846F1}">
                  <asvg:svgBlip xmlns:asvg="http://schemas.microsoft.com/office/drawing/2016/SVG/main" xmlns="" r:embed="rId49"/>
                </a:ext>
              </a:extLst>
            </a:blip>
            <a:stretch>
              <a:fillRect/>
            </a:stretch>
          </a:blipFill>
        </p:spPr>
        <p:txBody>
          <a:bodyPr/>
          <a:lstStyle/>
          <a:p>
            <a:endParaRPr lang="en-US"/>
          </a:p>
        </p:txBody>
      </p:sp>
      <p:sp>
        <p:nvSpPr>
          <p:cNvPr id="26" name="Freeform 26"/>
          <p:cNvSpPr/>
          <p:nvPr/>
        </p:nvSpPr>
        <p:spPr>
          <a:xfrm>
            <a:off x="13333065" y="7147889"/>
            <a:ext cx="1625132" cy="1582472"/>
          </a:xfrm>
          <a:custGeom>
            <a:avLst/>
            <a:gdLst/>
            <a:ahLst/>
            <a:cxnLst/>
            <a:rect l="l" t="t" r="r" b="b"/>
            <a:pathLst>
              <a:path w="1625132" h="1582472">
                <a:moveTo>
                  <a:pt x="0" y="0"/>
                </a:moveTo>
                <a:lnTo>
                  <a:pt x="1625132" y="0"/>
                </a:lnTo>
                <a:lnTo>
                  <a:pt x="1625132" y="1582472"/>
                </a:lnTo>
                <a:lnTo>
                  <a:pt x="0" y="1582472"/>
                </a:lnTo>
                <a:lnTo>
                  <a:pt x="0" y="0"/>
                </a:lnTo>
                <a:close/>
              </a:path>
            </a:pathLst>
          </a:custGeom>
          <a:blipFill>
            <a:blip r:embed="rId50">
              <a:extLst>
                <a:ext uri="{96DAC541-7B7A-43D3-8B79-37D633B846F1}">
                  <asvg:svgBlip xmlns:asvg="http://schemas.microsoft.com/office/drawing/2016/SVG/main" xmlns="" r:embed="rId51"/>
                </a:ext>
              </a:extLst>
            </a:blip>
            <a:stretch>
              <a:fillRect/>
            </a:stretch>
          </a:blipFill>
        </p:spPr>
        <p:txBody>
          <a:bodyPr/>
          <a:lstStyle/>
          <a:p>
            <a:endParaRPr lang="en-US"/>
          </a:p>
        </p:txBody>
      </p:sp>
      <p:sp>
        <p:nvSpPr>
          <p:cNvPr id="27" name="Freeform 27"/>
          <p:cNvSpPr/>
          <p:nvPr/>
        </p:nvSpPr>
        <p:spPr>
          <a:xfrm>
            <a:off x="15472547" y="7197863"/>
            <a:ext cx="1184876" cy="1582472"/>
          </a:xfrm>
          <a:custGeom>
            <a:avLst/>
            <a:gdLst/>
            <a:ahLst/>
            <a:cxnLst/>
            <a:rect l="l" t="t" r="r" b="b"/>
            <a:pathLst>
              <a:path w="1184876" h="1582472">
                <a:moveTo>
                  <a:pt x="0" y="0"/>
                </a:moveTo>
                <a:lnTo>
                  <a:pt x="1184876" y="0"/>
                </a:lnTo>
                <a:lnTo>
                  <a:pt x="1184876" y="1582473"/>
                </a:lnTo>
                <a:lnTo>
                  <a:pt x="0" y="1582473"/>
                </a:lnTo>
                <a:lnTo>
                  <a:pt x="0" y="0"/>
                </a:lnTo>
                <a:close/>
              </a:path>
            </a:pathLst>
          </a:custGeom>
          <a:blipFill>
            <a:blip r:embed="rId52">
              <a:extLst>
                <a:ext uri="{96DAC541-7B7A-43D3-8B79-37D633B846F1}">
                  <asvg:svgBlip xmlns:asvg="http://schemas.microsoft.com/office/drawing/2016/SVG/main" xmlns="" r:embed="rId53"/>
                </a:ext>
              </a:extLst>
            </a:blip>
            <a:stretch>
              <a:fillRect/>
            </a:stretch>
          </a:blipFill>
        </p:spPr>
        <p:txBody>
          <a:bodyPr/>
          <a:lstStyle/>
          <a:p>
            <a:endParaRPr lang="en-US"/>
          </a:p>
        </p:txBody>
      </p:sp>
      <p:sp>
        <p:nvSpPr>
          <p:cNvPr id="28" name="Freeform 28"/>
          <p:cNvSpPr/>
          <p:nvPr/>
        </p:nvSpPr>
        <p:spPr>
          <a:xfrm>
            <a:off x="13761569" y="3519894"/>
            <a:ext cx="559780" cy="1634395"/>
          </a:xfrm>
          <a:custGeom>
            <a:avLst/>
            <a:gdLst/>
            <a:ahLst/>
            <a:cxnLst/>
            <a:rect l="l" t="t" r="r" b="b"/>
            <a:pathLst>
              <a:path w="559780" h="1634395">
                <a:moveTo>
                  <a:pt x="0" y="0"/>
                </a:moveTo>
                <a:lnTo>
                  <a:pt x="559781" y="0"/>
                </a:lnTo>
                <a:lnTo>
                  <a:pt x="559781" y="1634396"/>
                </a:lnTo>
                <a:lnTo>
                  <a:pt x="0" y="1634396"/>
                </a:lnTo>
                <a:lnTo>
                  <a:pt x="0" y="0"/>
                </a:lnTo>
                <a:close/>
              </a:path>
            </a:pathLst>
          </a:custGeom>
          <a:blipFill>
            <a:blip r:embed="rId54">
              <a:extLst>
                <a:ext uri="{96DAC541-7B7A-43D3-8B79-37D633B846F1}">
                  <asvg:svgBlip xmlns:asvg="http://schemas.microsoft.com/office/drawing/2016/SVG/main" xmlns="" r:embed="rId55"/>
                </a:ext>
              </a:extLst>
            </a:blip>
            <a:stretch>
              <a:fillRect/>
            </a:stretch>
          </a:blipFill>
        </p:spPr>
        <p:txBody>
          <a:bodyPr/>
          <a:lstStyle/>
          <a:p>
            <a:endParaRPr lang="en-US"/>
          </a:p>
        </p:txBody>
      </p:sp>
      <p:sp>
        <p:nvSpPr>
          <p:cNvPr id="29" name="TextBox 29"/>
          <p:cNvSpPr txBox="1"/>
          <p:nvPr/>
        </p:nvSpPr>
        <p:spPr>
          <a:xfrm>
            <a:off x="2607839" y="579544"/>
            <a:ext cx="13371264" cy="1954189"/>
          </a:xfrm>
          <a:prstGeom prst="rect">
            <a:avLst/>
          </a:prstGeom>
        </p:spPr>
        <p:txBody>
          <a:bodyPr wrap="square" lIns="0" tIns="0" rIns="0" bIns="0" rtlCol="0" anchor="t">
            <a:spAutoFit/>
          </a:bodyPr>
          <a:lstStyle/>
          <a:p>
            <a:pPr marL="0" lvl="0" indent="0" algn="ctr">
              <a:lnSpc>
                <a:spcPct val="150000"/>
              </a:lnSpc>
              <a:spcBef>
                <a:spcPct val="0"/>
              </a:spcBef>
            </a:pPr>
            <a:r>
              <a:rPr lang="en-US" sz="9600" spc="299">
                <a:solidFill>
                  <a:srgbClr val="C00000"/>
                </a:solidFill>
                <a:latin typeface="Helvetica-Compressed" panose="02020500000000000000" pitchFamily="18" charset="0"/>
                <a:ea typeface="Helvetica-Compressed" panose="02020500000000000000" pitchFamily="18" charset="0"/>
                <a:cs typeface="Helvetica-Compressed" panose="02020500000000000000" pitchFamily="18" charset="0"/>
                <a:sym typeface="Funtastic"/>
              </a:rPr>
              <a:t>XIN CHÀO VÀ HẸN GẶP LẠI !</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547688"/>
            <a:ext cx="15773400" cy="1988345"/>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7260795" y="652556"/>
            <a:ext cx="893963" cy="507831"/>
          </a:xfrm>
          <a:prstGeom prst="rect">
            <a:avLst/>
          </a:prstGeom>
          <a:noFill/>
        </p:spPr>
        <p:txBody>
          <a:bodyPr wrap="none" rtlCol="0">
            <a:spAutoFit/>
          </a:bodyPr>
          <a:lstStyle/>
          <a:p>
            <a:pPr defTabSz="1371600">
              <a:defRPr/>
            </a:pPr>
            <a:r>
              <a:rPr lang="en-US" sz="2700" b="1" dirty="0">
                <a:solidFill>
                  <a:prstClr val="black"/>
                </a:solidFill>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219456"/>
            <a:ext cx="18288000" cy="1050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210049">
            <a:off x="9839362" y="6403082"/>
            <a:ext cx="5985839" cy="3704621"/>
          </a:xfrm>
          <a:prstGeom prst="rect">
            <a:avLst/>
          </a:prstGeom>
        </p:spPr>
      </p:pic>
      <p:sp>
        <p:nvSpPr>
          <p:cNvPr id="12" name="Rectangle 11"/>
          <p:cNvSpPr/>
          <p:nvPr/>
        </p:nvSpPr>
        <p:spPr>
          <a:xfrm>
            <a:off x="1671638" y="347552"/>
            <a:ext cx="15544800" cy="16241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a:solidFill>
                  <a:prstClr val="white"/>
                </a:solidFill>
                <a:latin typeface="Cambria" panose="02040503050406030204" pitchFamily="18" charset="0"/>
                <a:ea typeface="Cambria" panose="02040503050406030204" pitchFamily="18" charset="0"/>
              </a:rPr>
              <a:t>Nêu vị trí địa lí của Hy Lạp?</a:t>
            </a:r>
            <a:endParaRPr lang="en-US" sz="5400" b="1" dirty="0">
              <a:solidFill>
                <a:prstClr val="white"/>
              </a:solidFill>
              <a:latin typeface="Cambria" panose="02040503050406030204" pitchFamily="18" charset="0"/>
              <a:ea typeface="Cambria" panose="02040503050406030204" pitchFamily="18" charset="0"/>
            </a:endParaRPr>
          </a:p>
        </p:txBody>
      </p:sp>
      <p:sp>
        <p:nvSpPr>
          <p:cNvPr id="42" name="Rectangle 41"/>
          <p:cNvSpPr/>
          <p:nvPr/>
        </p:nvSpPr>
        <p:spPr>
          <a:xfrm>
            <a:off x="291467" y="2737486"/>
            <a:ext cx="17616486" cy="3328988"/>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4400" b="1" dirty="0" err="1">
                <a:solidFill>
                  <a:prstClr val="black"/>
                </a:solidFill>
                <a:latin typeface="Cambria" panose="02040503050406030204" pitchFamily="18" charset="0"/>
                <a:ea typeface="Cambria" panose="02040503050406030204" pitchFamily="18" charset="0"/>
              </a:rPr>
              <a:t>Vị</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trí</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của</a:t>
            </a:r>
            <a:r>
              <a:rPr lang="en-US" sz="4400" b="1" dirty="0">
                <a:solidFill>
                  <a:prstClr val="black"/>
                </a:solidFill>
                <a:latin typeface="Cambria" panose="02040503050406030204" pitchFamily="18" charset="0"/>
                <a:ea typeface="Cambria" panose="02040503050406030204" pitchFamily="18" charset="0"/>
              </a:rPr>
              <a:t> Hy </a:t>
            </a:r>
            <a:r>
              <a:rPr lang="en-US" sz="4400" b="1" dirty="0" err="1">
                <a:solidFill>
                  <a:prstClr val="black"/>
                </a:solidFill>
                <a:latin typeface="Cambria" panose="02040503050406030204" pitchFamily="18" charset="0"/>
                <a:ea typeface="Cambria" panose="02040503050406030204" pitchFamily="18" charset="0"/>
              </a:rPr>
              <a:t>Lạp</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ngày</a:t>
            </a:r>
            <a:r>
              <a:rPr lang="en-US" sz="4400" b="1" dirty="0">
                <a:solidFill>
                  <a:prstClr val="black"/>
                </a:solidFill>
                <a:latin typeface="Cambria" panose="02040503050406030204" pitchFamily="18" charset="0"/>
                <a:ea typeface="Cambria" panose="02040503050406030204" pitchFamily="18" charset="0"/>
              </a:rPr>
              <a:t> nay: </a:t>
            </a:r>
            <a:r>
              <a:rPr lang="en-US" sz="4400" b="1" dirty="0" err="1">
                <a:solidFill>
                  <a:prstClr val="black"/>
                </a:solidFill>
                <a:latin typeface="Cambria" panose="02040503050406030204" pitchFamily="18" charset="0"/>
                <a:ea typeface="Cambria" panose="02040503050406030204" pitchFamily="18" charset="0"/>
              </a:rPr>
              <a:t>nằm</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phía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nam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đảo</a:t>
            </a:r>
            <a:r>
              <a:rPr lang="en-US" sz="4400" b="1" dirty="0">
                <a:solidFill>
                  <a:prstClr val="black"/>
                </a:solidFill>
                <a:latin typeface="Cambria" panose="02040503050406030204" pitchFamily="18" charset="0"/>
                <a:ea typeface="Cambria" panose="02040503050406030204" pitchFamily="18" charset="0"/>
              </a:rPr>
              <a:t> Ban-</a:t>
            </a:r>
            <a:r>
              <a:rPr lang="en-US" sz="4400" b="1" dirty="0" err="1">
                <a:solidFill>
                  <a:prstClr val="black"/>
                </a:solidFill>
                <a:latin typeface="Cambria" panose="02040503050406030204" pitchFamily="18" charset="0"/>
                <a:ea typeface="Cambria" panose="02040503050406030204" pitchFamily="18" charset="0"/>
              </a:rPr>
              <a:t>căng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phía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đông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nam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châu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Âu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phía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bắc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giáp</a:t>
            </a:r>
            <a:r>
              <a:rPr lang="en-US" sz="4400" b="1" dirty="0">
                <a:solidFill>
                  <a:prstClr val="black"/>
                </a:solidFill>
                <a:latin typeface="Cambria" panose="02040503050406030204" pitchFamily="18" charset="0"/>
                <a:ea typeface="Cambria" panose="02040503050406030204" pitchFamily="18" charset="0"/>
              </a:rPr>
              <a:t> An-</a:t>
            </a:r>
            <a:r>
              <a:rPr lang="en-US" sz="4400" b="1" dirty="0" err="1">
                <a:solidFill>
                  <a:prstClr val="black"/>
                </a:solidFill>
                <a:latin typeface="Cambria" panose="02040503050406030204" pitchFamily="18" charset="0"/>
                <a:ea typeface="Cambria" panose="02040503050406030204" pitchFamily="18" charset="0"/>
              </a:rPr>
              <a:t>ba</a:t>
            </a:r>
            <a:r>
              <a:rPr lang="en-US" sz="4400" b="1" dirty="0">
                <a:solidFill>
                  <a:prstClr val="black"/>
                </a:solidFill>
                <a:latin typeface="Cambria" panose="02040503050406030204" pitchFamily="18" charset="0"/>
                <a:ea typeface="Cambria" panose="02040503050406030204" pitchFamily="18" charset="0"/>
              </a:rPr>
              <a:t>-</a:t>
            </a:r>
            <a:r>
              <a:rPr lang="en-US" sz="4400" b="1" dirty="0" err="1">
                <a:solidFill>
                  <a:prstClr val="black"/>
                </a:solidFill>
                <a:latin typeface="Cambria" panose="02040503050406030204" pitchFamily="18" charset="0"/>
                <a:ea typeface="Cambria" panose="02040503050406030204" pitchFamily="18" charset="0"/>
              </a:rPr>
              <a:t>ni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Bắc</a:t>
            </a:r>
            <a:r>
              <a:rPr lang="en-US" sz="4400" b="1" dirty="0">
                <a:solidFill>
                  <a:prstClr val="black"/>
                </a:solidFill>
                <a:latin typeface="Cambria" panose="02040503050406030204" pitchFamily="18" charset="0"/>
                <a:ea typeface="Cambria" panose="02040503050406030204" pitchFamily="18" charset="0"/>
              </a:rPr>
              <a:t> Ma-</a:t>
            </a:r>
            <a:r>
              <a:rPr lang="en-US" sz="4400" b="1" dirty="0" err="1">
                <a:solidFill>
                  <a:prstClr val="black"/>
                </a:solidFill>
                <a:latin typeface="Cambria" panose="02040503050406030204" pitchFamily="18" charset="0"/>
                <a:ea typeface="Cambria" panose="02040503050406030204" pitchFamily="18" charset="0"/>
              </a:rPr>
              <a:t>xê</a:t>
            </a:r>
            <a:r>
              <a:rPr lang="en-US" sz="4400" b="1" dirty="0">
                <a:solidFill>
                  <a:prstClr val="black"/>
                </a:solidFill>
                <a:latin typeface="Cambria" panose="02040503050406030204" pitchFamily="18" charset="0"/>
                <a:ea typeface="Cambria" panose="02040503050406030204" pitchFamily="18" charset="0"/>
              </a:rPr>
              <a:t>-</a:t>
            </a:r>
            <a:r>
              <a:rPr lang="en-US" sz="4400" b="1" dirty="0" err="1">
                <a:solidFill>
                  <a:prstClr val="black"/>
                </a:solidFill>
                <a:latin typeface="Cambria" panose="02040503050406030204" pitchFamily="18" charset="0"/>
                <a:ea typeface="Cambria" panose="02040503050406030204" pitchFamily="18" charset="0"/>
              </a:rPr>
              <a:t>đô</a:t>
            </a:r>
            <a:r>
              <a:rPr lang="en-US" sz="4400" b="1" dirty="0">
                <a:solidFill>
                  <a:prstClr val="black"/>
                </a:solidFill>
                <a:latin typeface="Cambria" panose="02040503050406030204" pitchFamily="18" charset="0"/>
                <a:ea typeface="Cambria" panose="02040503050406030204" pitchFamily="18" charset="0"/>
              </a:rPr>
              <a:t>-</a:t>
            </a:r>
            <a:r>
              <a:rPr lang="en-US" sz="4400" b="1" dirty="0" err="1">
                <a:solidFill>
                  <a:prstClr val="black"/>
                </a:solidFill>
                <a:latin typeface="Cambria" panose="02040503050406030204" pitchFamily="18" charset="0"/>
                <a:ea typeface="Cambria" panose="02040503050406030204" pitchFamily="18" charset="0"/>
              </a:rPr>
              <a:t>ni</a:t>
            </a:r>
            <a:r>
              <a:rPr lang="en-US" sz="4400" b="1" dirty="0">
                <a:solidFill>
                  <a:prstClr val="black"/>
                </a:solidFill>
                <a:latin typeface="Cambria" panose="02040503050406030204" pitchFamily="18" charset="0"/>
                <a:ea typeface="Cambria" panose="02040503050406030204" pitchFamily="18" charset="0"/>
              </a:rPr>
              <a:t>-a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Bun-ga-</a:t>
            </a:r>
            <a:r>
              <a:rPr lang="en-US" sz="4400" b="1" dirty="0" err="1">
                <a:solidFill>
                  <a:prstClr val="black"/>
                </a:solidFill>
                <a:latin typeface="Cambria" panose="02040503050406030204" pitchFamily="18" charset="0"/>
                <a:ea typeface="Cambria" panose="02040503050406030204" pitchFamily="18" charset="0"/>
              </a:rPr>
              <a:t>ri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phía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đông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giáp</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Thổ</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Nhĩ</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Kỳ</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biển</a:t>
            </a:r>
            <a:r>
              <a:rPr lang="en-US" sz="4400" b="1" dirty="0">
                <a:solidFill>
                  <a:prstClr val="black"/>
                </a:solidFill>
                <a:latin typeface="Cambria" panose="02040503050406030204" pitchFamily="18" charset="0"/>
                <a:ea typeface="Cambria" panose="02040503050406030204" pitchFamily="18" charset="0"/>
              </a:rPr>
              <a:t> Ê-</a:t>
            </a:r>
            <a:r>
              <a:rPr lang="en-US" sz="4400" b="1" dirty="0" err="1">
                <a:solidFill>
                  <a:prstClr val="black"/>
                </a:solidFill>
                <a:latin typeface="Cambria" panose="02040503050406030204" pitchFamily="18" charset="0"/>
                <a:ea typeface="Cambria" panose="02040503050406030204" pitchFamily="18" charset="0"/>
              </a:rPr>
              <a:t>giê</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phía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nam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giáp</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Địa</a:t>
            </a:r>
            <a:r>
              <a:rPr lang="en-US" sz="4400" b="1" dirty="0">
                <a:solidFill>
                  <a:prstClr val="black"/>
                </a:solidFill>
                <a:latin typeface="Cambria" panose="02040503050406030204" pitchFamily="18" charset="0"/>
                <a:ea typeface="Cambria" panose="02040503050406030204" pitchFamily="18" charset="0"/>
              </a:rPr>
              <a:t> Trung </a:t>
            </a:r>
            <a:r>
              <a:rPr lang="en-US" sz="4400" b="1" dirty="0" err="1">
                <a:solidFill>
                  <a:prstClr val="black"/>
                </a:solidFill>
                <a:latin typeface="Cambria" panose="02040503050406030204" pitchFamily="18" charset="0"/>
                <a:ea typeface="Cambria" panose="02040503050406030204" pitchFamily="18" charset="0"/>
              </a:rPr>
              <a:t>Hải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phía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tây</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giáp</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biển</a:t>
            </a:r>
            <a:r>
              <a:rPr lang="en-US" sz="4400" b="1" dirty="0">
                <a:solidFill>
                  <a:prstClr val="black"/>
                </a:solidFill>
                <a:latin typeface="Cambria" panose="02040503050406030204" pitchFamily="18" charset="0"/>
                <a:ea typeface="Cambria" panose="02040503050406030204" pitchFamily="18" charset="0"/>
              </a:rPr>
              <a:t> I-ô-</a:t>
            </a:r>
            <a:r>
              <a:rPr lang="en-US" sz="4400" b="1" dirty="0" err="1">
                <a:solidFill>
                  <a:prstClr val="black"/>
                </a:solidFill>
                <a:latin typeface="Cambria" panose="02040503050406030204" pitchFamily="18" charset="0"/>
                <a:ea typeface="Cambria" panose="02040503050406030204" pitchFamily="18" charset="0"/>
              </a:rPr>
              <a:t>ni</a:t>
            </a:r>
            <a:r>
              <a:rPr lang="en-US" sz="4400" b="1" dirty="0">
                <a:solidFill>
                  <a:prstClr val="black"/>
                </a:solidFill>
                <a:latin typeface="Cambria" panose="02040503050406030204" pitchFamily="18" charset="0"/>
                <a:ea typeface="Cambria" panose="02040503050406030204" pitchFamily="18" charset="0"/>
              </a:rPr>
              <a:t>.</a:t>
            </a: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15373349" y="5486400"/>
            <a:ext cx="2490023" cy="32841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6" dur="2000" fill="hold"/>
                                        <p:tgtEl>
                                          <p:spTgt spid="3081"/>
                                        </p:tgtEl>
                                        <p:attrNameLst>
                                          <p:attrName>ppt_x</p:attrName>
                                          <p:attrName>ppt_y</p:attrName>
                                        </p:attrNameLst>
                                      </p:cBhvr>
                                      <p:rCtr x="-7552" y="-2130"/>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4 -4.07407E-6 L -0.59531 0.01389 " pathEditMode="relative" rAng="0" ptsTypes="AA">
                                      <p:cBhvr>
                                        <p:cTn id="9" dur="1900" fill="hold"/>
                                        <p:tgtEl>
                                          <p:spTgt spid="3081"/>
                                        </p:tgtEl>
                                        <p:attrNameLst>
                                          <p:attrName>ppt_x</p:attrName>
                                          <p:attrName>ppt_y</p:attrName>
                                        </p:attrNameLst>
                                      </p:cBhvr>
                                      <p:rCtr x="-23555" y="694"/>
                                    </p:animMotion>
                                  </p:childTnLst>
                                </p:cTn>
                              </p:par>
                              <p:par>
                                <p:cTn id="10" presetID="35" presetClass="path" presetSubtype="0" accel="50000" decel="50000" fill="hold" nodeType="withEffect">
                                  <p:stCondLst>
                                    <p:cond delay="0"/>
                                  </p:stCondLst>
                                  <p:childTnLst>
                                    <p:animMotion origin="layout" path="M -2.70833E-6 3.7037E-6 L -0.48906 0.01666 " pathEditMode="relative" rAng="0" ptsTypes="AA">
                                      <p:cBhvr>
                                        <p:cTn id="11" dur="2000" fill="hold"/>
                                        <p:tgtEl>
                                          <p:spTgt spid="18"/>
                                        </p:tgtEl>
                                        <p:attrNameLst>
                                          <p:attrName>ppt_x</p:attrName>
                                          <p:attrName>ppt_y</p:attrName>
                                        </p:attrNameLst>
                                      </p:cBhvr>
                                      <p:rCtr x="-24453" y="833"/>
                                    </p:animMotion>
                                  </p:childTnLst>
                                </p:cTn>
                              </p:par>
                            </p:childTnLst>
                          </p:cTn>
                        </p:par>
                        <p:par>
                          <p:cTn id="12" fill="hold">
                            <p:stCondLst>
                              <p:cond delay="4000"/>
                            </p:stCondLst>
                            <p:childTnLst>
                              <p:par>
                                <p:cTn id="13"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14" dur="2000" fill="hold"/>
                                        <p:tgtEl>
                                          <p:spTgt spid="3081"/>
                                        </p:tgtEl>
                                        <p:attrNameLst>
                                          <p:attrName>ppt_x</p:attrName>
                                          <p:attrName>ppt_y</p:attrName>
                                        </p:attrNameLst>
                                      </p:cBhvr>
                                      <p:rCtr x="-12500" y="-3171"/>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547688"/>
            <a:ext cx="15773400" cy="1988345"/>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7260795" y="652556"/>
            <a:ext cx="893963" cy="507831"/>
          </a:xfrm>
          <a:prstGeom prst="rect">
            <a:avLst/>
          </a:prstGeom>
          <a:noFill/>
        </p:spPr>
        <p:txBody>
          <a:bodyPr wrap="none" rtlCol="0">
            <a:spAutoFit/>
          </a:bodyPr>
          <a:lstStyle/>
          <a:p>
            <a:pPr defTabSz="1371600">
              <a:defRPr/>
            </a:pPr>
            <a:r>
              <a:rPr lang="en-US" sz="2700" b="1" dirty="0">
                <a:solidFill>
                  <a:prstClr val="black"/>
                </a:solidFill>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8288000" cy="104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9839360" y="6432139"/>
            <a:ext cx="5985839" cy="3704621"/>
          </a:xfrm>
          <a:prstGeom prst="rect">
            <a:avLst/>
          </a:prstGeom>
        </p:spPr>
      </p:pic>
      <p:sp>
        <p:nvSpPr>
          <p:cNvPr id="12" name="Rectangle 11"/>
          <p:cNvSpPr/>
          <p:nvPr/>
        </p:nvSpPr>
        <p:spPr>
          <a:xfrm>
            <a:off x="414338" y="390416"/>
            <a:ext cx="17745075" cy="1266935"/>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solidFill>
                  <a:prstClr val="white"/>
                </a:solidFill>
                <a:latin typeface="Cambria" panose="02040503050406030204" pitchFamily="18" charset="0"/>
                <a:ea typeface="Cambria" panose="02040503050406030204" pitchFamily="18" charset="0"/>
              </a:rPr>
              <a:t>Nêu</a:t>
            </a:r>
            <a:r>
              <a:rPr lang="en-US" sz="6600" b="1" dirty="0">
                <a:solidFill>
                  <a:prstClr val="white"/>
                </a:solidFill>
                <a:latin typeface="Cambria" panose="02040503050406030204" pitchFamily="18" charset="0"/>
                <a:ea typeface="Cambria" panose="02040503050406030204" pitchFamily="18" charset="0"/>
              </a:rPr>
              <a:t> </a:t>
            </a:r>
            <a:r>
              <a:rPr lang="en-US" sz="6600" b="1" dirty="0" err="1">
                <a:solidFill>
                  <a:prstClr val="white"/>
                </a:solidFill>
                <a:latin typeface="Cambria" panose="02040503050406030204" pitchFamily="18" charset="0"/>
                <a:ea typeface="Cambria" panose="02040503050406030204" pitchFamily="18" charset="0"/>
              </a:rPr>
              <a:t>vị</a:t>
            </a:r>
            <a:r>
              <a:rPr lang="en-US" sz="6600" b="1" dirty="0">
                <a:solidFill>
                  <a:prstClr val="white"/>
                </a:solidFill>
                <a:latin typeface="Cambria" panose="02040503050406030204" pitchFamily="18" charset="0"/>
                <a:ea typeface="Cambria" panose="02040503050406030204" pitchFamily="18" charset="0"/>
              </a:rPr>
              <a:t> </a:t>
            </a:r>
            <a:r>
              <a:rPr lang="en-US" sz="6600" b="1" dirty="0" err="1">
                <a:solidFill>
                  <a:prstClr val="white"/>
                </a:solidFill>
                <a:latin typeface="Cambria" panose="02040503050406030204" pitchFamily="18" charset="0"/>
                <a:ea typeface="Cambria" panose="02040503050406030204" pitchFamily="18" charset="0"/>
              </a:rPr>
              <a:t>trí</a:t>
            </a:r>
            <a:r>
              <a:rPr lang="en-US" sz="6600" b="1" dirty="0">
                <a:solidFill>
                  <a:prstClr val="white"/>
                </a:solidFill>
                <a:latin typeface="Cambria" panose="02040503050406030204" pitchFamily="18" charset="0"/>
                <a:ea typeface="Cambria" panose="02040503050406030204" pitchFamily="18" charset="0"/>
              </a:rPr>
              <a:t> </a:t>
            </a:r>
            <a:r>
              <a:rPr lang="en-US" sz="6600" b="1" dirty="0" err="1">
                <a:solidFill>
                  <a:prstClr val="white"/>
                </a:solidFill>
                <a:latin typeface="Cambria" panose="02040503050406030204" pitchFamily="18" charset="0"/>
                <a:ea typeface="Cambria" panose="02040503050406030204" pitchFamily="18" charset="0"/>
              </a:rPr>
              <a:t>địa</a:t>
            </a:r>
            <a:r>
              <a:rPr lang="en-US" sz="6600" b="1" dirty="0">
                <a:solidFill>
                  <a:prstClr val="white"/>
                </a:solidFill>
                <a:latin typeface="Cambria" panose="02040503050406030204" pitchFamily="18" charset="0"/>
                <a:ea typeface="Cambria" panose="02040503050406030204" pitchFamily="18" charset="0"/>
              </a:rPr>
              <a:t> </a:t>
            </a:r>
            <a:r>
              <a:rPr lang="en-US" sz="6600" b="1" dirty="0" err="1">
                <a:solidFill>
                  <a:prstClr val="white"/>
                </a:solidFill>
                <a:latin typeface="Cambria" panose="02040503050406030204" pitchFamily="18" charset="0"/>
                <a:ea typeface="Cambria" panose="02040503050406030204" pitchFamily="18" charset="0"/>
              </a:rPr>
              <a:t>lí</a:t>
            </a:r>
            <a:r>
              <a:rPr lang="en-US" sz="6600" b="1" dirty="0">
                <a:solidFill>
                  <a:prstClr val="white"/>
                </a:solidFill>
                <a:latin typeface="Cambria" panose="02040503050406030204" pitchFamily="18" charset="0"/>
                <a:ea typeface="Cambria" panose="02040503050406030204" pitchFamily="18" charset="0"/>
              </a:rPr>
              <a:t> </a:t>
            </a:r>
            <a:r>
              <a:rPr lang="en-US" sz="6600" b="1" dirty="0" err="1">
                <a:solidFill>
                  <a:prstClr val="white"/>
                </a:solidFill>
                <a:latin typeface="Cambria" panose="02040503050406030204" pitchFamily="18" charset="0"/>
                <a:ea typeface="Cambria" panose="02040503050406030204" pitchFamily="18" charset="0"/>
              </a:rPr>
              <a:t>của</a:t>
            </a:r>
            <a:r>
              <a:rPr lang="en-US" sz="6600" b="1" dirty="0">
                <a:solidFill>
                  <a:prstClr val="white"/>
                </a:solidFill>
                <a:latin typeface="Cambria" panose="02040503050406030204" pitchFamily="18" charset="0"/>
                <a:ea typeface="Cambria" panose="02040503050406030204" pitchFamily="18" charset="0"/>
              </a:rPr>
              <a:t> Ai </a:t>
            </a:r>
            <a:r>
              <a:rPr lang="en-US" sz="6600" b="1" dirty="0" err="1">
                <a:solidFill>
                  <a:prstClr val="white"/>
                </a:solidFill>
                <a:latin typeface="Cambria" panose="02040503050406030204" pitchFamily="18" charset="0"/>
                <a:ea typeface="Cambria" panose="02040503050406030204" pitchFamily="18" charset="0"/>
              </a:rPr>
              <a:t>Cập</a:t>
            </a:r>
            <a:r>
              <a:rPr lang="en-US" sz="6600" b="1" dirty="0">
                <a:solidFill>
                  <a:prstClr val="white"/>
                </a:solidFill>
                <a:latin typeface="Cambria" panose="02040503050406030204" pitchFamily="18" charset="0"/>
                <a:ea typeface="Cambria" panose="02040503050406030204" pitchFamily="18" charset="0"/>
              </a:rPr>
              <a:t>?</a:t>
            </a: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15401924" y="6019568"/>
            <a:ext cx="2490023" cy="28464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1672317" y="5745147"/>
            <a:ext cx="2242458" cy="3282981"/>
          </a:xfrm>
          <a:prstGeom prst="rect">
            <a:avLst/>
          </a:prstGeom>
        </p:spPr>
      </p:pic>
      <p:sp>
        <p:nvSpPr>
          <p:cNvPr id="11" name="Rectangle 10"/>
          <p:cNvSpPr/>
          <p:nvPr/>
        </p:nvSpPr>
        <p:spPr>
          <a:xfrm>
            <a:off x="157163" y="1943100"/>
            <a:ext cx="17973675" cy="3657599"/>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6000" b="1" dirty="0">
                <a:solidFill>
                  <a:prstClr val="black"/>
                </a:solidFill>
                <a:latin typeface="Cambria" panose="02040503050406030204" pitchFamily="18" charset="0"/>
                <a:ea typeface="Cambria" panose="02040503050406030204" pitchFamily="18" charset="0"/>
              </a:rPr>
              <a:t>Ai </a:t>
            </a:r>
            <a:r>
              <a:rPr lang="en-US" sz="6000" b="1" dirty="0" err="1">
                <a:solidFill>
                  <a:prstClr val="black"/>
                </a:solidFill>
                <a:latin typeface="Cambria" panose="02040503050406030204" pitchFamily="18" charset="0"/>
                <a:ea typeface="Cambria" panose="02040503050406030204" pitchFamily="18" charset="0"/>
              </a:rPr>
              <a:t>Cập</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nằm</a:t>
            </a:r>
            <a:r>
              <a:rPr lang="en-US" sz="6000" b="1" dirty="0">
                <a:solidFill>
                  <a:prstClr val="black"/>
                </a:solidFill>
                <a:latin typeface="Cambria" panose="02040503050406030204" pitchFamily="18" charset="0"/>
                <a:ea typeface="Cambria" panose="02040503050406030204" pitchFamily="18" charset="0"/>
              </a:rPr>
              <a:t> ở </a:t>
            </a:r>
            <a:r>
              <a:rPr lang="en-US" sz="6000" b="1" dirty="0" err="1">
                <a:solidFill>
                  <a:prstClr val="black"/>
                </a:solidFill>
                <a:latin typeface="Cambria" panose="02040503050406030204" pitchFamily="18" charset="0"/>
                <a:ea typeface="Cambria" panose="02040503050406030204" pitchFamily="18" charset="0"/>
              </a:rPr>
              <a:t>khu</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vực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Bắc</a:t>
            </a:r>
            <a:r>
              <a:rPr lang="en-US" sz="6000" b="1" dirty="0">
                <a:solidFill>
                  <a:prstClr val="black"/>
                </a:solidFill>
                <a:latin typeface="Cambria" panose="02040503050406030204" pitchFamily="18" charset="0"/>
                <a:ea typeface="Cambria" panose="02040503050406030204" pitchFamily="18" charset="0"/>
              </a:rPr>
              <a:t> Phi; </a:t>
            </a:r>
            <a:r>
              <a:rPr lang="en-US" sz="6000" b="1" dirty="0" err="1">
                <a:solidFill>
                  <a:prstClr val="black"/>
                </a:solidFill>
                <a:latin typeface="Cambria" panose="02040503050406030204" pitchFamily="18" charset="0"/>
                <a:ea typeface="Cambria" panose="02040503050406030204" pitchFamily="18" charset="0"/>
              </a:rPr>
              <a:t>phía</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bắc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giáp</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Địa</a:t>
            </a:r>
            <a:r>
              <a:rPr lang="en-US" sz="6000" b="1" dirty="0">
                <a:solidFill>
                  <a:prstClr val="black"/>
                </a:solidFill>
                <a:latin typeface="Cambria" panose="02040503050406030204" pitchFamily="18" charset="0"/>
                <a:ea typeface="Cambria" panose="02040503050406030204" pitchFamily="18" charset="0"/>
              </a:rPr>
              <a:t> Trung </a:t>
            </a:r>
            <a:r>
              <a:rPr lang="en-US" sz="6000" b="1" dirty="0" err="1">
                <a:solidFill>
                  <a:prstClr val="black"/>
                </a:solidFill>
                <a:latin typeface="Cambria" panose="02040503050406030204" pitchFamily="18" charset="0"/>
                <a:ea typeface="Cambria" panose="02040503050406030204" pitchFamily="18" charset="0"/>
              </a:rPr>
              <a:t>Hải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phía</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đông</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bắc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giáp</a:t>
            </a:r>
            <a:r>
              <a:rPr lang="en-US" sz="6000" b="1" dirty="0">
                <a:solidFill>
                  <a:prstClr val="black"/>
                </a:solidFill>
                <a:latin typeface="Cambria" panose="02040503050406030204" pitchFamily="18" charset="0"/>
                <a:ea typeface="Cambria" panose="02040503050406030204" pitchFamily="18" charset="0"/>
              </a:rPr>
              <a:t> I-</a:t>
            </a:r>
            <a:r>
              <a:rPr lang="en-US" sz="6000" b="1" dirty="0" err="1">
                <a:solidFill>
                  <a:prstClr val="black"/>
                </a:solidFill>
                <a:latin typeface="Cambria" panose="02040503050406030204" pitchFamily="18" charset="0"/>
                <a:ea typeface="Cambria" panose="02040503050406030204" pitchFamily="18" charset="0"/>
              </a:rPr>
              <a:t>xra</a:t>
            </a:r>
            <a:r>
              <a:rPr lang="en-US" sz="6000" b="1" dirty="0">
                <a:solidFill>
                  <a:prstClr val="black"/>
                </a:solidFill>
                <a:latin typeface="Cambria" panose="02040503050406030204" pitchFamily="18" charset="0"/>
                <a:ea typeface="Cambria" panose="02040503050406030204" pitchFamily="18" charset="0"/>
              </a:rPr>
              <a:t>-</a:t>
            </a:r>
            <a:r>
              <a:rPr lang="en-US" sz="6000" b="1" dirty="0" err="1">
                <a:solidFill>
                  <a:prstClr val="black"/>
                </a:solidFill>
                <a:latin typeface="Cambria" panose="02040503050406030204" pitchFamily="18" charset="0"/>
                <a:ea typeface="Cambria" panose="02040503050406030204" pitchFamily="18" charset="0"/>
              </a:rPr>
              <a:t>en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phía</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đông</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giáp</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vịnh</a:t>
            </a:r>
            <a:r>
              <a:rPr lang="en-US" sz="6000" b="1" dirty="0">
                <a:solidFill>
                  <a:prstClr val="black"/>
                </a:solidFill>
                <a:latin typeface="Cambria" panose="02040503050406030204" pitchFamily="18" charset="0"/>
                <a:ea typeface="Cambria" panose="02040503050406030204" pitchFamily="18" charset="0"/>
              </a:rPr>
              <a:t> A-qua-</a:t>
            </a:r>
            <a:r>
              <a:rPr lang="en-US" sz="6000" b="1" dirty="0" err="1">
                <a:solidFill>
                  <a:prstClr val="black"/>
                </a:solidFill>
                <a:latin typeface="Cambria" panose="02040503050406030204" pitchFamily="18" charset="0"/>
                <a:ea typeface="Cambria" panose="02040503050406030204" pitchFamily="18" charset="0"/>
              </a:rPr>
              <a:t>ba</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và</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Biển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Đỏ</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phía</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nam</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giáp</a:t>
            </a:r>
            <a:r>
              <a:rPr lang="en-US" sz="6000" b="1" dirty="0">
                <a:solidFill>
                  <a:prstClr val="black"/>
                </a:solidFill>
                <a:latin typeface="Cambria" panose="02040503050406030204" pitchFamily="18" charset="0"/>
                <a:ea typeface="Cambria" panose="02040503050406030204" pitchFamily="18" charset="0"/>
              </a:rPr>
              <a:t> Xu-</a:t>
            </a:r>
            <a:r>
              <a:rPr lang="en-US" sz="6000" b="1" dirty="0" err="1">
                <a:solidFill>
                  <a:prstClr val="black"/>
                </a:solidFill>
                <a:latin typeface="Cambria" panose="02040503050406030204" pitchFamily="18" charset="0"/>
                <a:ea typeface="Cambria" panose="02040503050406030204" pitchFamily="18" charset="0"/>
              </a:rPr>
              <a:t>đăng</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phía</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tây</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giáp</a:t>
            </a:r>
            <a:r>
              <a:rPr lang="en-US" sz="6000" b="1" dirty="0">
                <a:solidFill>
                  <a:prstClr val="black"/>
                </a:solidFill>
                <a:latin typeface="Cambria" panose="02040503050406030204" pitchFamily="18" charset="0"/>
                <a:ea typeface="Cambria" panose="02040503050406030204" pitchFamily="18" charset="0"/>
              </a:rPr>
              <a:t> Li-bi.</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 dur="2000" fill="hold"/>
                                        <p:tgtEl>
                                          <p:spTgt spid="3081"/>
                                        </p:tgtEl>
                                        <p:attrNameLst>
                                          <p:attrName>ppt_x</p:attrName>
                                          <p:attrName>ppt_y</p:attrName>
                                        </p:attrNameLst>
                                      </p:cBhvr>
                                      <p:rCtr x="-6380" y="-2431"/>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5 3.7037E-7 L -0.59532 0.01389 " pathEditMode="relative" rAng="0" ptsTypes="AA">
                                      <p:cBhvr>
                                        <p:cTn id="9" dur="2000" fill="hold"/>
                                        <p:tgtEl>
                                          <p:spTgt spid="3081"/>
                                        </p:tgtEl>
                                        <p:attrNameLst>
                                          <p:attrName>ppt_x</p:attrName>
                                          <p:attrName>ppt_y</p:attrName>
                                        </p:attrNameLst>
                                      </p:cBhvr>
                                      <p:rCtr x="-23555" y="694"/>
                                    </p:animMotion>
                                  </p:childTnLst>
                                </p:cTn>
                              </p:par>
                              <p:par>
                                <p:cTn id="10" presetID="35" presetClass="path" presetSubtype="0" accel="50000" decel="50000" fill="hold" nodeType="withEffect">
                                  <p:stCondLst>
                                    <p:cond delay="0"/>
                                  </p:stCondLst>
                                  <p:childTnLst>
                                    <p:animMotion origin="layout" path="M -2.70833E-6 -4.07407E-6 L -0.48906 0.01667 " pathEditMode="relative" rAng="0" ptsTypes="AA">
                                      <p:cBhvr>
                                        <p:cTn id="11" dur="2000" fill="hold"/>
                                        <p:tgtEl>
                                          <p:spTgt spid="18"/>
                                        </p:tgtEl>
                                        <p:attrNameLst>
                                          <p:attrName>ppt_x</p:attrName>
                                          <p:attrName>ppt_y</p:attrName>
                                        </p:attrNameLst>
                                      </p:cBhvr>
                                      <p:rCtr x="-24453" y="833"/>
                                    </p:animMotion>
                                  </p:childTnLst>
                                </p:cTn>
                              </p:par>
                            </p:childTnLst>
                          </p:cTn>
                        </p:par>
                        <p:par>
                          <p:cTn id="12" fill="hold">
                            <p:stCondLst>
                              <p:cond delay="4000"/>
                            </p:stCondLst>
                            <p:childTnLst>
                              <p:par>
                                <p:cTn id="13"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14" dur="2000" fill="hold"/>
                                        <p:tgtEl>
                                          <p:spTgt spid="3081"/>
                                        </p:tgtEl>
                                        <p:attrNameLst>
                                          <p:attrName>ppt_x</p:attrName>
                                          <p:attrName>ppt_y</p:attrName>
                                        </p:attrNameLst>
                                      </p:cBhvr>
                                      <p:rCtr x="-13294"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547688"/>
            <a:ext cx="15773400" cy="1988345"/>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7260795" y="652556"/>
            <a:ext cx="858761" cy="507831"/>
          </a:xfrm>
          <a:prstGeom prst="rect">
            <a:avLst/>
          </a:prstGeom>
          <a:noFill/>
        </p:spPr>
        <p:txBody>
          <a:bodyPr wrap="none" rtlCol="0">
            <a:spAutoFit/>
          </a:bodyPr>
          <a:lstStyle/>
          <a:p>
            <a:pPr defTabSz="1371600">
              <a:defRPr/>
            </a:pPr>
            <a:r>
              <a:rPr lang="en-US" sz="2700" dirty="0">
                <a:solidFill>
                  <a:prstClr val="black"/>
                </a:solidFill>
                <a:latin typeface="Cambria" panose="02040503050406030204" pitchFamily="18" charset="0"/>
                <a:ea typeface="Cambria" panose="02040503050406030204" pitchFamily="18" charset="0"/>
              </a:rPr>
              <a:t>HẢO</a:t>
            </a:r>
          </a:p>
        </p:txBody>
      </p:sp>
      <p:sp>
        <p:nvSpPr>
          <p:cNvPr id="16" name="TextBox 15"/>
          <p:cNvSpPr txBox="1"/>
          <p:nvPr/>
        </p:nvSpPr>
        <p:spPr>
          <a:xfrm>
            <a:off x="182881" y="7164977"/>
            <a:ext cx="858761" cy="507831"/>
          </a:xfrm>
          <a:prstGeom prst="rect">
            <a:avLst/>
          </a:prstGeom>
          <a:noFill/>
        </p:spPr>
        <p:txBody>
          <a:bodyPr wrap="none" rtlCol="0">
            <a:spAutoFit/>
          </a:bodyPr>
          <a:lstStyle/>
          <a:p>
            <a:pPr defTabSz="1371600">
              <a:defRPr/>
            </a:pPr>
            <a:r>
              <a:rPr lang="en-US" sz="2700" dirty="0">
                <a:solidFill>
                  <a:prstClr val="black"/>
                </a:solidFill>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8288000" cy="104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9801089" y="6013935"/>
            <a:ext cx="6355488" cy="3933396"/>
          </a:xfrm>
          <a:prstGeom prst="rect">
            <a:avLst/>
          </a:prstGeom>
        </p:spPr>
      </p:pic>
      <p:sp>
        <p:nvSpPr>
          <p:cNvPr id="12" name="Rectangle 11"/>
          <p:cNvSpPr/>
          <p:nvPr/>
        </p:nvSpPr>
        <p:spPr>
          <a:xfrm>
            <a:off x="342902" y="204678"/>
            <a:ext cx="17945100" cy="1666986"/>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prstClr val="white"/>
                </a:solidFill>
                <a:latin typeface="Cambria" panose="02040503050406030204" pitchFamily="18" charset="0"/>
                <a:ea typeface="Cambria" panose="02040503050406030204" pitchFamily="18" charset="0"/>
              </a:rPr>
              <a:t>Kể</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một</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số</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thành</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tựu</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của</a:t>
            </a:r>
            <a:r>
              <a:rPr lang="en-US" sz="6000" b="1" dirty="0">
                <a:solidFill>
                  <a:prstClr val="white"/>
                </a:solidFill>
                <a:latin typeface="Cambria" panose="02040503050406030204" pitchFamily="18" charset="0"/>
                <a:ea typeface="Cambria" panose="02040503050406030204" pitchFamily="18" charset="0"/>
              </a:rPr>
              <a:t> Hy </a:t>
            </a:r>
            <a:r>
              <a:rPr lang="en-US" sz="6000" b="1" dirty="0" err="1">
                <a:solidFill>
                  <a:prstClr val="white"/>
                </a:solidFill>
                <a:latin typeface="Cambria" panose="02040503050406030204" pitchFamily="18" charset="0"/>
                <a:ea typeface="Cambria" panose="02040503050406030204" pitchFamily="18" charset="0"/>
              </a:rPr>
              <a:t>Lạp</a:t>
            </a:r>
            <a:endParaRPr lang="en-US" sz="6000" b="1" dirty="0">
              <a:solidFill>
                <a:prstClr val="white"/>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15416209" y="5886452"/>
            <a:ext cx="2490023" cy="2815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1672317" y="5745147"/>
            <a:ext cx="2242458" cy="3282981"/>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7"/>
          <a:stretch>
            <a:fillRect/>
          </a:stretch>
        </p:blipFill>
        <p:spPr>
          <a:xfrm>
            <a:off x="2709374" y="5738303"/>
            <a:ext cx="2496528" cy="2953769"/>
          </a:xfrm>
          <a:prstGeom prst="rect">
            <a:avLst/>
          </a:prstGeom>
        </p:spPr>
      </p:pic>
      <p:sp>
        <p:nvSpPr>
          <p:cNvPr id="5" name="Rectangle 4">
            <a:extLst>
              <a:ext uri="{FF2B5EF4-FFF2-40B4-BE49-F238E27FC236}">
                <a16:creationId xmlns:a16="http://schemas.microsoft.com/office/drawing/2014/main" xmlns="" id="{16DB1BCC-9897-7A6F-D865-4CF3EFC49080}"/>
              </a:ext>
            </a:extLst>
          </p:cNvPr>
          <p:cNvSpPr/>
          <p:nvPr/>
        </p:nvSpPr>
        <p:spPr>
          <a:xfrm>
            <a:off x="471489" y="2157413"/>
            <a:ext cx="17616486" cy="3328988"/>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6600" b="1" dirty="0" err="1">
                <a:solidFill>
                  <a:prstClr val="black"/>
                </a:solidFill>
                <a:latin typeface="Cambria" panose="02040503050406030204" pitchFamily="18" charset="0"/>
                <a:ea typeface="Cambria" panose="02040503050406030204" pitchFamily="18" charset="0"/>
              </a:rPr>
              <a:t>Đền</a:t>
            </a:r>
            <a:r>
              <a:rPr lang="en-US" sz="6600" b="1" dirty="0">
                <a:solidFill>
                  <a:prstClr val="black"/>
                </a:solidFill>
                <a:latin typeface="Cambria" panose="02040503050406030204" pitchFamily="18" charset="0"/>
                <a:ea typeface="Cambria" panose="02040503050406030204" pitchFamily="18" charset="0"/>
              </a:rPr>
              <a:t> </a:t>
            </a:r>
            <a:r>
              <a:rPr lang="en-US" sz="6600" b="1" dirty="0" err="1">
                <a:solidFill>
                  <a:prstClr val="black"/>
                </a:solidFill>
                <a:latin typeface="Cambria" panose="02040503050406030204" pitchFamily="18" charset="0"/>
                <a:ea typeface="Cambria" panose="02040503050406030204" pitchFamily="18" charset="0"/>
              </a:rPr>
              <a:t>Pác-tê-nông</a:t>
            </a:r>
            <a:r>
              <a:rPr lang="en-US" sz="6600" b="1" dirty="0">
                <a:solidFill>
                  <a:prstClr val="black"/>
                </a:solidFill>
                <a:latin typeface="Cambria" panose="02040503050406030204" pitchFamily="18" charset="0"/>
                <a:ea typeface="Cambria" panose="02040503050406030204" pitchFamily="18" charset="0"/>
              </a:rPr>
              <a:t>, </a:t>
            </a:r>
            <a:r>
              <a:rPr lang="en-US" sz="6600" b="1" dirty="0" err="1">
                <a:solidFill>
                  <a:prstClr val="black"/>
                </a:solidFill>
                <a:latin typeface="Cambria" panose="02040503050406030204" pitchFamily="18" charset="0"/>
                <a:ea typeface="Cambria" panose="02040503050406030204" pitchFamily="18" charset="0"/>
              </a:rPr>
              <a:t>Tượng</a:t>
            </a:r>
            <a:r>
              <a:rPr lang="en-US" sz="6600" b="1" dirty="0">
                <a:solidFill>
                  <a:prstClr val="black"/>
                </a:solidFill>
                <a:latin typeface="Cambria" panose="02040503050406030204" pitchFamily="18" charset="0"/>
                <a:ea typeface="Cambria" panose="02040503050406030204" pitchFamily="18" charset="0"/>
              </a:rPr>
              <a:t> </a:t>
            </a:r>
            <a:r>
              <a:rPr lang="en-US" sz="6600" b="1" dirty="0" err="1">
                <a:solidFill>
                  <a:prstClr val="black"/>
                </a:solidFill>
                <a:latin typeface="Cambria" panose="02040503050406030204" pitchFamily="18" charset="0"/>
                <a:ea typeface="Cambria" panose="02040503050406030204" pitchFamily="18" charset="0"/>
              </a:rPr>
              <a:t>lực</a:t>
            </a:r>
            <a:r>
              <a:rPr lang="en-US" sz="6600" b="1" dirty="0">
                <a:solidFill>
                  <a:prstClr val="black"/>
                </a:solidFill>
                <a:latin typeface="Cambria" panose="02040503050406030204" pitchFamily="18" charset="0"/>
                <a:ea typeface="Cambria" panose="02040503050406030204" pitchFamily="18" charset="0"/>
              </a:rPr>
              <a:t> </a:t>
            </a:r>
            <a:r>
              <a:rPr lang="en-US" sz="6600" b="1" dirty="0" err="1">
                <a:solidFill>
                  <a:prstClr val="black"/>
                </a:solidFill>
                <a:latin typeface="Cambria" panose="02040503050406030204" pitchFamily="18" charset="0"/>
                <a:ea typeface="Cambria" panose="02040503050406030204" pitchFamily="18" charset="0"/>
              </a:rPr>
              <a:t>sĩ</a:t>
            </a:r>
            <a:r>
              <a:rPr lang="en-US" sz="6600" b="1" dirty="0">
                <a:solidFill>
                  <a:prstClr val="black"/>
                </a:solidFill>
                <a:latin typeface="Cambria" panose="02040503050406030204" pitchFamily="18" charset="0"/>
                <a:ea typeface="Cambria" panose="02040503050406030204" pitchFamily="18" charset="0"/>
              </a:rPr>
              <a:t> </a:t>
            </a:r>
            <a:r>
              <a:rPr lang="en-US" sz="6600" b="1" dirty="0" err="1">
                <a:solidFill>
                  <a:prstClr val="black"/>
                </a:solidFill>
                <a:latin typeface="Cambria" panose="02040503050406030204" pitchFamily="18" charset="0"/>
                <a:ea typeface="Cambria" panose="02040503050406030204" pitchFamily="18" charset="0"/>
              </a:rPr>
              <a:t>ném</a:t>
            </a:r>
            <a:r>
              <a:rPr lang="en-US" sz="6600" b="1" dirty="0">
                <a:solidFill>
                  <a:prstClr val="black"/>
                </a:solidFill>
                <a:latin typeface="Cambria" panose="02040503050406030204" pitchFamily="18" charset="0"/>
                <a:ea typeface="Cambria" panose="02040503050406030204" pitchFamily="18" charset="0"/>
              </a:rPr>
              <a:t> </a:t>
            </a:r>
            <a:r>
              <a:rPr lang="en-US" sz="6600" b="1" dirty="0" err="1">
                <a:solidFill>
                  <a:prstClr val="black"/>
                </a:solidFill>
                <a:latin typeface="Cambria" panose="02040503050406030204" pitchFamily="18" charset="0"/>
                <a:ea typeface="Cambria" panose="02040503050406030204" pitchFamily="18" charset="0"/>
              </a:rPr>
              <a:t>đá</a:t>
            </a:r>
            <a:r>
              <a:rPr lang="en-US" sz="6600" b="1" dirty="0">
                <a:solidFill>
                  <a:prstClr val="black"/>
                </a:solidFill>
                <a:latin typeface="Cambria" panose="02040503050406030204" pitchFamily="18" charset="0"/>
                <a:ea typeface="Cambria" panose="02040503050406030204" pitchFamily="18" charset="0"/>
              </a:rPr>
              <a:t>,… </a:t>
            </a:r>
            <a:endParaRPr lang="vi-VN" sz="6600" b="1" dirty="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6" dur="2000" fill="hold"/>
                                        <p:tgtEl>
                                          <p:spTgt spid="3081"/>
                                        </p:tgtEl>
                                        <p:attrNameLst>
                                          <p:attrName>ppt_x</p:attrName>
                                          <p:attrName>ppt_y</p:attrName>
                                        </p:attrNameLst>
                                      </p:cBhvr>
                                      <p:rCtr x="-6458" y="-2801"/>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5 2.22222E-6 L -0.55013 0.03958 " pathEditMode="relative" rAng="0" ptsTypes="AA">
                                      <p:cBhvr>
                                        <p:cTn id="9" dur="2000" fill="hold"/>
                                        <p:tgtEl>
                                          <p:spTgt spid="3081"/>
                                        </p:tgtEl>
                                        <p:attrNameLst>
                                          <p:attrName>ppt_x</p:attrName>
                                          <p:attrName>ppt_y</p:attrName>
                                        </p:attrNameLst>
                                      </p:cBhvr>
                                      <p:rCtr x="-21289" y="1968"/>
                                    </p:animMotion>
                                  </p:childTnLst>
                                </p:cTn>
                              </p:par>
                              <p:par>
                                <p:cTn id="10" presetID="35" presetClass="path" presetSubtype="0" accel="50000" decel="50000" fill="hold" nodeType="withEffect">
                                  <p:stCondLst>
                                    <p:cond delay="0"/>
                                  </p:stCondLst>
                                  <p:childTnLst>
                                    <p:animMotion origin="layout" path="M 4.58333E-6 -4.44444E-6 L -0.42982 0.07362 " pathEditMode="relative" rAng="0" ptsTypes="AA">
                                      <p:cBhvr>
                                        <p:cTn id="11" dur="2000" fill="hold"/>
                                        <p:tgtEl>
                                          <p:spTgt spid="18"/>
                                        </p:tgtEl>
                                        <p:attrNameLst>
                                          <p:attrName>ppt_x</p:attrName>
                                          <p:attrName>ppt_y</p:attrName>
                                        </p:attrNameLst>
                                      </p:cBhvr>
                                      <p:rCtr x="-21497" y="3681"/>
                                    </p:animMotion>
                                  </p:childTnLst>
                                </p:cTn>
                              </p:par>
                            </p:childTnLst>
                          </p:cTn>
                        </p:par>
                        <p:par>
                          <p:cTn id="12" fill="hold">
                            <p:stCondLst>
                              <p:cond delay="4000"/>
                            </p:stCondLst>
                            <p:childTnLst>
                              <p:par>
                                <p:cTn id="13"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14" dur="2000" fill="hold"/>
                                        <p:tgtEl>
                                          <p:spTgt spid="3081"/>
                                        </p:tgtEl>
                                        <p:attrNameLst>
                                          <p:attrName>ppt_x</p:attrName>
                                          <p:attrName>ppt_y</p:attrName>
                                        </p:attrNameLst>
                                      </p:cBhvr>
                                      <p:rCtr x="-12500" y="-3171"/>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547688"/>
            <a:ext cx="15773400" cy="1988345"/>
          </a:xfrm>
          <a:prstGeom prst="rect">
            <a:avLst/>
          </a:prstGeom>
        </p:spPr>
        <p:txBody>
          <a:bodyPr/>
          <a:lstStyle/>
          <a:p>
            <a:endParaRPr lang="en-US" sz="6000" dirty="0">
              <a:latin typeface="Cambria" panose="02040503050406030204" pitchFamily="18" charset="0"/>
              <a:ea typeface="Cambria" panose="02040503050406030204" pitchFamily="18" charset="0"/>
            </a:endParaRPr>
          </a:p>
        </p:txBody>
      </p:sp>
      <p:sp>
        <p:nvSpPr>
          <p:cNvPr id="8" name="TextBox 7"/>
          <p:cNvSpPr txBox="1"/>
          <p:nvPr/>
        </p:nvSpPr>
        <p:spPr>
          <a:xfrm>
            <a:off x="17260795" y="652556"/>
            <a:ext cx="788999" cy="461665"/>
          </a:xfrm>
          <a:prstGeom prst="rect">
            <a:avLst/>
          </a:prstGeom>
          <a:noFill/>
        </p:spPr>
        <p:txBody>
          <a:bodyPr wrap="none" rtlCol="0">
            <a:spAutoFit/>
          </a:bodyPr>
          <a:lstStyle/>
          <a:p>
            <a:pPr defTabSz="1371600">
              <a:defRPr/>
            </a:pPr>
            <a:r>
              <a:rPr lang="en-US" sz="2400" dirty="0">
                <a:solidFill>
                  <a:prstClr val="black"/>
                </a:solidFill>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14300"/>
            <a:ext cx="18288000" cy="104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9939376" y="6391055"/>
            <a:ext cx="5985839" cy="3704621"/>
          </a:xfrm>
          <a:prstGeom prst="rect">
            <a:avLst/>
          </a:prstGeom>
        </p:spPr>
      </p:pic>
      <p:sp>
        <p:nvSpPr>
          <p:cNvPr id="12" name="Rectangle 11"/>
          <p:cNvSpPr/>
          <p:nvPr/>
        </p:nvSpPr>
        <p:spPr>
          <a:xfrm>
            <a:off x="742951" y="304691"/>
            <a:ext cx="16916399" cy="1638411"/>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Kể</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một</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số</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thành</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tựu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của</a:t>
            </a:r>
            <a:r>
              <a:rPr lang="en-US" sz="5400" b="1" dirty="0">
                <a:solidFill>
                  <a:prstClr val="white"/>
                </a:solidFill>
                <a:latin typeface="Cambria" panose="02040503050406030204" pitchFamily="18" charset="0"/>
                <a:ea typeface="Cambria" panose="02040503050406030204" pitchFamily="18" charset="0"/>
              </a:rPr>
              <a:t> Ai </a:t>
            </a:r>
            <a:r>
              <a:rPr lang="en-US" sz="5400" b="1" dirty="0" err="1">
                <a:solidFill>
                  <a:prstClr val="white"/>
                </a:solidFill>
                <a:latin typeface="Cambria" panose="02040503050406030204" pitchFamily="18" charset="0"/>
                <a:ea typeface="Cambria" panose="02040503050406030204" pitchFamily="18" charset="0"/>
              </a:rPr>
              <a:t>Cập</a:t>
            </a:r>
            <a:endParaRPr lang="en-US" sz="5400" b="1" dirty="0">
              <a:solidFill>
                <a:prstClr val="white"/>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15895255" y="6057902"/>
            <a:ext cx="1931981" cy="2815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1672317" y="5745147"/>
            <a:ext cx="2242458" cy="3282981"/>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7"/>
          <a:stretch>
            <a:fillRect/>
          </a:stretch>
        </p:blipFill>
        <p:spPr>
          <a:xfrm>
            <a:off x="2595074" y="5824028"/>
            <a:ext cx="2496528" cy="295376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8"/>
          <a:stretch>
            <a:fillRect/>
          </a:stretch>
        </p:blipFill>
        <p:spPr>
          <a:xfrm>
            <a:off x="3814083" y="5821177"/>
            <a:ext cx="2487384" cy="2816597"/>
          </a:xfrm>
          <a:prstGeom prst="rect">
            <a:avLst/>
          </a:prstGeom>
        </p:spPr>
      </p:pic>
      <p:sp>
        <p:nvSpPr>
          <p:cNvPr id="7" name="Rectangle 6">
            <a:extLst>
              <a:ext uri="{FF2B5EF4-FFF2-40B4-BE49-F238E27FC236}">
                <a16:creationId xmlns:a16="http://schemas.microsoft.com/office/drawing/2014/main" xmlns="" id="{2BE442D0-4E92-F69B-1B74-2E44DD410C3D}"/>
              </a:ext>
            </a:extLst>
          </p:cNvPr>
          <p:cNvSpPr/>
          <p:nvPr/>
        </p:nvSpPr>
        <p:spPr>
          <a:xfrm>
            <a:off x="485777" y="2228851"/>
            <a:ext cx="17616486" cy="3328988"/>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7200" b="1" dirty="0">
                <a:solidFill>
                  <a:prstClr val="black"/>
                </a:solidFill>
                <a:latin typeface="Cambria" panose="02040503050406030204" pitchFamily="18" charset="0"/>
                <a:ea typeface="Cambria" panose="02040503050406030204" pitchFamily="18" charset="0"/>
              </a:rPr>
              <a:t>Kim </a:t>
            </a:r>
            <a:r>
              <a:rPr lang="en-US" sz="7200" b="1" dirty="0" err="1">
                <a:solidFill>
                  <a:prstClr val="black"/>
                </a:solidFill>
                <a:latin typeface="Cambria" panose="02040503050406030204" pitchFamily="18" charset="0"/>
                <a:ea typeface="Cambria" panose="02040503050406030204" pitchFamily="18" charset="0"/>
              </a:rPr>
              <a:t>tự</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tháp</a:t>
            </a:r>
            <a:r>
              <a:rPr lang="en-US" sz="7200" b="1" dirty="0">
                <a:solidFill>
                  <a:prstClr val="black"/>
                </a:solidFill>
                <a:latin typeface="Cambria" panose="02040503050406030204" pitchFamily="18" charset="0"/>
                <a:ea typeface="Cambria" panose="02040503050406030204" pitchFamily="18" charset="0"/>
              </a:rPr>
              <a:t>, đ</a:t>
            </a:r>
            <a:r>
              <a:rPr lang="vi-VN" sz="7200" b="1" dirty="0">
                <a:solidFill>
                  <a:prstClr val="black"/>
                </a:solidFill>
                <a:latin typeface="Cambria" panose="02040503050406030204" pitchFamily="18" charset="0"/>
                <a:ea typeface="Cambria" panose="02040503050406030204" pitchFamily="18" charset="0"/>
              </a:rPr>
              <a:t>ồng hồ mặt trời</a:t>
            </a:r>
            <a:r>
              <a:rPr lang="en-US" sz="7200" b="1" dirty="0">
                <a:solidFill>
                  <a:prstClr val="black"/>
                </a:solidFill>
                <a:latin typeface="Cambria" panose="02040503050406030204" pitchFamily="18" charset="0"/>
                <a:ea typeface="Cambria" panose="02040503050406030204" pitchFamily="18" charset="0"/>
              </a:rPr>
              <a:t>,….</a:t>
            </a:r>
            <a:endParaRPr lang="vi-VN" sz="72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xmlns="" id="{5DF99709-EB96-7563-BE3A-885849C1B576}"/>
              </a:ext>
            </a:extLst>
          </p:cNvPr>
          <p:cNvSpPr txBox="1"/>
          <p:nvPr/>
        </p:nvSpPr>
        <p:spPr>
          <a:xfrm>
            <a:off x="13157073" y="9598522"/>
            <a:ext cx="9141714" cy="507831"/>
          </a:xfrm>
          <a:prstGeom prst="rect">
            <a:avLst/>
          </a:prstGeom>
          <a:noFill/>
        </p:spPr>
        <p:txBody>
          <a:bodyPr wrap="square">
            <a:spAutoFit/>
          </a:bodyPr>
          <a:lstStyle/>
          <a:p>
            <a:pPr defTabSz="1371600">
              <a:defRPr/>
            </a:pPr>
            <a:r>
              <a:rPr lang="en-US" sz="2700" dirty="0" err="1">
                <a:solidFill>
                  <a:srgbClr val="00B0F0"/>
                </a:solidFill>
                <a:latin typeface="Cambria" panose="02040503050406030204" pitchFamily="18" charset="0"/>
                <a:ea typeface="Cambria" panose="02040503050406030204" pitchFamily="18" charset="0"/>
              </a:rPr>
              <a:t>Hương</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Thảo</a:t>
            </a:r>
            <a:r>
              <a:rPr lang="en-US" sz="2700" dirty="0">
                <a:solidFill>
                  <a:srgbClr val="00B0F0"/>
                </a:solidFill>
                <a:latin typeface="Cambria" panose="02040503050406030204" pitchFamily="18" charset="0"/>
                <a:ea typeface="Cambria" panose="02040503050406030204" pitchFamily="18" charset="0"/>
              </a:rPr>
              <a:t> – </a:t>
            </a:r>
            <a:r>
              <a:rPr lang="en-US" sz="2700" dirty="0" err="1">
                <a:solidFill>
                  <a:srgbClr val="00B0F0"/>
                </a:solidFill>
                <a:latin typeface="Cambria" panose="02040503050406030204" pitchFamily="18" charset="0"/>
                <a:ea typeface="Cambria" panose="02040503050406030204" pitchFamily="18" charset="0"/>
              </a:rPr>
              <a:t>Zalo</a:t>
            </a:r>
            <a:r>
              <a:rPr lang="en-US" sz="2700"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6" dur="2000" fill="hold"/>
                                        <p:tgtEl>
                                          <p:spTgt spid="3081"/>
                                        </p:tgtEl>
                                        <p:attrNameLst>
                                          <p:attrName>ppt_x</p:attrName>
                                          <p:attrName>ppt_y</p:attrName>
                                        </p:attrNameLst>
                                      </p:cBhvr>
                                      <p:rCtr x="-6497" y="-2824"/>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12435 -4.44444E-6 L -0.52592 0.01598 " pathEditMode="relative" rAng="0" ptsTypes="AA">
                                      <p:cBhvr>
                                        <p:cTn id="9" dur="2200" fill="hold"/>
                                        <p:tgtEl>
                                          <p:spTgt spid="3081"/>
                                        </p:tgtEl>
                                        <p:attrNameLst>
                                          <p:attrName>ppt_x</p:attrName>
                                          <p:attrName>ppt_y</p:attrName>
                                        </p:attrNameLst>
                                      </p:cBhvr>
                                      <p:rCtr x="-20078" y="787"/>
                                    </p:animMotion>
                                  </p:childTnLst>
                                </p:cTn>
                              </p:par>
                              <p:par>
                                <p:cTn id="10" presetID="35" presetClass="path" presetSubtype="0" accel="50000" decel="50000" fill="hold" nodeType="withEffect">
                                  <p:stCondLst>
                                    <p:cond delay="0"/>
                                  </p:stCondLst>
                                  <p:childTnLst>
                                    <p:animMotion origin="layout" path="M -1.45833E-6 1.11111E-6 L -0.36732 0.04861 " pathEditMode="relative" rAng="0" ptsTypes="AA">
                                      <p:cBhvr>
                                        <p:cTn id="11" dur="2000" fill="hold"/>
                                        <p:tgtEl>
                                          <p:spTgt spid="18"/>
                                        </p:tgtEl>
                                        <p:attrNameLst>
                                          <p:attrName>ppt_x</p:attrName>
                                          <p:attrName>ppt_y</p:attrName>
                                        </p:attrNameLst>
                                      </p:cBhvr>
                                      <p:rCtr x="-18372" y="2431"/>
                                    </p:animMotion>
                                  </p:childTnLst>
                                </p:cTn>
                              </p:par>
                            </p:childTnLst>
                          </p:cTn>
                        </p:par>
                        <p:par>
                          <p:cTn id="12" fill="hold">
                            <p:stCondLst>
                              <p:cond delay="4200"/>
                            </p:stCondLst>
                            <p:childTnLst>
                              <p:par>
                                <p:cTn id="13"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14" dur="2000" fill="hold"/>
                                        <p:tgtEl>
                                          <p:spTgt spid="3081"/>
                                        </p:tgtEl>
                                        <p:attrNameLst>
                                          <p:attrName>ppt_x</p:attrName>
                                          <p:attrName>ppt_y</p:attrName>
                                        </p:attrNameLst>
                                      </p:cBhvr>
                                      <p:rCtr x="-12500" y="-3171"/>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7300" y="547688"/>
            <a:ext cx="15773400" cy="1988345"/>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7260795" y="652556"/>
            <a:ext cx="841897" cy="507831"/>
          </a:xfrm>
          <a:prstGeom prst="rect">
            <a:avLst/>
          </a:prstGeom>
          <a:noFill/>
        </p:spPr>
        <p:txBody>
          <a:bodyPr wrap="none" rtlCol="0">
            <a:spAutoFit/>
          </a:bodyPr>
          <a:lstStyle/>
          <a:p>
            <a:pPr defTabSz="1371600">
              <a:defRPr/>
            </a:pPr>
            <a:r>
              <a:rPr lang="en-US" sz="2700" dirty="0">
                <a:solidFill>
                  <a:prstClr val="black"/>
                </a:solidFill>
                <a:latin typeface="#9Slide03 Ample" panose="02000000000000000000" pitchFamily="2"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8288000" cy="1040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9939376" y="6391055"/>
            <a:ext cx="5985839" cy="3704621"/>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2743199" y="5572125"/>
            <a:ext cx="2700338" cy="29998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436262" y="5398851"/>
            <a:ext cx="2242458" cy="3282981"/>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727264" y="5624003"/>
            <a:ext cx="2496528" cy="295376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4114742" y="5813722"/>
            <a:ext cx="2487384" cy="2816597"/>
          </a:xfrm>
          <a:prstGeom prst="rect">
            <a:avLst/>
          </a:prstGeom>
        </p:spPr>
      </p:pic>
      <p:sp>
        <p:nvSpPr>
          <p:cNvPr id="13" name="ô 9">
            <a:extLst>
              <a:ext uri="{FF2B5EF4-FFF2-40B4-BE49-F238E27FC236}">
                <a16:creationId xmlns:a16="http://schemas.microsoft.com/office/drawing/2014/main" xmlns="" id="{67151DD9-2951-6216-802F-D671E1FD4DD4}"/>
              </a:ext>
            </a:extLst>
          </p:cNvPr>
          <p:cNvSpPr/>
          <p:nvPr/>
        </p:nvSpPr>
        <p:spPr>
          <a:xfrm>
            <a:off x="1828800" y="1412294"/>
            <a:ext cx="15605760" cy="303169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prstClr val="white"/>
                </a:solidFill>
                <a:latin typeface="Cambria" panose="02040503050406030204" pitchFamily="18" charset="0"/>
                <a:ea typeface="Cambria" panose="02040503050406030204" pitchFamily="18" charset="0"/>
              </a:rPr>
              <a:t>C</a:t>
            </a:r>
            <a:r>
              <a:rPr lang="en-US" sz="7200" b="1" dirty="0" err="1">
                <a:solidFill>
                  <a:prstClr val="white"/>
                </a:solidFill>
                <a:latin typeface="Cambria" panose="02040503050406030204" pitchFamily="18" charset="0"/>
                <a:ea typeface="Cambria" panose="02040503050406030204" pitchFamily="18" charset="0"/>
              </a:rPr>
              <a:t>húng</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mình</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được</a:t>
            </a:r>
            <a:r>
              <a:rPr lang="en-US" sz="7200" b="1" dirty="0">
                <a:solidFill>
                  <a:prstClr val="white"/>
                </a:solidFill>
                <a:latin typeface="Cambria" panose="02040503050406030204" pitchFamily="18" charset="0"/>
                <a:ea typeface="Cambria" panose="02040503050406030204" pitchFamily="18" charset="0"/>
              </a:rPr>
              <a:t> sang </a:t>
            </a:r>
            <a:r>
              <a:rPr lang="en-US" sz="7200" b="1" dirty="0" err="1">
                <a:solidFill>
                  <a:prstClr val="white"/>
                </a:solidFill>
                <a:latin typeface="Cambria" panose="02040503050406030204" pitchFamily="18" charset="0"/>
                <a:ea typeface="Cambria" panose="02040503050406030204" pitchFamily="18" charset="0"/>
              </a:rPr>
              <a:t>được</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bờ</a:t>
            </a:r>
            <a:r>
              <a:rPr lang="en-US" sz="7200" b="1" dirty="0">
                <a:solidFill>
                  <a:prstClr val="white"/>
                </a:solidFill>
                <a:latin typeface="Cambria" panose="02040503050406030204" pitchFamily="18" charset="0"/>
                <a:ea typeface="Cambria" panose="02040503050406030204" pitchFamily="18" charset="0"/>
              </a:rPr>
              <a:t> an </a:t>
            </a:r>
            <a:r>
              <a:rPr lang="en-US" sz="7200" b="1" dirty="0" err="1">
                <a:solidFill>
                  <a:prstClr val="white"/>
                </a:solidFill>
                <a:latin typeface="Cambria" panose="02040503050406030204" pitchFamily="18" charset="0"/>
                <a:ea typeface="Cambria" panose="02040503050406030204" pitchFamily="18" charset="0"/>
              </a:rPr>
              <a:t>toàn</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cảm</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ơn</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các</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bạn</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nhiều</a:t>
            </a:r>
            <a:r>
              <a:rPr lang="en-US" sz="7200" b="1" dirty="0">
                <a:solidFill>
                  <a:prstClr val="white"/>
                </a:solidFill>
                <a:latin typeface="Cambria" panose="02040503050406030204" pitchFamily="18" charset="0"/>
                <a:ea typeface="Cambria" panose="02040503050406030204" pitchFamily="18" charset="0"/>
              </a:rPr>
              <a:t> </a:t>
            </a:r>
            <a:r>
              <a:rPr lang="en-US" sz="7200" b="1" dirty="0" err="1">
                <a:solidFill>
                  <a:prstClr val="white"/>
                </a:solidFill>
                <a:latin typeface="Cambria" panose="02040503050406030204" pitchFamily="18" charset="0"/>
                <a:ea typeface="Cambria" panose="02040503050406030204" pitchFamily="18" charset="0"/>
              </a:rPr>
              <a:t>nhé</a:t>
            </a:r>
            <a:r>
              <a:rPr lang="en-US" sz="7200" b="1" dirty="0">
                <a:solidFill>
                  <a:prstClr val="white"/>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BBC"/>
        </a:solidFill>
        <a:effectLst/>
      </p:bgPr>
    </p:bg>
    <p:spTree>
      <p:nvGrpSpPr>
        <p:cNvPr id="1" name=""/>
        <p:cNvGrpSpPr/>
        <p:nvPr/>
      </p:nvGrpSpPr>
      <p:grpSpPr>
        <a:xfrm>
          <a:off x="0" y="0"/>
          <a:ext cx="0" cy="0"/>
          <a:chOff x="0" y="0"/>
          <a:chExt cx="0" cy="0"/>
        </a:xfrm>
      </p:grpSpPr>
      <p:grpSp>
        <p:nvGrpSpPr>
          <p:cNvPr id="2" name="Group 2"/>
          <p:cNvGrpSpPr/>
          <p:nvPr/>
        </p:nvGrpSpPr>
        <p:grpSpPr>
          <a:xfrm>
            <a:off x="-742678" y="8346059"/>
            <a:ext cx="20287774" cy="15289826"/>
            <a:chOff x="0" y="0"/>
            <a:chExt cx="1078489" cy="812800"/>
          </a:xfrm>
        </p:grpSpPr>
        <p:sp>
          <p:nvSpPr>
            <p:cNvPr id="3" name="Freeform 3"/>
            <p:cNvSpPr/>
            <p:nvPr/>
          </p:nvSpPr>
          <p:spPr>
            <a:xfrm>
              <a:off x="0" y="0"/>
              <a:ext cx="1078489" cy="812800"/>
            </a:xfrm>
            <a:custGeom>
              <a:avLst/>
              <a:gdLst/>
              <a:ahLst/>
              <a:cxnLst/>
              <a:rect l="l" t="t" r="r" b="b"/>
              <a:pathLst>
                <a:path w="1078489" h="812800">
                  <a:moveTo>
                    <a:pt x="0" y="0"/>
                  </a:moveTo>
                  <a:lnTo>
                    <a:pt x="1078489" y="0"/>
                  </a:lnTo>
                  <a:lnTo>
                    <a:pt x="1078489" y="812800"/>
                  </a:lnTo>
                  <a:lnTo>
                    <a:pt x="0" y="812800"/>
                  </a:lnTo>
                  <a:close/>
                </a:path>
              </a:pathLst>
            </a:custGeom>
            <a:solidFill>
              <a:srgbClr val="FCCD5C"/>
            </a:solidFill>
          </p:spPr>
          <p:txBody>
            <a:bodyPr/>
            <a:lstStyle/>
            <a:p>
              <a:endParaRPr lang="en-US"/>
            </a:p>
          </p:txBody>
        </p:sp>
        <p:sp>
          <p:nvSpPr>
            <p:cNvPr id="4" name="TextBox 4"/>
            <p:cNvSpPr txBox="1"/>
            <p:nvPr/>
          </p:nvSpPr>
          <p:spPr>
            <a:xfrm>
              <a:off x="0" y="-38100"/>
              <a:ext cx="1078489"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460086" y="4672823"/>
            <a:ext cx="11526050" cy="5143500"/>
          </a:xfrm>
          <a:custGeom>
            <a:avLst/>
            <a:gdLst/>
            <a:ahLst/>
            <a:cxnLst/>
            <a:rect l="l" t="t" r="r" b="b"/>
            <a:pathLst>
              <a:path w="11526050" h="5143500">
                <a:moveTo>
                  <a:pt x="0" y="0"/>
                </a:moveTo>
                <a:lnTo>
                  <a:pt x="11526050" y="0"/>
                </a:lnTo>
                <a:lnTo>
                  <a:pt x="11526050"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2419447" y="4306023"/>
            <a:ext cx="6354903" cy="4114800"/>
          </a:xfrm>
          <a:custGeom>
            <a:avLst/>
            <a:gdLst/>
            <a:ahLst/>
            <a:cxnLst/>
            <a:rect l="l" t="t" r="r" b="b"/>
            <a:pathLst>
              <a:path w="6354903" h="4114800">
                <a:moveTo>
                  <a:pt x="0" y="0"/>
                </a:moveTo>
                <a:lnTo>
                  <a:pt x="6354903" y="0"/>
                </a:lnTo>
                <a:lnTo>
                  <a:pt x="635490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3993200" y="5807698"/>
            <a:ext cx="2926296" cy="4008625"/>
          </a:xfrm>
          <a:custGeom>
            <a:avLst/>
            <a:gdLst/>
            <a:ahLst/>
            <a:cxnLst/>
            <a:rect l="l" t="t" r="r" b="b"/>
            <a:pathLst>
              <a:path w="2926296" h="4008625">
                <a:moveTo>
                  <a:pt x="0" y="0"/>
                </a:moveTo>
                <a:lnTo>
                  <a:pt x="2926296" y="0"/>
                </a:lnTo>
                <a:lnTo>
                  <a:pt x="2926296" y="4008625"/>
                </a:lnTo>
                <a:lnTo>
                  <a:pt x="0" y="40086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539244" y="116485"/>
            <a:ext cx="2743536" cy="1172238"/>
          </a:xfrm>
          <a:custGeom>
            <a:avLst/>
            <a:gdLst/>
            <a:ahLst/>
            <a:cxnLst/>
            <a:rect l="l" t="t" r="r" b="b"/>
            <a:pathLst>
              <a:path w="2743536" h="1172238">
                <a:moveTo>
                  <a:pt x="0" y="0"/>
                </a:moveTo>
                <a:lnTo>
                  <a:pt x="2743536" y="0"/>
                </a:lnTo>
                <a:lnTo>
                  <a:pt x="2743536" y="1172238"/>
                </a:lnTo>
                <a:lnTo>
                  <a:pt x="0" y="1172238"/>
                </a:lnTo>
                <a:lnTo>
                  <a:pt x="0" y="0"/>
                </a:lnTo>
                <a:close/>
              </a:path>
            </a:pathLst>
          </a:custGeom>
          <a:blipFill>
            <a:blip r:embed="rId8">
              <a:alphaModFix amt="8999"/>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9" name="Freeform 9"/>
          <p:cNvSpPr/>
          <p:nvPr/>
        </p:nvSpPr>
        <p:spPr>
          <a:xfrm>
            <a:off x="16455929" y="1792553"/>
            <a:ext cx="1606742" cy="686517"/>
          </a:xfrm>
          <a:custGeom>
            <a:avLst/>
            <a:gdLst/>
            <a:ahLst/>
            <a:cxnLst/>
            <a:rect l="l" t="t" r="r" b="b"/>
            <a:pathLst>
              <a:path w="1606742" h="686517">
                <a:moveTo>
                  <a:pt x="0" y="0"/>
                </a:moveTo>
                <a:lnTo>
                  <a:pt x="1606742" y="0"/>
                </a:lnTo>
                <a:lnTo>
                  <a:pt x="1606742" y="686517"/>
                </a:lnTo>
                <a:lnTo>
                  <a:pt x="0" y="686517"/>
                </a:lnTo>
                <a:lnTo>
                  <a:pt x="0" y="0"/>
                </a:lnTo>
                <a:close/>
              </a:path>
            </a:pathLst>
          </a:custGeom>
          <a:blipFill>
            <a:blip r:embed="rId8">
              <a:alphaModFix amt="8999"/>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0" name="Freeform 10"/>
          <p:cNvSpPr/>
          <p:nvPr/>
        </p:nvSpPr>
        <p:spPr>
          <a:xfrm>
            <a:off x="-1127102" y="442581"/>
            <a:ext cx="2743536" cy="1172238"/>
          </a:xfrm>
          <a:custGeom>
            <a:avLst/>
            <a:gdLst/>
            <a:ahLst/>
            <a:cxnLst/>
            <a:rect l="l" t="t" r="r" b="b"/>
            <a:pathLst>
              <a:path w="2743536" h="1172238">
                <a:moveTo>
                  <a:pt x="0" y="0"/>
                </a:moveTo>
                <a:lnTo>
                  <a:pt x="2743535" y="0"/>
                </a:lnTo>
                <a:lnTo>
                  <a:pt x="2743535" y="1172238"/>
                </a:lnTo>
                <a:lnTo>
                  <a:pt x="0" y="1172238"/>
                </a:lnTo>
                <a:lnTo>
                  <a:pt x="0" y="0"/>
                </a:lnTo>
                <a:close/>
              </a:path>
            </a:pathLst>
          </a:custGeom>
          <a:blipFill>
            <a:blip r:embed="rId8">
              <a:alphaModFix amt="8999"/>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1" name="Freeform 11"/>
          <p:cNvSpPr/>
          <p:nvPr/>
        </p:nvSpPr>
        <p:spPr>
          <a:xfrm>
            <a:off x="1028700" y="2135811"/>
            <a:ext cx="1606742" cy="686517"/>
          </a:xfrm>
          <a:custGeom>
            <a:avLst/>
            <a:gdLst/>
            <a:ahLst/>
            <a:cxnLst/>
            <a:rect l="l" t="t" r="r" b="b"/>
            <a:pathLst>
              <a:path w="1606742" h="686517">
                <a:moveTo>
                  <a:pt x="0" y="0"/>
                </a:moveTo>
                <a:lnTo>
                  <a:pt x="1606742" y="0"/>
                </a:lnTo>
                <a:lnTo>
                  <a:pt x="1606742" y="686517"/>
                </a:lnTo>
                <a:lnTo>
                  <a:pt x="0" y="686517"/>
                </a:lnTo>
                <a:lnTo>
                  <a:pt x="0" y="0"/>
                </a:lnTo>
                <a:close/>
              </a:path>
            </a:pathLst>
          </a:custGeom>
          <a:blipFill>
            <a:blip r:embed="rId8">
              <a:alphaModFix amt="8999"/>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2" name="Freeform 12"/>
          <p:cNvSpPr/>
          <p:nvPr/>
        </p:nvSpPr>
        <p:spPr>
          <a:xfrm>
            <a:off x="8635940" y="6160815"/>
            <a:ext cx="2272145" cy="2638194"/>
          </a:xfrm>
          <a:custGeom>
            <a:avLst/>
            <a:gdLst/>
            <a:ahLst/>
            <a:cxnLst/>
            <a:rect l="l" t="t" r="r" b="b"/>
            <a:pathLst>
              <a:path w="2272145" h="2638194">
                <a:moveTo>
                  <a:pt x="0" y="0"/>
                </a:moveTo>
                <a:lnTo>
                  <a:pt x="2272145" y="0"/>
                </a:lnTo>
                <a:lnTo>
                  <a:pt x="2272145" y="2638194"/>
                </a:lnTo>
                <a:lnTo>
                  <a:pt x="0" y="26381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2369506" y="-628651"/>
            <a:ext cx="3487872" cy="1490272"/>
          </a:xfrm>
          <a:custGeom>
            <a:avLst/>
            <a:gdLst/>
            <a:ahLst/>
            <a:cxnLst/>
            <a:rect l="l" t="t" r="r" b="b"/>
            <a:pathLst>
              <a:path w="3487872" h="1490272">
                <a:moveTo>
                  <a:pt x="0" y="0"/>
                </a:moveTo>
                <a:lnTo>
                  <a:pt x="3487872" y="0"/>
                </a:lnTo>
                <a:lnTo>
                  <a:pt x="3487872" y="1490273"/>
                </a:lnTo>
                <a:lnTo>
                  <a:pt x="0" y="1490273"/>
                </a:lnTo>
                <a:lnTo>
                  <a:pt x="0" y="0"/>
                </a:lnTo>
                <a:close/>
              </a:path>
            </a:pathLst>
          </a:custGeom>
          <a:blipFill>
            <a:blip r:embed="rId8">
              <a:alphaModFix amt="8999"/>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5" name="Freeform 15"/>
          <p:cNvSpPr/>
          <p:nvPr/>
        </p:nvSpPr>
        <p:spPr>
          <a:xfrm>
            <a:off x="5121130" y="4473457"/>
            <a:ext cx="8045740" cy="670043"/>
          </a:xfrm>
          <a:custGeom>
            <a:avLst/>
            <a:gdLst/>
            <a:ahLst/>
            <a:cxnLst/>
            <a:rect l="l" t="t" r="r" b="b"/>
            <a:pathLst>
              <a:path w="2119043" h="176472">
                <a:moveTo>
                  <a:pt x="62545" y="0"/>
                </a:moveTo>
                <a:lnTo>
                  <a:pt x="2056497" y="0"/>
                </a:lnTo>
                <a:cubicBezTo>
                  <a:pt x="2073085" y="0"/>
                  <a:pt x="2088994" y="6590"/>
                  <a:pt x="2100724" y="18319"/>
                </a:cubicBezTo>
                <a:cubicBezTo>
                  <a:pt x="2112453" y="30049"/>
                  <a:pt x="2119043" y="45957"/>
                  <a:pt x="2119043" y="62545"/>
                </a:cubicBezTo>
                <a:lnTo>
                  <a:pt x="2119043" y="113927"/>
                </a:lnTo>
                <a:cubicBezTo>
                  <a:pt x="2119043" y="148470"/>
                  <a:pt x="2091040" y="176472"/>
                  <a:pt x="2056497" y="176472"/>
                </a:cubicBezTo>
                <a:lnTo>
                  <a:pt x="62545" y="176472"/>
                </a:lnTo>
                <a:cubicBezTo>
                  <a:pt x="28003" y="176472"/>
                  <a:pt x="0" y="148470"/>
                  <a:pt x="0" y="113927"/>
                </a:cubicBezTo>
                <a:lnTo>
                  <a:pt x="0" y="62545"/>
                </a:lnTo>
                <a:cubicBezTo>
                  <a:pt x="0" y="28003"/>
                  <a:pt x="28003" y="0"/>
                  <a:pt x="62545" y="0"/>
                </a:cubicBezTo>
                <a:close/>
              </a:path>
            </a:pathLst>
          </a:custGeom>
          <a:solidFill>
            <a:srgbClr val="FFFFFF"/>
          </a:solidFill>
        </p:spPr>
        <p:txBody>
          <a:bodyPr/>
          <a:lstStyle/>
          <a:p>
            <a:endParaRPr lang="en-US"/>
          </a:p>
        </p:txBody>
      </p:sp>
      <p:sp>
        <p:nvSpPr>
          <p:cNvPr id="18" name="Freeform 18"/>
          <p:cNvSpPr/>
          <p:nvPr/>
        </p:nvSpPr>
        <p:spPr>
          <a:xfrm flipH="1">
            <a:off x="-960400" y="7010401"/>
            <a:ext cx="3329906" cy="2418344"/>
          </a:xfrm>
          <a:custGeom>
            <a:avLst/>
            <a:gdLst/>
            <a:ahLst/>
            <a:cxnLst/>
            <a:rect l="l" t="t" r="r" b="b"/>
            <a:pathLst>
              <a:path w="3329906" h="2418344">
                <a:moveTo>
                  <a:pt x="3329906" y="0"/>
                </a:moveTo>
                <a:lnTo>
                  <a:pt x="0" y="0"/>
                </a:lnTo>
                <a:lnTo>
                  <a:pt x="0" y="2418344"/>
                </a:lnTo>
                <a:lnTo>
                  <a:pt x="3329906" y="2418344"/>
                </a:lnTo>
                <a:lnTo>
                  <a:pt x="3329906"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9" name="Freeform 19"/>
          <p:cNvSpPr/>
          <p:nvPr/>
        </p:nvSpPr>
        <p:spPr>
          <a:xfrm>
            <a:off x="8400244" y="957793"/>
            <a:ext cx="2743536" cy="1172238"/>
          </a:xfrm>
          <a:custGeom>
            <a:avLst/>
            <a:gdLst/>
            <a:ahLst/>
            <a:cxnLst/>
            <a:rect l="l" t="t" r="r" b="b"/>
            <a:pathLst>
              <a:path w="2743536" h="1172238">
                <a:moveTo>
                  <a:pt x="0" y="0"/>
                </a:moveTo>
                <a:lnTo>
                  <a:pt x="2743536" y="0"/>
                </a:lnTo>
                <a:lnTo>
                  <a:pt x="2743536" y="1172238"/>
                </a:lnTo>
                <a:lnTo>
                  <a:pt x="0" y="1172238"/>
                </a:lnTo>
                <a:lnTo>
                  <a:pt x="0" y="0"/>
                </a:lnTo>
                <a:close/>
              </a:path>
            </a:pathLst>
          </a:custGeom>
          <a:blipFill>
            <a:blip r:embed="rId8">
              <a:alphaModFix amt="8999"/>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solidFill>
                <a:srgbClr val="FFFF00"/>
              </a:solidFill>
            </a:endParaRPr>
          </a:p>
        </p:txBody>
      </p:sp>
      <p:sp>
        <p:nvSpPr>
          <p:cNvPr id="20" name="Freeform 20"/>
          <p:cNvSpPr/>
          <p:nvPr/>
        </p:nvSpPr>
        <p:spPr>
          <a:xfrm>
            <a:off x="10780293" y="-226773"/>
            <a:ext cx="1606742" cy="686517"/>
          </a:xfrm>
          <a:custGeom>
            <a:avLst/>
            <a:gdLst/>
            <a:ahLst/>
            <a:cxnLst/>
            <a:rect l="l" t="t" r="r" b="b"/>
            <a:pathLst>
              <a:path w="1606742" h="686517">
                <a:moveTo>
                  <a:pt x="0" y="0"/>
                </a:moveTo>
                <a:lnTo>
                  <a:pt x="1606742" y="0"/>
                </a:lnTo>
                <a:lnTo>
                  <a:pt x="1606742" y="686517"/>
                </a:lnTo>
                <a:lnTo>
                  <a:pt x="0" y="686517"/>
                </a:lnTo>
                <a:lnTo>
                  <a:pt x="0" y="0"/>
                </a:lnTo>
                <a:close/>
              </a:path>
            </a:pathLst>
          </a:custGeom>
          <a:blipFill>
            <a:blip r:embed="rId8">
              <a:alphaModFix amt="8999"/>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pic>
        <p:nvPicPr>
          <p:cNvPr id="14" name="Picture 13">
            <a:extLst>
              <a:ext uri="{FF2B5EF4-FFF2-40B4-BE49-F238E27FC236}">
                <a16:creationId xmlns:a16="http://schemas.microsoft.com/office/drawing/2014/main" xmlns="" id="{6F66BD9F-4DEC-1D86-301E-CE046CE36639}"/>
              </a:ext>
            </a:extLst>
          </p:cNvPr>
          <p:cNvPicPr>
            <a:picLocks noChangeAspect="1"/>
          </p:cNvPicPr>
          <p:nvPr/>
        </p:nvPicPr>
        <p:blipFill>
          <a:blip r:embed="rId14"/>
          <a:stretch>
            <a:fillRect/>
          </a:stretch>
        </p:blipFill>
        <p:spPr>
          <a:xfrm>
            <a:off x="3810000" y="2095500"/>
            <a:ext cx="11430000" cy="5449298"/>
          </a:xfrm>
          <a:prstGeom prst="rect">
            <a:avLst/>
          </a:prstGeom>
        </p:spPr>
      </p:pic>
      <p:pic>
        <p:nvPicPr>
          <p:cNvPr id="16" name="Picture 15">
            <a:extLst>
              <a:ext uri="{FF2B5EF4-FFF2-40B4-BE49-F238E27FC236}">
                <a16:creationId xmlns:a16="http://schemas.microsoft.com/office/drawing/2014/main" xmlns="" id="{F4164BA9-E5BE-7993-3864-CDEFCA793C15}"/>
              </a:ext>
            </a:extLst>
          </p:cNvPr>
          <p:cNvPicPr>
            <a:picLocks noChangeAspect="1"/>
          </p:cNvPicPr>
          <p:nvPr/>
        </p:nvPicPr>
        <p:blipFill>
          <a:blip r:embed="rId15"/>
          <a:stretch>
            <a:fillRect/>
          </a:stretch>
        </p:blipFill>
        <p:spPr>
          <a:xfrm>
            <a:off x="3124200" y="-19812"/>
            <a:ext cx="11912616" cy="2609314"/>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BBC"/>
        </a:solidFill>
        <a:effectLst/>
      </p:bgPr>
    </p:bg>
    <p:spTree>
      <p:nvGrpSpPr>
        <p:cNvPr id="1" name=""/>
        <p:cNvGrpSpPr/>
        <p:nvPr/>
      </p:nvGrpSpPr>
      <p:grpSpPr>
        <a:xfrm>
          <a:off x="0" y="0"/>
          <a:ext cx="0" cy="0"/>
          <a:chOff x="0" y="0"/>
          <a:chExt cx="0" cy="0"/>
        </a:xfrm>
      </p:grpSpPr>
      <p:sp>
        <p:nvSpPr>
          <p:cNvPr id="2" name="Freeform 2"/>
          <p:cNvSpPr/>
          <p:nvPr/>
        </p:nvSpPr>
        <p:spPr>
          <a:xfrm rot="-2699999">
            <a:off x="-2975477" y="-3199412"/>
            <a:ext cx="7905721" cy="6712676"/>
          </a:xfrm>
          <a:custGeom>
            <a:avLst/>
            <a:gdLst/>
            <a:ahLst/>
            <a:cxnLst/>
            <a:rect l="l" t="t" r="r" b="b"/>
            <a:pathLst>
              <a:path w="7905721" h="6712676">
                <a:moveTo>
                  <a:pt x="0" y="0"/>
                </a:moveTo>
                <a:lnTo>
                  <a:pt x="7905721" y="0"/>
                </a:lnTo>
                <a:lnTo>
                  <a:pt x="7905721" y="6712676"/>
                </a:lnTo>
                <a:lnTo>
                  <a:pt x="0" y="6712676"/>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Freeform 3"/>
          <p:cNvSpPr/>
          <p:nvPr/>
        </p:nvSpPr>
        <p:spPr>
          <a:xfrm rot="7994584">
            <a:off x="14184239" y="7135462"/>
            <a:ext cx="7905721" cy="6712676"/>
          </a:xfrm>
          <a:custGeom>
            <a:avLst/>
            <a:gdLst/>
            <a:ahLst/>
            <a:cxnLst/>
            <a:rect l="l" t="t" r="r" b="b"/>
            <a:pathLst>
              <a:path w="7905721" h="6712676">
                <a:moveTo>
                  <a:pt x="0" y="0"/>
                </a:moveTo>
                <a:lnTo>
                  <a:pt x="7905722" y="0"/>
                </a:lnTo>
                <a:lnTo>
                  <a:pt x="7905722" y="6712676"/>
                </a:lnTo>
                <a:lnTo>
                  <a:pt x="0" y="6712676"/>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4" name="Freeform 4"/>
          <p:cNvSpPr/>
          <p:nvPr/>
        </p:nvSpPr>
        <p:spPr>
          <a:xfrm>
            <a:off x="-994903" y="8925934"/>
            <a:ext cx="2798454" cy="2722133"/>
          </a:xfrm>
          <a:custGeom>
            <a:avLst/>
            <a:gdLst/>
            <a:ahLst/>
            <a:cxnLst/>
            <a:rect l="l" t="t" r="r" b="b"/>
            <a:pathLst>
              <a:path w="2798454" h="2722133">
                <a:moveTo>
                  <a:pt x="0" y="0"/>
                </a:moveTo>
                <a:lnTo>
                  <a:pt x="2798455" y="0"/>
                </a:lnTo>
                <a:lnTo>
                  <a:pt x="2798455" y="2722132"/>
                </a:lnTo>
                <a:lnTo>
                  <a:pt x="0" y="2722132"/>
                </a:lnTo>
                <a:lnTo>
                  <a:pt x="0" y="0"/>
                </a:lnTo>
                <a:close/>
              </a:path>
            </a:pathLst>
          </a:custGeom>
          <a:blipFill>
            <a:blip r:embed="rId4">
              <a:alphaModFix amt="29000"/>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pic>
        <p:nvPicPr>
          <p:cNvPr id="19" name="Picture 18">
            <a:extLst>
              <a:ext uri="{FF2B5EF4-FFF2-40B4-BE49-F238E27FC236}">
                <a16:creationId xmlns:a16="http://schemas.microsoft.com/office/drawing/2014/main" xmlns="" id="{BB3A0288-79B6-4E1C-BBE6-6DA41A7345D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69" b="95210" l="9904" r="89936">
                        <a14:foregroundMark x1="31789" y1="24383" x2="56869" y2="34978"/>
                        <a14:foregroundMark x1="43770" y1="33527" x2="43131" y2="40058"/>
                        <a14:foregroundMark x1="39457" y1="31495" x2="39297" y2="37446"/>
                        <a14:foregroundMark x1="54633" y1="46880" x2="53035" y2="55007"/>
                        <a14:foregroundMark x1="33866" y1="49782" x2="27157" y2="47750"/>
                        <a14:foregroundMark x1="44888" y1="82729" x2="42652" y2="88679"/>
                        <a14:foregroundMark x1="54313" y1="82729" x2="55911" y2="89260"/>
                        <a14:foregroundMark x1="40895" y1="87518" x2="38179" y2="88824"/>
                      </a14:backgroundRemoval>
                    </a14:imgEffect>
                  </a14:imgLayer>
                </a14:imgProps>
              </a:ext>
              <a:ext uri="{28A0092B-C50C-407E-A947-70E740481C1C}">
                <a14:useLocalDpi xmlns:a14="http://schemas.microsoft.com/office/drawing/2010/main" val="0"/>
              </a:ext>
            </a:extLst>
          </a:blip>
          <a:srcRect l="18565" t="14606" r="22892" b="5702"/>
          <a:stretch/>
        </p:blipFill>
        <p:spPr>
          <a:xfrm>
            <a:off x="157659" y="1520158"/>
            <a:ext cx="5838633" cy="8747780"/>
          </a:xfrm>
          <a:prstGeom prst="rect">
            <a:avLst/>
          </a:prstGeom>
        </p:spPr>
      </p:pic>
      <p:grpSp>
        <p:nvGrpSpPr>
          <p:cNvPr id="22" name="Group 21">
            <a:extLst>
              <a:ext uri="{FF2B5EF4-FFF2-40B4-BE49-F238E27FC236}">
                <a16:creationId xmlns:a16="http://schemas.microsoft.com/office/drawing/2014/main" xmlns="" id="{75802DFE-FB7C-493D-8F7B-26626C401122}"/>
              </a:ext>
            </a:extLst>
          </p:cNvPr>
          <p:cNvGrpSpPr/>
          <p:nvPr/>
        </p:nvGrpSpPr>
        <p:grpSpPr>
          <a:xfrm>
            <a:off x="7412814" y="2857500"/>
            <a:ext cx="9841367" cy="7236716"/>
            <a:chOff x="7698761" y="499338"/>
            <a:chExt cx="9841367" cy="7236716"/>
          </a:xfrm>
        </p:grpSpPr>
        <p:grpSp>
          <p:nvGrpSpPr>
            <p:cNvPr id="18" name="Group 17">
              <a:extLst>
                <a:ext uri="{FF2B5EF4-FFF2-40B4-BE49-F238E27FC236}">
                  <a16:creationId xmlns:a16="http://schemas.microsoft.com/office/drawing/2014/main" xmlns="" id="{7DAD0322-FCF4-45E4-B5BD-F9F1FD72B19D}"/>
                </a:ext>
              </a:extLst>
            </p:cNvPr>
            <p:cNvGrpSpPr/>
            <p:nvPr/>
          </p:nvGrpSpPr>
          <p:grpSpPr>
            <a:xfrm>
              <a:off x="7698761" y="499338"/>
              <a:ext cx="9841367" cy="6242395"/>
              <a:chOff x="8213722" y="876299"/>
              <a:chExt cx="9841367" cy="6242395"/>
            </a:xfrm>
          </p:grpSpPr>
          <p:grpSp>
            <p:nvGrpSpPr>
              <p:cNvPr id="5" name="Group 5"/>
              <p:cNvGrpSpPr/>
              <p:nvPr/>
            </p:nvGrpSpPr>
            <p:grpSpPr>
              <a:xfrm>
                <a:off x="8213722" y="876299"/>
                <a:ext cx="9841367" cy="6242395"/>
                <a:chOff x="0" y="371511"/>
                <a:chExt cx="4833620" cy="4347809"/>
              </a:xfrm>
            </p:grpSpPr>
            <p:sp>
              <p:nvSpPr>
                <p:cNvPr id="6" name="Freeform 6"/>
                <p:cNvSpPr/>
                <p:nvPr/>
              </p:nvSpPr>
              <p:spPr>
                <a:xfrm>
                  <a:off x="0" y="371511"/>
                  <a:ext cx="4833620" cy="4347809"/>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solidFill>
                  <a:srgbClr val="FFFFFF"/>
                </a:solidFill>
                <a:ln w="12700">
                  <a:solidFill>
                    <a:srgbClr val="000000"/>
                  </a:solidFill>
                </a:ln>
              </p:spPr>
              <p:txBody>
                <a:bodyPr/>
                <a:lstStyle/>
                <a:p>
                  <a:endParaRPr lang="en-US"/>
                </a:p>
              </p:txBody>
            </p:sp>
          </p:grpSp>
          <p:pic>
            <p:nvPicPr>
              <p:cNvPr id="17" name="Picture 16">
                <a:extLst>
                  <a:ext uri="{FF2B5EF4-FFF2-40B4-BE49-F238E27FC236}">
                    <a16:creationId xmlns:a16="http://schemas.microsoft.com/office/drawing/2014/main" xmlns="" id="{4CE3B52E-4E30-4CA7-A634-B6824799DE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0064" y="1448446"/>
                <a:ext cx="8708681" cy="5098100"/>
              </a:xfrm>
              <a:prstGeom prst="rect">
                <a:avLst/>
              </a:prstGeom>
            </p:spPr>
          </p:pic>
        </p:grpSp>
        <p:sp>
          <p:nvSpPr>
            <p:cNvPr id="21" name="TextBox 20">
              <a:extLst>
                <a:ext uri="{FF2B5EF4-FFF2-40B4-BE49-F238E27FC236}">
                  <a16:creationId xmlns:a16="http://schemas.microsoft.com/office/drawing/2014/main" xmlns="" id="{535CB70B-32BF-4B50-BE00-513224526A1F}"/>
                </a:ext>
              </a:extLst>
            </p:cNvPr>
            <p:cNvSpPr txBox="1"/>
            <p:nvPr/>
          </p:nvSpPr>
          <p:spPr>
            <a:xfrm>
              <a:off x="9135977" y="6966613"/>
              <a:ext cx="7696199" cy="769441"/>
            </a:xfrm>
            <a:prstGeom prst="rect">
              <a:avLst/>
            </a:prstGeom>
            <a:noFill/>
          </p:spPr>
          <p:txBody>
            <a:bodyPr wrap="square">
              <a:spAutoFit/>
            </a:bodyPr>
            <a:lstStyle/>
            <a:p>
              <a:r>
                <a:rPr lang="en-US" sz="4400"/>
                <a:t>Hình 1. Sông Nin (Nile) ở Ai Cập                                                                                                                                                                                                                                                                                                                                                                                                                                                                                                                                                                                                                                                                                                                                                           </a:t>
              </a:r>
            </a:p>
          </p:txBody>
        </p:sp>
      </p:grpSp>
      <p:grpSp>
        <p:nvGrpSpPr>
          <p:cNvPr id="26" name="Group 25">
            <a:extLst>
              <a:ext uri="{FF2B5EF4-FFF2-40B4-BE49-F238E27FC236}">
                <a16:creationId xmlns:a16="http://schemas.microsoft.com/office/drawing/2014/main" xmlns="" id="{1FEDF0A0-50B2-4329-AE3D-959E133EC107}"/>
              </a:ext>
            </a:extLst>
          </p:cNvPr>
          <p:cNvGrpSpPr/>
          <p:nvPr/>
        </p:nvGrpSpPr>
        <p:grpSpPr>
          <a:xfrm>
            <a:off x="5829563" y="458278"/>
            <a:ext cx="10369130" cy="2026066"/>
            <a:chOff x="5562600" y="495300"/>
            <a:chExt cx="10369130" cy="2026066"/>
          </a:xfrm>
        </p:grpSpPr>
        <p:sp>
          <p:nvSpPr>
            <p:cNvPr id="23" name="Speech Bubble: Rectangle with Corners Rounded 22">
              <a:extLst>
                <a:ext uri="{FF2B5EF4-FFF2-40B4-BE49-F238E27FC236}">
                  <a16:creationId xmlns:a16="http://schemas.microsoft.com/office/drawing/2014/main" xmlns="" id="{66C84215-B729-4F50-ABDB-6FBFCB130F48}"/>
                </a:ext>
              </a:extLst>
            </p:cNvPr>
            <p:cNvSpPr/>
            <p:nvPr/>
          </p:nvSpPr>
          <p:spPr>
            <a:xfrm>
              <a:off x="5562600" y="495300"/>
              <a:ext cx="10369130" cy="2026066"/>
            </a:xfrm>
            <a:prstGeom prst="wedgeRoundRectCallout">
              <a:avLst>
                <a:gd name="adj1" fmla="val -54798"/>
                <a:gd name="adj2" fmla="val 45906"/>
                <a:gd name="adj3" fmla="val 16667"/>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BB0F92F6-0E72-45E7-B538-770DA86E0BE1}"/>
                </a:ext>
              </a:extLst>
            </p:cNvPr>
            <p:cNvSpPr txBox="1"/>
            <p:nvPr/>
          </p:nvSpPr>
          <p:spPr>
            <a:xfrm>
              <a:off x="5718443" y="575717"/>
              <a:ext cx="10134600" cy="1754326"/>
            </a:xfrm>
            <a:prstGeom prst="rect">
              <a:avLst/>
            </a:prstGeom>
            <a:noFill/>
          </p:spPr>
          <p:txBody>
            <a:bodyPr wrap="square" rtlCol="0">
              <a:spAutoFit/>
            </a:bodyPr>
            <a:lstStyle/>
            <a:p>
              <a:pPr algn="just"/>
              <a:r>
                <a:rPr lang="pt-BR" sz="5400"/>
                <a:t>Hình 1 gợi cho em điều gì về đất</a:t>
              </a:r>
              <a:r>
                <a:rPr lang="vi-VN" sz="5400"/>
                <a:t> </a:t>
              </a:r>
              <a:r>
                <a:rPr lang="vi-VN" sz="5400">
                  <a:latin typeface="Calibri" panose="020F0502020204030204" pitchFamily="34" charset="0"/>
                  <a:cs typeface="Calibri" panose="020F0502020204030204" pitchFamily="34" charset="0"/>
                </a:rPr>
                <a:t>nước Ai Cập?</a:t>
              </a:r>
              <a:endParaRPr lang="en-US" sz="5400">
                <a:latin typeface="Calibri" panose="020F0502020204030204" pitchFamily="34" charset="0"/>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1.4|1.4|1.5|0.8|2.1"/>
</p:tagLst>
</file>

<file path=ppt/tags/tag4.xml><?xml version="1.0" encoding="utf-8"?>
<p:tagLst xmlns:a="http://schemas.openxmlformats.org/drawingml/2006/main" xmlns:r="http://schemas.openxmlformats.org/officeDocument/2006/relationships" xmlns:p="http://schemas.openxmlformats.org/presentationml/2006/main">
  <p:tag name="TIMING" val="|1.2|2|1.7|0.9|2.1"/>
</p:tagLst>
</file>

<file path=ppt/tags/tag5.xml><?xml version="1.0" encoding="utf-8"?>
<p:tagLst xmlns:a="http://schemas.openxmlformats.org/drawingml/2006/main" xmlns:r="http://schemas.openxmlformats.org/officeDocument/2006/relationships" xmlns:p="http://schemas.openxmlformats.org/presentationml/2006/main">
  <p:tag name="TIMING" val="|1.1|1.8|2.5|1.2|1.6"/>
</p:tagLst>
</file>

<file path=ppt/tags/tag6.xml><?xml version="1.0" encoding="utf-8"?>
<p:tagLst xmlns:a="http://schemas.openxmlformats.org/drawingml/2006/main" xmlns:r="http://schemas.openxmlformats.org/officeDocument/2006/relationships" xmlns:p="http://schemas.openxmlformats.org/presentationml/2006/main">
  <p:tag name="TIMING" val="|0.7|1.5|1.4|1.1|1.8"/>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466</TotalTime>
  <Words>455</Words>
  <Application>Microsoft Office PowerPoint</Application>
  <PresentationFormat>Custom</PresentationFormat>
  <Paragraphs>47</Paragraphs>
  <Slides>24</Slides>
  <Notes>1</Notes>
  <HiddenSlides>0</HiddenSlides>
  <MMClips>1</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1_Office Theme</vt:lpstr>
      <vt:lpstr>2-0927-4</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OSC</cp:lastModifiedBy>
  <cp:revision>20</cp:revision>
  <dcterms:created xsi:type="dcterms:W3CDTF">2006-08-16T00:00:00Z</dcterms:created>
  <dcterms:modified xsi:type="dcterms:W3CDTF">2025-05-28T04:03:14Z</dcterms:modified>
  <cp:category>9Slide.vn</cp:category>
  <dc:identifier>DAGR8bGXCPU</dc:identifier>
</cp:coreProperties>
</file>