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74" r:id="rId6"/>
    <p:sldId id="275" r:id="rId7"/>
    <p:sldId id="276" r:id="rId8"/>
    <p:sldId id="277" r:id="rId9"/>
    <p:sldId id="266" r:id="rId10"/>
    <p:sldId id="278" r:id="rId11"/>
    <p:sldId id="264" r:id="rId12"/>
    <p:sldId id="281" r:id="rId13"/>
    <p:sldId id="282" r:id="rId14"/>
    <p:sldId id="279" r:id="rId15"/>
    <p:sldId id="280" r:id="rId16"/>
    <p:sldId id="283" r:id="rId17"/>
    <p:sldId id="284" r:id="rId18"/>
    <p:sldId id="270" r:id="rId19"/>
    <p:sldId id="285" r:id="rId20"/>
    <p:sldId id="260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3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9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97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4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9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0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0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18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11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79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3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5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7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92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3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A9A3FE-E49F-141F-2CF0-A72ACD4804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7" y="189911"/>
            <a:ext cx="1365512" cy="1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8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8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91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99.png"/><Relationship Id="rId3" Type="http://schemas.openxmlformats.org/officeDocument/2006/relationships/image" Target="../media/image3.sv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83.png"/><Relationship Id="rId2" Type="http://schemas.openxmlformats.org/officeDocument/2006/relationships/image" Target="../media/image2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1.png"/><Relationship Id="rId3" Type="http://schemas.openxmlformats.org/officeDocument/2006/relationships/image" Target="../media/image3.svg"/><Relationship Id="rId21" Type="http://schemas.openxmlformats.org/officeDocument/2006/relationships/image" Target="../media/image101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2.sv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7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.svg"/><Relationship Id="rId18" Type="http://schemas.openxmlformats.org/officeDocument/2006/relationships/image" Target="../media/image37.png"/><Relationship Id="rId3" Type="http://schemas.openxmlformats.org/officeDocument/2006/relationships/image" Target="../media/image15.svg"/><Relationship Id="rId21" Type="http://schemas.openxmlformats.org/officeDocument/2006/relationships/image" Target="../media/image40.png"/><Relationship Id="rId7" Type="http://schemas.openxmlformats.org/officeDocument/2006/relationships/image" Target="../media/image28.svg"/><Relationship Id="rId12" Type="http://schemas.openxmlformats.org/officeDocument/2006/relationships/image" Target="../media/image10.png"/><Relationship Id="rId17" Type="http://schemas.openxmlformats.org/officeDocument/2006/relationships/image" Target="../media/image36.svg"/><Relationship Id="rId2" Type="http://schemas.openxmlformats.org/officeDocument/2006/relationships/image" Target="../media/image14.png"/><Relationship Id="rId16" Type="http://schemas.openxmlformats.org/officeDocument/2006/relationships/image" Target="../media/image35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3.pn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31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56.png"/><Relationship Id="rId5" Type="http://schemas.openxmlformats.org/officeDocument/2006/relationships/image" Target="../media/image10.png"/><Relationship Id="rId15" Type="http://schemas.openxmlformats.org/officeDocument/2006/relationships/image" Target="../media/image22.svg"/><Relationship Id="rId10" Type="http://schemas.openxmlformats.org/officeDocument/2006/relationships/image" Target="../media/image20.svg"/><Relationship Id="rId19" Type="http://schemas.openxmlformats.org/officeDocument/2006/relationships/image" Target="../media/image51.png"/><Relationship Id="rId4" Type="http://schemas.openxmlformats.org/officeDocument/2006/relationships/image" Target="../media/image9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61.png"/><Relationship Id="rId5" Type="http://schemas.openxmlformats.org/officeDocument/2006/relationships/image" Target="../media/image10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51.png"/><Relationship Id="rId4" Type="http://schemas.openxmlformats.org/officeDocument/2006/relationships/image" Target="../media/image45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37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" Type="http://schemas.openxmlformats.org/officeDocument/2006/relationships/image" Target="../media/image5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3.svg"/><Relationship Id="rId7" Type="http://schemas.openxmlformats.org/officeDocument/2006/relationships/image" Target="../media/image82.svg"/><Relationship Id="rId12" Type="http://schemas.openxmlformats.org/officeDocument/2006/relationships/image" Target="../media/image14.png"/><Relationship Id="rId17" Type="http://schemas.openxmlformats.org/officeDocument/2006/relationships/image" Target="../media/image84.png"/><Relationship Id="rId2" Type="http://schemas.openxmlformats.org/officeDocument/2006/relationships/image" Target="../media/image2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2902C2-88A8-2163-E6FC-2902FD9366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46741" y="1237423"/>
            <a:ext cx="4974767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3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600325"/>
                <a:ext cx="10991849" cy="3780779"/>
              </a:xfrm>
              <a:prstGeom prst="rect">
                <a:avLst/>
              </a:prstGeom>
              <a:blipFill>
                <a:blip r:embed="rId4"/>
                <a:stretch>
                  <a:fillRect l="-1442" t="-968" r="-2163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D38042-7E5F-5487-80F0-C524686F5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75" y="609600"/>
            <a:ext cx="3962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Vì 24 chia hết cho 12 nên ta chọn 24 làm mẫu số chung.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Thực hiên quy đồng mẫu số :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ta được hai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762250"/>
                <a:ext cx="10991849" cy="3795976"/>
              </a:xfrm>
              <a:prstGeom prst="rect">
                <a:avLst/>
              </a:prstGeom>
              <a:blipFill>
                <a:blip r:embed="rId4"/>
                <a:stretch>
                  <a:fillRect l="-1387" t="-963" r="-2219" b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15BEE-1F1E-C179-516C-5E19E8B06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925" y="671512"/>
            <a:ext cx="3981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hai phân số: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6D85D-7C7D-E02D-97E7-AD3A32B34F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2525" y="2304578"/>
            <a:ext cx="10115550" cy="16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B7434C-CA59-E1D0-5622-BB4A43D0A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385762"/>
            <a:ext cx="3981450" cy="2085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lang="nl-NL" sz="3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nl-NL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Chọn mẫu số chung là 4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5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14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𝟒𝟎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𝟖𝟎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23236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E7F64E0-5EE0-FBC4-881F-3ABECC79B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4" y="395287"/>
            <a:ext cx="4219575" cy="22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/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 gọn phân số :</a:t>
                </a:r>
                <a14:m>
                  <m:oMath xmlns:m="http://schemas.openxmlformats.org/officeDocument/2006/math">
                    <m:r>
                      <a:rPr kumimoji="0" lang="nl-NL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𝟔𝟎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Chọn mẫu số chung là 30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𝟏𝟓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𝟖</m:t>
                        </m:r>
                        <m:r>
                          <a:rPr kumimoji="0" lang="nl-NL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;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giữ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nguyên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𝟑𝟎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444117-82AF-39E8-35C9-B6441EBE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3095625"/>
                <a:ext cx="10753725" cy="2954078"/>
              </a:xfrm>
              <a:prstGeom prst="rect">
                <a:avLst/>
              </a:prstGeom>
              <a:blipFill>
                <a:blip r:embed="rId4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D42428-A36E-5BA2-6458-D59B2F94E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799" y="385762"/>
            <a:ext cx="4457957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2827189" y="4944892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620559" cy="2059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609630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truyền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phòng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chống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dịch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Trang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dự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ảnh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pano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02" y="826696"/>
                <a:ext cx="9496233" cy="2045945"/>
              </a:xfrm>
              <a:prstGeom prst="rect">
                <a:avLst/>
              </a:prstGeom>
              <a:blipFill>
                <a:blip r:embed="rId16"/>
                <a:stretch>
                  <a:fillRect l="-1669" t="-3881" r="-2246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75ADD9-5E9E-B6DD-8274-894235C5F4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218" y="3080053"/>
            <a:ext cx="5659079" cy="29930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71B455-A1A1-38B0-4412-8B2532BB9A1C}"/>
              </a:ext>
            </a:extLst>
          </p:cNvPr>
          <p:cNvSpPr txBox="1"/>
          <p:nvPr/>
        </p:nvSpPr>
        <p:spPr>
          <a:xfrm>
            <a:off x="6853084" y="3392129"/>
            <a:ext cx="4778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/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kumimoji="0" lang="nl-NL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nl-NL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/>
                <a:r>
                  <a:rPr kumimoji="0" lang="en-US" sz="400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00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00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và</a:t>
                </a:r>
                <a:r>
                  <a:rPr kumimoji="0" lang="en-US" sz="400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ta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đượ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hai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ph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ố </m:t>
                    </m:r>
                    <m:f>
                      <m:fPr>
                        <m:ctrlPr>
                          <a:rPr 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400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140730-C986-4A95-480A-D114E3F0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381125"/>
                <a:ext cx="10210799" cy="2967351"/>
              </a:xfrm>
              <a:prstGeom prst="rect">
                <a:avLst/>
              </a:prstGeom>
              <a:blipFill>
                <a:blip r:embed="rId4"/>
                <a:stretch>
                  <a:fillRect l="-2090" r="-3224" b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6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6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gee"/>
              <a:ea typeface="+mn-ea"/>
              <a:cs typeface="+mn-cs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Hoàn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tập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Chuẩn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bị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867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67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theo</a:t>
            </a:r>
            <a:endParaRPr kumimoji="0" lang="en-US" sz="2867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Chào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con,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đang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khăn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số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cô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giáo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con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hãy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giúp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Mina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những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dưới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đây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kumimoji="0" lang="pt-BR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Quy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đồng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mẫu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các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phân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3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số</a:t>
                  </a: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kumimoji="0" lang="pt-BR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kumimoji="0" lang="en-US" sz="3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US" sz="3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C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D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0963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+mn-cs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kumimoji="0" lang="pt-BR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kumimoji="0" lang="en-US" sz="4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0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VF Lobster12" panose="02000506000000020003" pitchFamily="2" charset="0"/>
                    <a:ea typeface="+mn-ea"/>
                    <a:cs typeface="+mn-cs"/>
                  </a:rPr>
                  <a:t>B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VF Lobster12" panose="02000506000000020003" pitchFamily="2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Quy đồng mẫu số các phân số.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B66762-0A46-3FB2-C9ED-75D040BCD8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799" y="2249100"/>
            <a:ext cx="11515725" cy="18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562256-A702-8BBC-9D6E-97C7A4553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690562"/>
            <a:ext cx="3924300" cy="2162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/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Vì 10 chia hết cho 2 nên ta chọn 10 làm mẫu số chung.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Thực hiên quy đồng mẫu số : 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giữ nguyên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Vậy quy đồng mẫu số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được 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nl-NL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7CDB2-17A9-1456-F578-F76898376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800350"/>
                <a:ext cx="10991849" cy="3801297"/>
              </a:xfrm>
              <a:prstGeom prst="rect">
                <a:avLst/>
              </a:prstGeom>
              <a:blipFill>
                <a:blip r:embed="rId5"/>
                <a:stretch>
                  <a:fillRect l="-1387" t="-962" r="-2219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503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#9Slide02 Noi dung dai</vt:lpstr>
      <vt:lpstr>Bungee</vt:lpstr>
      <vt:lpstr>UVF Lobster12</vt:lpstr>
      <vt:lpstr>Arial</vt:lpstr>
      <vt:lpstr>Calibri</vt:lpstr>
      <vt:lpstr>Cambria</vt:lpstr>
      <vt:lpstr>Cambria Math</vt:lpstr>
      <vt:lpstr>1_Office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10</cp:revision>
  <dcterms:created xsi:type="dcterms:W3CDTF">2023-12-28T05:39:22Z</dcterms:created>
  <dcterms:modified xsi:type="dcterms:W3CDTF">2023-12-28T05:58:59Z</dcterms:modified>
</cp:coreProperties>
</file>