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5" r:id="rId3"/>
    <p:sldId id="306" r:id="rId4"/>
    <p:sldId id="316" r:id="rId5"/>
    <p:sldId id="315" r:id="rId6"/>
    <p:sldId id="307" r:id="rId7"/>
    <p:sldId id="318" r:id="rId8"/>
    <p:sldId id="309" r:id="rId9"/>
    <p:sldId id="310" r:id="rId10"/>
    <p:sldId id="317" r:id="rId11"/>
    <p:sldId id="308" r:id="rId12"/>
    <p:sldId id="311" r:id="rId13"/>
    <p:sldId id="312" r:id="rId14"/>
    <p:sldId id="314" r:id="rId15"/>
    <p:sldId id="302" r:id="rId16"/>
    <p:sldId id="303" r:id="rId17"/>
    <p:sldId id="300" r:id="rId18"/>
    <p:sldId id="297" r:id="rId19"/>
    <p:sldId id="281" r:id="rId20"/>
    <p:sldId id="272" r:id="rId21"/>
    <p:sldId id="262" r:id="rId22"/>
    <p:sldId id="269" r:id="rId23"/>
    <p:sldId id="283" r:id="rId24"/>
    <p:sldId id="287" r:id="rId25"/>
    <p:sldId id="263" r:id="rId26"/>
    <p:sldId id="290" r:id="rId27"/>
    <p:sldId id="289" r:id="rId28"/>
    <p:sldId id="296" r:id="rId29"/>
    <p:sldId id="298" r:id="rId30"/>
    <p:sldId id="288" r:id="rId31"/>
    <p:sldId id="293" r:id="rId32"/>
    <p:sldId id="294" r:id="rId33"/>
    <p:sldId id="264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FF99FF"/>
    <a:srgbClr val="990099"/>
    <a:srgbClr val="008000"/>
    <a:srgbClr val="FFFF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Kiểu Trung bình 3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Kiểu Sáng 3 - Màu chủ đề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Kiểu Sáng 2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>
        <p:scale>
          <a:sx n="81" d="100"/>
          <a:sy n="81" d="100"/>
        </p:scale>
        <p:origin x="-108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03897-1B0E-4327-BEDB-9466CA5DF34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176C1-7535-4A29-B9C1-9D50D2AF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2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5F516FA-CC90-4198-893D-44D798094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014D2C8-0BF3-4D27-B43F-5DFBD5FD4A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E5D1603-1617-42D4-B4BC-20978C169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0D888-55BD-4F4B-9F97-4453036F3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90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7EAA8D0-FCF3-42C5-9ABB-1D0DEC455E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6A73D39-C1E2-44C7-8C89-4320CA54D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49FD4AB-B486-4E1A-B5D3-8B4298A19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371CB-4998-4AB5-8C0D-0548929567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02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92C71D4-8CA0-4F32-964C-F213A4242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0B00622-EF85-4FF3-8FE9-5468E1DA14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DF9AD63-A459-488D-BDE7-AF8CD441D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483F2-084C-49FF-B459-B7A1D6690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55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2734DD7-5206-4817-9B30-93D7BF509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D6C0881-1D78-4A72-9C93-66043451E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1F3FC57-8BF0-4067-9B03-64C30AA020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6104B-91B7-4D51-BEAA-0695A156F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C9AAFAD-D2B9-4139-AD2D-4D9AAA423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68E94A7-3902-4ADB-BE74-D72FEB2F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2A06943-2CB2-49B2-88A0-F946A59BD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74CB0-B59A-4BFE-84A5-FC1E22AD2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5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DB3566D-54A9-4D07-BE27-554D090D8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3FF52F-F61C-406F-9AD8-42CB6E9686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D9739F-0F08-4C18-B4AA-08C34A0BF9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5364-6656-4A52-83C4-E61DE924E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16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EA98806-FF29-4A48-B07A-C068A5C447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F6FD72EF-8B2A-4C4F-B62F-0E27136508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283A6AC-1933-40E4-B2C8-9B2D17FFFA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97607-A92D-404C-B6A3-4EC05CF91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66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7A91430-020E-4B69-984B-937DD1F96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E3C88BA-E66C-47E3-8329-38E684CF2F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E8460C0-A335-495C-9A7A-45B92C0F75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1DAD1-2D69-4527-912B-9DF476EAF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38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196C80D-1C08-436F-85C1-39D9E570A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E19FFD7-AFDA-434E-9E6D-462B967E0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EAEE1C3-3251-42CC-B4DC-6F48D56389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87D1B-4175-4607-87FC-8E5EB0D75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58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8717347-2754-447B-923A-26F0A0440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3366CB4-5F98-407D-A9CC-2E36013F1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747851F-5CE3-4329-88E5-5FE4B1B90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C1B6-6199-4AF0-B242-A1523710E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84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A578874-15EA-416B-9199-D84706184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5DA6838-03AD-4F5B-BB92-00C386810C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377F732-6894-4E1E-B5FC-29452CF64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5627-A904-4767-A817-3A3E9351D4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22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CE2F96BB-A2CB-4ECF-A855-9A2A0E1C4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82CFFB81-C6B5-4B11-90AB-C61EA55AE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75A04EE-55BB-4E7D-ACCD-3CC3DF9226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489FF022-12FF-47E0-A334-1B793E043C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6C06D634-A011-4C17-880E-3E70FC4457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4D3EC23-BA1F-475A-BDF2-DBB7725A6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7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 err="1" smtClean="0">
                <a:solidFill>
                  <a:srgbClr val="FF0000"/>
                </a:solidFill>
              </a:rPr>
              <a:t>Thảo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luận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nhóm</a:t>
            </a:r>
            <a:r>
              <a:rPr lang="en-US" sz="4000" dirty="0" smtClean="0">
                <a:solidFill>
                  <a:srgbClr val="FF0000"/>
                </a:solidFill>
              </a:rPr>
              <a:t> 4: (3’)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nguy</a:t>
            </a:r>
            <a:r>
              <a:rPr lang="en-US" dirty="0"/>
              <a:t> </a:t>
            </a:r>
            <a:r>
              <a:rPr lang="en-US" dirty="0" err="1"/>
              <a:t>hiểm</a:t>
            </a:r>
            <a:r>
              <a:rPr lang="en-US" dirty="0"/>
              <a:t>,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rủi</a:t>
            </a:r>
            <a:r>
              <a:rPr lang="en-US" dirty="0"/>
              <a:t> </a:t>
            </a:r>
            <a:r>
              <a:rPr lang="en-US" dirty="0" err="1"/>
              <a:t>ro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vi-VN" dirty="0" smtClean="0"/>
              <a:t>2</a:t>
            </a:r>
            <a:r>
              <a:rPr lang="vi-VN" dirty="0"/>
              <a:t>. Cần làm gì để phòng tránh những nguy hiểm </a:t>
            </a:r>
            <a:r>
              <a:rPr lang="vi-VN" dirty="0" smtClean="0"/>
              <a:t>đó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290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3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159" y="764704"/>
            <a:ext cx="9403159" cy="460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05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4097" y="548680"/>
            <a:ext cx="7260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n-lt"/>
                <a:cs typeface="Arial" panose="020B0604020202020204" pitchFamily="34" charset="0"/>
              </a:rPr>
              <a:t>Nguy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hiểm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rủi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ro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cách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phòng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tránh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khi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đi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tham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quan</a:t>
            </a:r>
            <a:endParaRPr lang="en-US" sz="20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A4D23A-0982-DCB0-E99E-045CFD5D9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927939"/>
            <a:ext cx="8922146" cy="460366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930278" y="4293097"/>
            <a:ext cx="2497706" cy="16505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hái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bẻ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cành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sờ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511587" y="4293097"/>
            <a:ext cx="2148645" cy="16505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Đi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theo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hướng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dẫn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GV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07478" y="4348743"/>
            <a:ext cx="2301026" cy="15948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Mang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theo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trang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phục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phù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hợp</a:t>
            </a:r>
            <a:endParaRPr lang="en-US" sz="2000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443"/>
            <a:ext cx="8856984" cy="63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94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à vệ sinh trường học - nỗi ám ảnh của học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141390" cy="356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VF khảo sát sân Long An chuẩn bị mùa giải 2020 - Đài Phát thanh và Truyền  hình Long 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06" y="2132856"/>
            <a:ext cx="3467625" cy="273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54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681" y="2148442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1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4.thuthuatphanmem.vn/uploads/2020/07/05/background-dep-mam-non_040108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857250"/>
            <a:ext cx="10858500" cy="519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00300" y="2819400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Hát bài hát: Em yêu trường em</a:t>
            </a:r>
          </a:p>
          <a:p>
            <a:pPr algn="ctr"/>
            <a:r>
              <a:rPr lang="nl-NL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nhạc sĩ Hoàng Vân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028701"/>
            <a:ext cx="3848100" cy="16037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19500" y="1562100"/>
            <a:ext cx="2857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4998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xmlns="" id="{652575CB-1EC8-4AA9-B18E-F0EEF083F7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xmlns="" id="{1A3AB996-00D6-49A9-85C4-9EEA21BDD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xmlns="" id="{49577829-4D82-428B-AFC9-C0130DEA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08C3853-924B-4C55-AAB1-1C3BBC3549F6}"/>
              </a:ext>
            </a:extLst>
          </p:cNvPr>
          <p:cNvSpPr/>
          <p:nvPr/>
        </p:nvSpPr>
        <p:spPr>
          <a:xfrm>
            <a:off x="1006366" y="22098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7: AN TOÀN KHI Ở TRƯỜNG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ECD2093-4FE8-4CC0-9621-B529D92C8455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TỰ NHIÊN VÀ XÃ HỘI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177CD48-DA89-4613-8913-754045243540}"/>
              </a:ext>
            </a:extLst>
          </p:cNvPr>
          <p:cNvSpPr txBox="1">
            <a:spLocks/>
          </p:cNvSpPr>
          <p:nvPr/>
        </p:nvSpPr>
        <p:spPr>
          <a:xfrm>
            <a:off x="839788" y="3148013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6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xmlns="" id="{5F4D6F6A-AE17-433C-AB1A-64630CFB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1: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ra 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AEA6B9E2-2DCA-4453-9E7E-F9C9D6DD4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2" y="1676400"/>
            <a:ext cx="9020135" cy="464537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319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35816"/>
            <a:ext cx="2583171" cy="3234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14" y="764704"/>
            <a:ext cx="2336069" cy="3205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836712"/>
            <a:ext cx="2446602" cy="32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9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93" y="1828800"/>
            <a:ext cx="610540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luận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3143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Hình ảnh 5">
            <a:extLst>
              <a:ext uri="{FF2B5EF4-FFF2-40B4-BE49-F238E27FC236}">
                <a16:creationId xmlns:a16="http://schemas.microsoft.com/office/drawing/2014/main" xmlns="" id="{A6E8A09C-0A9C-4E44-8252-116569E30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t="51564" r="52986" b="37489"/>
          <a:stretch>
            <a:fillRect/>
          </a:stretch>
        </p:blipFill>
        <p:spPr bwMode="auto">
          <a:xfrm>
            <a:off x="228600" y="1295401"/>
            <a:ext cx="8554587" cy="2819400"/>
          </a:xfrm>
          <a:prstGeom prst="rect">
            <a:avLst/>
          </a:prstGeom>
          <a:noFill/>
          <a:ln w="28575">
            <a:solidFill>
              <a:srgbClr val="FF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4">
            <a:extLst>
              <a:ext uri="{FF2B5EF4-FFF2-40B4-BE49-F238E27FC236}">
                <a16:creationId xmlns:a16="http://schemas.microsoft.com/office/drawing/2014/main" xmlns="" id="{6D265641-2CD8-41FD-AF9C-30995023C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1: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ra 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6149" name="Hình ảnh 2">
            <a:extLst>
              <a:ext uri="{FF2B5EF4-FFF2-40B4-BE49-F238E27FC236}">
                <a16:creationId xmlns:a16="http://schemas.microsoft.com/office/drawing/2014/main" xmlns="" id="{A307B89F-6320-4A80-8428-213E326C6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8" t="40267" r="4222" b="16774"/>
          <a:stretch/>
        </p:blipFill>
        <p:spPr bwMode="auto">
          <a:xfrm>
            <a:off x="228600" y="4245936"/>
            <a:ext cx="8554588" cy="2438399"/>
          </a:xfrm>
          <a:prstGeom prst="rect">
            <a:avLst/>
          </a:prstGeom>
          <a:noFill/>
          <a:ln w="28575">
            <a:solidFill>
              <a:srgbClr val="FF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A30C1034-CC6F-4733-96FD-27BE8F3EA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xmlns="" id="{96C9759D-E71E-4A21-B870-8A0AD37C4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4" descr="0b352a651064d49ca6cd43685b6415f7">
            <a:extLst>
              <a:ext uri="{FF2B5EF4-FFF2-40B4-BE49-F238E27FC236}">
                <a16:creationId xmlns:a16="http://schemas.microsoft.com/office/drawing/2014/main" xmlns="" id="{F6B80249-221A-4451-B951-566D5566B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5">
            <a:extLst>
              <a:ext uri="{FF2B5EF4-FFF2-40B4-BE49-F238E27FC236}">
                <a16:creationId xmlns:a16="http://schemas.microsoft.com/office/drawing/2014/main" xmlns="" id="{BF30526A-088D-49FC-87AC-9D4CC2263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590800"/>
            <a:ext cx="7620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0000CC"/>
                </a:solidFill>
              </a:rPr>
              <a:t>Làm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việc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cả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lớp</a:t>
            </a:r>
            <a:endParaRPr lang="en-US" altLang="en-US" sz="4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xmlns="" id="{5A9111AC-A817-4778-B9BF-D21BBD4BDD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821435"/>
              </p:ext>
            </p:extLst>
          </p:nvPr>
        </p:nvGraphicFramePr>
        <p:xfrm>
          <a:off x="120501" y="1295400"/>
          <a:ext cx="8915400" cy="50292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33337">
                  <a:extLst>
                    <a:ext uri="{9D8B030D-6E8A-4147-A177-3AD203B41FA5}">
                      <a16:colId xmlns:a16="http://schemas.microsoft.com/office/drawing/2014/main" xmlns="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:a16="http://schemas.microsoft.com/office/drawing/2014/main" xmlns="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:a16="http://schemas.microsoft.com/office/drawing/2014/main" xmlns="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634444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8059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1734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949777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sờ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1449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07864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7129667"/>
                  </a:ext>
                </a:extLst>
              </a:tr>
            </a:tbl>
          </a:graphicData>
        </a:graphic>
      </p:graphicFrame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62014EA-B4F4-4B05-AB12-74F05D40F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"/>
            <a:ext cx="845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gặp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phòng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tránh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8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green-cartoon-flat-six-children-s-day-advertising-background-image_227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1.2: 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khi tham gia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0" b="9734"/>
          <a:stretch/>
        </p:blipFill>
        <p:spPr>
          <a:xfrm>
            <a:off x="785648" y="1268088"/>
            <a:ext cx="5334001" cy="478037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5486400" y="1649446"/>
            <a:ext cx="3048000" cy="1742768"/>
          </a:xfrm>
          <a:prstGeom prst="wedgeEllipseCallout">
            <a:avLst>
              <a:gd name="adj1" fmla="val -81224"/>
              <a:gd name="adj2" fmla="val 75912"/>
            </a:avLst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Chúng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mình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cùng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nhau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thực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hành</a:t>
            </a:r>
            <a:r>
              <a:rPr lang="en-US" sz="24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86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19F93279-A0E5-489A-970C-4F087BF86A19}"/>
              </a:ext>
            </a:extLst>
          </p:cNvPr>
          <p:cNvGrpSpPr/>
          <p:nvPr/>
        </p:nvGrpSpPr>
        <p:grpSpPr>
          <a:xfrm>
            <a:off x="107504" y="39757"/>
            <a:ext cx="4506066" cy="3659088"/>
            <a:chOff x="107504" y="39757"/>
            <a:chExt cx="4506066" cy="3659088"/>
          </a:xfrm>
        </p:grpSpPr>
        <p:pic>
          <p:nvPicPr>
            <p:cNvPr id="7170" name="Hình ảnh 1">
              <a:extLst>
                <a:ext uri="{FF2B5EF4-FFF2-40B4-BE49-F238E27FC236}">
                  <a16:creationId xmlns:a16="http://schemas.microsoft.com/office/drawing/2014/main" xmlns="" id="{07F28EE7-BC99-4003-B181-0C20055AC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1" t="16493" r="32623" b="63651"/>
            <a:stretch>
              <a:fillRect/>
            </a:stretch>
          </p:blipFill>
          <p:spPr bwMode="auto">
            <a:xfrm>
              <a:off x="118119" y="39757"/>
              <a:ext cx="4495451" cy="36590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Hình Bầu dục 1">
              <a:extLst>
                <a:ext uri="{FF2B5EF4-FFF2-40B4-BE49-F238E27FC236}">
                  <a16:creationId xmlns:a16="http://schemas.microsoft.com/office/drawing/2014/main" xmlns="" id="{F549D247-B0BF-41F6-A4A3-FB4EA7843BED}"/>
                </a:ext>
              </a:extLst>
            </p:cNvPr>
            <p:cNvSpPr/>
            <p:nvPr/>
          </p:nvSpPr>
          <p:spPr>
            <a:xfrm>
              <a:off x="107504" y="59433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4B2996F2-2173-4F80-ABCD-2303C06A8FC9}"/>
              </a:ext>
            </a:extLst>
          </p:cNvPr>
          <p:cNvGrpSpPr/>
          <p:nvPr/>
        </p:nvGrpSpPr>
        <p:grpSpPr>
          <a:xfrm>
            <a:off x="4716016" y="3140968"/>
            <a:ext cx="4382470" cy="3528392"/>
            <a:chOff x="4716016" y="3140968"/>
            <a:chExt cx="4382470" cy="3528392"/>
          </a:xfrm>
        </p:grpSpPr>
        <p:pic>
          <p:nvPicPr>
            <p:cNvPr id="7171" name="Hình ảnh 5">
              <a:extLst>
                <a:ext uri="{FF2B5EF4-FFF2-40B4-BE49-F238E27FC236}">
                  <a16:creationId xmlns:a16="http://schemas.microsoft.com/office/drawing/2014/main" xmlns="" id="{6C28F2B0-910E-4F97-9B43-949E00AA5D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78" t="17059" r="17941" b="63889"/>
            <a:stretch/>
          </p:blipFill>
          <p:spPr bwMode="auto">
            <a:xfrm>
              <a:off x="4716016" y="3159155"/>
              <a:ext cx="4382470" cy="351020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xmlns="" id="{9141BE56-2223-4F66-961E-DED58692B4B8}"/>
                </a:ext>
              </a:extLst>
            </p:cNvPr>
            <p:cNvSpPr/>
            <p:nvPr/>
          </p:nvSpPr>
          <p:spPr>
            <a:xfrm>
              <a:off x="4716016" y="3140968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25CEA3D-7F04-47B0-90C0-3B6F4E0F1343}"/>
              </a:ext>
            </a:extLst>
          </p:cNvPr>
          <p:cNvSpPr txBox="1"/>
          <p:nvPr/>
        </p:nvSpPr>
        <p:spPr>
          <a:xfrm>
            <a:off x="2286000" y="307601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khi tham gia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5F7D4AC7-BC72-4D5B-BCBC-9095B928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" y="-3448"/>
            <a:ext cx="9144001" cy="6855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1680" y="1844824"/>
            <a:ext cx="570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5">
            <a:extLst>
              <a:ext uri="{FF2B5EF4-FFF2-40B4-BE49-F238E27FC236}">
                <a16:creationId xmlns:a16="http://schemas.microsoft.com/office/drawing/2014/main" xmlns="" id="{924F0283-BE07-4D0C-9503-9324288DD0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754679"/>
              </p:ext>
            </p:extLst>
          </p:nvPr>
        </p:nvGraphicFramePr>
        <p:xfrm>
          <a:off x="107504" y="2386568"/>
          <a:ext cx="8928397" cy="21945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6334">
                  <a:extLst>
                    <a:ext uri="{9D8B030D-6E8A-4147-A177-3AD203B41FA5}">
                      <a16:colId xmlns:a16="http://schemas.microsoft.com/office/drawing/2014/main" xmlns="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:a16="http://schemas.microsoft.com/office/drawing/2014/main" xmlns="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:a16="http://schemas.microsoft.com/office/drawing/2014/main" xmlns="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huống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rủi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ro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phòng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0634444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8059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1734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949777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23936" y="44624"/>
            <a:ext cx="9120064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23936" y="44624"/>
            <a:ext cx="9120064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Bảng 5">
            <a:extLst>
              <a:ext uri="{FF2B5EF4-FFF2-40B4-BE49-F238E27FC236}">
                <a16:creationId xmlns="" xmlns:a16="http://schemas.microsoft.com/office/drawing/2014/main" id="{00FF450C-2AA0-4E8D-98A9-5B5FB32F505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7504" y="2386568"/>
          <a:ext cx="8928397" cy="28346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6334">
                  <a:extLst>
                    <a:ext uri="{9D8B030D-6E8A-4147-A177-3AD203B41FA5}">
                      <a16:colId xmlns="" xmlns:a16="http://schemas.microsoft.com/office/drawing/2014/main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="" xmlns:a16="http://schemas.microsoft.com/office/drawing/2014/main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="" xmlns:a16="http://schemas.microsoft.com/office/drawing/2014/main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huống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rủi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ro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phòng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06344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Cắt thủ công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Kéo cắt vào tay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Chú ý, cẩn thận, cầm kéo chắc chắn, tránh để kéo cắt vào tay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3805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Đá bóng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effectLst/>
                        </a:rPr>
                        <a:t>Ngã, đau, gãy chân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Kiểm tra sân bóng,...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41734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74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700e5832c67f0f906db52704b65e59c">
            <a:extLst>
              <a:ext uri="{FF2B5EF4-FFF2-40B4-BE49-F238E27FC236}">
                <a16:creationId xmlns="" xmlns:a16="http://schemas.microsoft.com/office/drawing/2014/main" id="{7AB08195-840D-4703-951E-5942C0D27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0BA6AEB-9CEE-48F4-99F2-73C577D9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48" y="773832"/>
            <a:ext cx="2520280" cy="1143000"/>
          </a:xfrm>
        </p:spPr>
        <p:txBody>
          <a:bodyPr/>
          <a:lstStyle/>
          <a:p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luận</a:t>
            </a:r>
            <a:endParaRPr lang="en-US" b="1" dirty="0"/>
          </a:p>
        </p:txBody>
      </p:sp>
      <p:sp>
        <p:nvSpPr>
          <p:cNvPr id="4" name="Horizontal Scroll 4">
            <a:extLst>
              <a:ext uri="{FF2B5EF4-FFF2-40B4-BE49-F238E27FC236}">
                <a16:creationId xmlns="" xmlns:a16="http://schemas.microsoft.com/office/drawing/2014/main" id="{F8D7A481-D443-4F68-819F-C9D8E426BDCE}"/>
              </a:ext>
            </a:extLst>
          </p:cNvPr>
          <p:cNvSpPr/>
          <p:nvPr/>
        </p:nvSpPr>
        <p:spPr>
          <a:xfrm>
            <a:off x="971600" y="1334616"/>
            <a:ext cx="7128792" cy="4038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71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0CD14C-4BC1-D279-ABFE-5D7A64E0E5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64" r="12067"/>
          <a:stretch/>
        </p:blipFill>
        <p:spPr>
          <a:xfrm>
            <a:off x="456151" y="908720"/>
            <a:ext cx="7932273" cy="4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7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green-cartoon-flat-six-children-s-day-advertising-background-image_227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52400" y="0"/>
            <a:ext cx="9372600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0" b="9734"/>
          <a:stretch/>
        </p:blipFill>
        <p:spPr>
          <a:xfrm>
            <a:off x="785648" y="1268088"/>
            <a:ext cx="5334001" cy="478037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5486400" y="1649446"/>
            <a:ext cx="3048000" cy="1742768"/>
          </a:xfrm>
          <a:prstGeom prst="wedgeEllipseCallout">
            <a:avLst>
              <a:gd name="adj1" fmla="val -81224"/>
              <a:gd name="adj2" fmla="val 75912"/>
            </a:avLst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120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23936" y="44624"/>
            <a:ext cx="9120064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à vệ sinh trường học - nỗi ám ảnh của học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141390" cy="356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ultiply 2"/>
          <p:cNvSpPr/>
          <p:nvPr/>
        </p:nvSpPr>
        <p:spPr>
          <a:xfrm>
            <a:off x="503548" y="5805264"/>
            <a:ext cx="2637334" cy="158417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PVF khảo sát sân Long An chuẩn bị mùa giải 2020 - Đài Phát thanh và Truyền  hình Long 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06" y="2132856"/>
            <a:ext cx="3467625" cy="273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3968" y="5321255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Kiểm tra sân trước khi sử dụng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41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5209DF7-447E-430F-998B-39A745715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13792"/>
            <a:ext cx="8712968" cy="1143000"/>
          </a:xfrm>
        </p:spPr>
        <p:txBody>
          <a:bodyPr/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FE738B0E-2272-4E27-B0A8-9818A500E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1417638"/>
            <a:ext cx="7560840" cy="5178300"/>
          </a:xfrm>
        </p:spPr>
      </p:pic>
    </p:spTree>
    <p:extLst>
      <p:ext uri="{BB962C8B-B14F-4D97-AF65-F5344CB8AC3E}">
        <p14:creationId xmlns:p14="http://schemas.microsoft.com/office/powerpoint/2010/main" val="155825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017F4360-7002-48A4-8DE5-AFA24C157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D580FAF3-6192-42C0-BCB0-1E8155E0A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244" name="Picture 5" descr="kids-diploma-certificate-background-design-vector-17499886">
            <a:extLst>
              <a:ext uri="{FF2B5EF4-FFF2-40B4-BE49-F238E27FC236}">
                <a16:creationId xmlns:a16="http://schemas.microsoft.com/office/drawing/2014/main" xmlns="" id="{7731AD8E-0C86-4A58-8025-F450F8E7F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6"/>
          <a:stretch/>
        </p:blipFill>
        <p:spPr bwMode="auto">
          <a:xfrm>
            <a:off x="0" y="9526"/>
            <a:ext cx="9144000" cy="684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C809A91-3CE3-4775-A836-CA8A63BFFBEA}"/>
              </a:ext>
            </a:extLst>
          </p:cNvPr>
          <p:cNvSpPr/>
          <p:nvPr/>
        </p:nvSpPr>
        <p:spPr>
          <a:xfrm>
            <a:off x="1979712" y="1988840"/>
            <a:ext cx="518457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 err="1" smtClean="0">
                <a:solidFill>
                  <a:srgbClr val="FF0000"/>
                </a:solidFill>
              </a:rPr>
              <a:t>Thảo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luận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nhóm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đôi</a:t>
            </a:r>
            <a:r>
              <a:rPr lang="en-US" sz="4000" dirty="0" smtClean="0">
                <a:solidFill>
                  <a:srgbClr val="FF0000"/>
                </a:solidFill>
              </a:rPr>
              <a:t>: (3’)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AutoNum type="arabicPeriod"/>
            </a:pP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co,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nguy</a:t>
            </a:r>
            <a:r>
              <a:rPr lang="en-US" dirty="0"/>
              <a:t> </a:t>
            </a:r>
            <a:r>
              <a:rPr lang="en-US" dirty="0" err="1"/>
              <a:t>hiểm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rủi</a:t>
            </a:r>
            <a:r>
              <a:rPr lang="en-US" dirty="0"/>
              <a:t> </a:t>
            </a:r>
            <a:r>
              <a:rPr lang="en-US" dirty="0" err="1"/>
              <a:t>ro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 smtClean="0"/>
              <a:t>?</a:t>
            </a:r>
          </a:p>
          <a:p>
            <a:pPr marL="0" indent="0" algn="just">
              <a:buNone/>
            </a:pPr>
            <a:r>
              <a:rPr lang="en-US" dirty="0" smtClean="0"/>
              <a:t>2</a:t>
            </a:r>
            <a:r>
              <a:rPr lang="en-US" dirty="0"/>
              <a:t>.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 smtClean="0"/>
              <a:t>rủi</a:t>
            </a:r>
            <a:r>
              <a:rPr lang="en-US" dirty="0" smtClean="0"/>
              <a:t> </a:t>
            </a:r>
            <a:r>
              <a:rPr lang="en-US" dirty="0" err="1"/>
              <a:t>ro</a:t>
            </a:r>
            <a:r>
              <a:rPr lang="en-US" dirty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04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18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0960" cy="48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87624" y="486916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endParaRPr lang="en-US" sz="4000" strike="sngStrik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0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0960" cy="48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09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315782C-6794-9C78-29AF-45BE5549A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24"/>
          <a:stretch/>
        </p:blipFill>
        <p:spPr>
          <a:xfrm>
            <a:off x="-211842" y="2029219"/>
            <a:ext cx="9100277" cy="39081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847" y="4884739"/>
            <a:ext cx="227647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00" y="4884739"/>
            <a:ext cx="1769269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6" y="1"/>
            <a:ext cx="7933134" cy="219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1" y="908720"/>
            <a:ext cx="8695637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7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TNXH 2-Bai 7- Tiet 1 - An toàn khi ở trường[Compatibility Mode]" id="{B7493427-D8AA-425D-BC68-0EA22DBDC398}" vid="{857F7C19-5E6E-4875-B292-743DB1DF0C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TNXH 2-Bai 7- Tiet 1 - An toàn khi ở trường</Template>
  <TotalTime>534</TotalTime>
  <Words>627</Words>
  <Application>Microsoft Office PowerPoint</Application>
  <PresentationFormat>On-screen Show (4:3)</PresentationFormat>
  <Paragraphs>74</Paragraphs>
  <Slides>33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Default Design</vt:lpstr>
      <vt:lpstr>PowerPoint Presentation</vt:lpstr>
      <vt:lpstr>PowerPoint Presentation</vt:lpstr>
      <vt:lpstr>PowerPoint Presentation</vt:lpstr>
      <vt:lpstr>Thảo luận nhóm đôi: (3’)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4: (3’)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Thảo luận nhóm: Viết khẩu hiệu thực hiện giữ an toàn khi tham gia các hoạt động ở trường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Ngo Hoang</dc:creator>
  <cp:lastModifiedBy>OS</cp:lastModifiedBy>
  <cp:revision>46</cp:revision>
  <dcterms:created xsi:type="dcterms:W3CDTF">2021-07-19T07:52:49Z</dcterms:created>
  <dcterms:modified xsi:type="dcterms:W3CDTF">2024-10-31T08:27:21Z</dcterms:modified>
</cp:coreProperties>
</file>