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5" r:id="rId2"/>
    <p:sldId id="320" r:id="rId3"/>
    <p:sldId id="306" r:id="rId4"/>
    <p:sldId id="327" r:id="rId5"/>
    <p:sldId id="323" r:id="rId6"/>
    <p:sldId id="324" r:id="rId7"/>
    <p:sldId id="325" r:id="rId8"/>
    <p:sldId id="326" r:id="rId9"/>
    <p:sldId id="329" r:id="rId10"/>
    <p:sldId id="328" r:id="rId11"/>
  </p:sldIdLst>
  <p:sldSz cx="9144000" cy="5143500" type="screen16x9"/>
  <p:notesSz cx="6858000" cy="9144000"/>
  <p:embeddedFontLst>
    <p:embeddedFont>
      <p:font typeface="Pangolin" charset="0"/>
      <p:regular r:id="rId13"/>
    </p:embeddedFont>
    <p:embeddedFont>
      <p:font typeface="Baloo 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2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916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 smtClean="0"/>
              <a:t>: 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9144000" cy="5125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4618" y="341449"/>
            <a:ext cx="22721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LUẬN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564" y="997526"/>
            <a:ext cx="4703618" cy="72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8882" y="1837457"/>
            <a:ext cx="4703618" cy="72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5864" y="2710295"/>
            <a:ext cx="4703618" cy="72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Bảng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phân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công</a:t>
            </a:r>
            <a:r>
              <a:rPr lang="en-US" sz="2400" b="1" dirty="0" smtClean="0">
                <a:solidFill>
                  <a:srgbClr val="FF7C0A"/>
                </a:solidFill>
              </a:rPr>
              <a:t>: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683326" y="1145012"/>
            <a:ext cx="1586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5675" y="1160534"/>
            <a:ext cx="1586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3435" y="1137740"/>
            <a:ext cx="1586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647708" y="169797"/>
            <a:ext cx="1420091" cy="12368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10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phút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10" grpId="0"/>
      <p:bldP spid="11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3853" y="535412"/>
            <a:ext cx="1586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8" y="1058632"/>
            <a:ext cx="5486399" cy="37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3853" y="535412"/>
            <a:ext cx="1586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5012"/>
            <a:ext cx="4419600" cy="37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59327"/>
            <a:ext cx="3733800" cy="38328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33" y="3992187"/>
            <a:ext cx="8308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Thùng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rác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hai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ngăn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phân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loại</a:t>
            </a:r>
            <a:r>
              <a:rPr lang="en-US" sz="3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rác</a:t>
            </a:r>
            <a:endParaRPr lang="en-US" sz="36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2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3853" y="535412"/>
            <a:ext cx="1586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7" y="1145012"/>
            <a:ext cx="4530436" cy="37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7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95</Words>
  <Application>Microsoft Office PowerPoint</Application>
  <PresentationFormat>On-screen Show (16:9)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UTM Androgyne</vt:lpstr>
      <vt:lpstr>Pangolin</vt:lpstr>
      <vt:lpstr>UTM Cookies</vt:lpstr>
      <vt:lpstr>Times New Roman</vt:lpstr>
      <vt:lpstr>Baloo 2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FPT</cp:lastModifiedBy>
  <cp:revision>48</cp:revision>
  <dcterms:modified xsi:type="dcterms:W3CDTF">2024-08-23T04:09:10Z</dcterms:modified>
</cp:coreProperties>
</file>