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689" r:id="rId4"/>
    <p:sldMasterId id="2147483694" r:id="rId5"/>
  </p:sldMasterIdLst>
  <p:notesMasterIdLst>
    <p:notesMasterId r:id="rId25"/>
  </p:notesMasterIdLst>
  <p:sldIdLst>
    <p:sldId id="1546" r:id="rId6"/>
    <p:sldId id="1519" r:id="rId7"/>
    <p:sldId id="1543" r:id="rId8"/>
    <p:sldId id="1521" r:id="rId9"/>
    <p:sldId id="259" r:id="rId10"/>
    <p:sldId id="310" r:id="rId11"/>
    <p:sldId id="1547" r:id="rId12"/>
    <p:sldId id="299" r:id="rId13"/>
    <p:sldId id="1549" r:id="rId14"/>
    <p:sldId id="1563" r:id="rId15"/>
    <p:sldId id="1564" r:id="rId16"/>
    <p:sldId id="381" r:id="rId17"/>
    <p:sldId id="1553" r:id="rId18"/>
    <p:sldId id="1554" r:id="rId19"/>
    <p:sldId id="1559" r:id="rId20"/>
    <p:sldId id="1560" r:id="rId21"/>
    <p:sldId id="1561" r:id="rId22"/>
    <p:sldId id="1562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C7934-A5CB-44B7-ABDA-1222D444207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967ED-E2E1-457D-8ABE-B239EE01E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45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436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76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0855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89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448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2969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97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đáp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án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471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9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658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698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6A0D62-D740-4225-9314-CAB8008EBD8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478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449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058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4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67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9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04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144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6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864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890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12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610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2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53C03A2-72B8-7FA1-3510-59536988D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89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2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47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12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1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13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51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F6A11B-23C4-4256-8EFC-A90737F77D5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0D12FC-5E56-42E3-BFBE-CC66FC23F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14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851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63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742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231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990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872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7802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7090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4662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50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C5CDB1C-81EC-4378-BC22-F20B0E294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6D3350D-450E-41FD-86F5-924EA6908C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62FCD0-73E7-4A39-A37A-477E95FEE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A5131-59E3-4746-BA13-E42CE61EBD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526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23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8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24107"/>
            <a:ext cx="12322098" cy="750477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1246741" y="16494"/>
            <a:ext cx="9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9090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802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3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8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pPr/>
              <a:t>2023/12/28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0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18393DB-F2D2-87F5-0D88-285704BB0F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43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BF3202-6B5E-1CB5-8029-8BDC9DF9A31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248" y="271573"/>
            <a:ext cx="1408371" cy="140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60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5632727A-1FC4-4D3D-B80E-97CBB52C756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6D4298B-BABD-B285-B062-EDBB3D023D7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599" y="285749"/>
            <a:ext cx="1400175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90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7116BC-7DD7-4847-9E34-F09DDB70E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56E3214-F7BA-4DD0-B7C7-0555150DC51C}"/>
              </a:ext>
            </a:extLst>
          </p:cNvPr>
          <p:cNvSpPr/>
          <p:nvPr userDrawn="1"/>
        </p:nvSpPr>
        <p:spPr>
          <a:xfrm>
            <a:off x="581892" y="532014"/>
            <a:ext cx="11039302" cy="586878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ffectLst>
            <a:outerShdw blurRad="114300" dist="38100" dir="2700000" algn="tl" rotWithShape="0">
              <a:srgbClr val="5080AB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UTM Avo" panose="0204060305050602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0A37BDA-3F3A-4806-902C-F465DDF94BE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94339" y="-81740"/>
            <a:ext cx="1363820" cy="1511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6855DF6-61C4-48CF-8A6D-62873EBB95C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70"/>
          <a:stretch/>
        </p:blipFill>
        <p:spPr>
          <a:xfrm>
            <a:off x="7805583" y="127692"/>
            <a:ext cx="4423102" cy="151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3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7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50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6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71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11" Type="http://schemas.openxmlformats.org/officeDocument/2006/relationships/image" Target="../media/image24.png"/><Relationship Id="rId5" Type="http://schemas.openxmlformats.org/officeDocument/2006/relationships/image" Target="../media/image13.png"/><Relationship Id="rId10" Type="http://schemas.openxmlformats.org/officeDocument/2006/relationships/image" Target="../media/image23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9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968785" y="1476375"/>
            <a:ext cx="9800597" cy="3738274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967651-6CA8-29F8-3226-3DC45E2128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63203" y="2877264"/>
            <a:ext cx="5541744" cy="11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4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4316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xét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906718"/>
                <a:ext cx="11543070" cy="13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3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4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cùng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chia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hết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cho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một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tự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nhiên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nào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lớn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hơn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1,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nên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không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thể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nữa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 Ta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nói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rằng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906718"/>
                <a:ext cx="11543070" cy="1368516"/>
              </a:xfrm>
              <a:prstGeom prst="rect">
                <a:avLst/>
              </a:prstGeom>
              <a:blipFill>
                <a:blip r:embed="rId3"/>
                <a:stretch>
                  <a:fillRect l="-1214" t="-5804" r="-158" b="-5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AF43E9-591B-0A5F-BDCB-F73934E09795}"/>
                  </a:ext>
                </a:extLst>
              </p:cNvPr>
              <p:cNvSpPr txBox="1"/>
              <p:nvPr/>
            </p:nvSpPr>
            <p:spPr>
              <a:xfrm>
                <a:off x="648930" y="2420886"/>
                <a:ext cx="11543070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là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AF43E9-591B-0A5F-BDCB-F73934E097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2420886"/>
                <a:ext cx="11543070" cy="876074"/>
              </a:xfrm>
              <a:prstGeom prst="rect">
                <a:avLst/>
              </a:prstGeom>
              <a:blipFill>
                <a:blip r:embed="rId4"/>
                <a:stretch>
                  <a:fillRect l="-1214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6C1F42-A88E-73D8-8D91-AD78FB6697F5}"/>
                  </a:ext>
                </a:extLst>
              </p:cNvPr>
              <p:cNvSpPr txBox="1"/>
              <p:nvPr/>
            </p:nvSpPr>
            <p:spPr>
              <a:xfrm>
                <a:off x="648930" y="3531931"/>
                <a:ext cx="11543070" cy="876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đã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gọn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thành</a:t>
                </a:r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giản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3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6C1F42-A88E-73D8-8D91-AD78FB6697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3531931"/>
                <a:ext cx="11543070" cy="876074"/>
              </a:xfrm>
              <a:prstGeom prst="rect">
                <a:avLst/>
              </a:prstGeom>
              <a:blipFill>
                <a:blip r:embed="rId5"/>
                <a:stretch>
                  <a:fillRect l="-1214" b="-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4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717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23F36-BC96-8716-62D1-CA6CFA5591B2}"/>
              </a:ext>
            </a:extLst>
          </p:cNvPr>
          <p:cNvSpPr/>
          <p:nvPr/>
        </p:nvSpPr>
        <p:spPr>
          <a:xfrm>
            <a:off x="419100" y="1314450"/>
            <a:ext cx="11268075" cy="16478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rút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14DB41-13CF-33BC-6415-826E6D745EF7}"/>
                  </a:ext>
                </a:extLst>
              </p:cNvPr>
              <p:cNvSpPr txBox="1"/>
              <p:nvPr/>
            </p:nvSpPr>
            <p:spPr>
              <a:xfrm>
                <a:off x="648930" y="3163836"/>
                <a:ext cx="11543070" cy="8860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3200" i="0" noProof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í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d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ụ: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200" b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14DB41-13CF-33BC-6415-826E6D745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3163836"/>
                <a:ext cx="11543070" cy="886076"/>
              </a:xfrm>
              <a:prstGeom prst="rect">
                <a:avLst/>
              </a:prstGeom>
              <a:blipFill>
                <a:blip r:embed="rId3"/>
                <a:stretch>
                  <a:fillRect l="-1214" b="-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0A7BBB-068F-CEBD-2401-EDA12F70CE9D}"/>
                  </a:ext>
                </a:extLst>
              </p:cNvPr>
              <p:cNvSpPr txBox="1"/>
              <p:nvPr/>
            </p:nvSpPr>
            <p:spPr>
              <a:xfrm>
                <a:off x="753705" y="4259211"/>
                <a:ext cx="1154307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lvl="0" indent="-457200">
                  <a:buFont typeface="Arial" panose="020B0604020202020204" pitchFamily="34" charset="0"/>
                  <a:buChar char="•"/>
                </a:pPr>
                <a:r>
                  <a:rPr kumimoji="0" lang="en-US" sz="3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ấ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y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15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25 đề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chia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ế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cho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5. </m:t>
                    </m:r>
                    <m:r>
                      <m:rPr>
                        <m:sty m:val="p"/>
                      </m:rP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Do</m:t>
                    </m:r>
                    <m:r>
                      <a:rPr lang="en-US" sz="3200" b="0" i="0" noProof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đó: </m:t>
                    </m:r>
                  </m:oMath>
                </a14:m>
                <a:endParaRPr kumimoji="0" lang="en-US" sz="3200" b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80A7BBB-068F-CEBD-2401-EDA12F70CE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05" y="4259211"/>
                <a:ext cx="11543070" cy="584775"/>
              </a:xfrm>
              <a:prstGeom prst="rect">
                <a:avLst/>
              </a:prstGeom>
              <a:blipFill>
                <a:blip r:embed="rId4"/>
                <a:stretch>
                  <a:fillRect l="-1215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D3A3D2-527C-3E4B-FE25-FFB563403F83}"/>
                  </a:ext>
                </a:extLst>
              </p:cNvPr>
              <p:cNvSpPr txBox="1"/>
              <p:nvPr/>
            </p:nvSpPr>
            <p:spPr>
              <a:xfrm>
                <a:off x="3552825" y="5125677"/>
                <a:ext cx="3438525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25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15 :</m:t>
                        </m:r>
                        <m:r>
                          <m:rPr>
                            <m:nor/>
                          </m:rPr>
                          <a:rPr lang="en-US" sz="3600" b="1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3600" b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25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: 5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5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4D3A3D2-527C-3E4B-FE25-FFB563403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2825" y="5125677"/>
                <a:ext cx="3438525" cy="997774"/>
              </a:xfrm>
              <a:prstGeom prst="rect">
                <a:avLst/>
              </a:prstGeom>
              <a:blipFill>
                <a:blip r:embed="rId5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531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D5518-0B3E-3384-FDEB-9602C428B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5351" y="2694348"/>
            <a:ext cx="720609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4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83408" y="60956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DE6862-457F-0011-215E-5A9156A1B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25" y="1818898"/>
            <a:ext cx="11182350" cy="1173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59791-0472-D201-4771-5C3EB4E3C256}"/>
                  </a:ext>
                </a:extLst>
              </p:cNvPr>
              <p:cNvSpPr txBox="1"/>
              <p:nvPr/>
            </p:nvSpPr>
            <p:spPr>
              <a:xfrm>
                <a:off x="0" y="288607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 : 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2559791-0472-D201-4771-5C3EB4E3C2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86075"/>
                <a:ext cx="2190750" cy="1020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C449D2-0F5D-2BD9-FAB5-1284DF463B40}"/>
                  </a:ext>
                </a:extLst>
              </p:cNvPr>
              <p:cNvSpPr txBox="1"/>
              <p:nvPr/>
            </p:nvSpPr>
            <p:spPr>
              <a:xfrm>
                <a:off x="-323850" y="401955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2C449D2-0F5D-2BD9-FAB5-1284DF463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23850" y="4019550"/>
                <a:ext cx="2190750" cy="10168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F018AA-595A-A442-D9E3-8A17AAB4540C}"/>
                  </a:ext>
                </a:extLst>
              </p:cNvPr>
              <p:cNvSpPr txBox="1"/>
              <p:nvPr/>
            </p:nvSpPr>
            <p:spPr>
              <a:xfrm>
                <a:off x="3409950" y="28194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9 :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 : 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0F018AA-595A-A442-D9E3-8A17AAB4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9950" y="2819400"/>
                <a:ext cx="2190750" cy="101688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652E90-6920-2073-A37D-DA6AF0CCABD6}"/>
                  </a:ext>
                </a:extLst>
              </p:cNvPr>
              <p:cNvSpPr txBox="1"/>
              <p:nvPr/>
            </p:nvSpPr>
            <p:spPr>
              <a:xfrm>
                <a:off x="3200400" y="3952875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3652E90-6920-2073-A37D-DA6AF0CCA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952875"/>
                <a:ext cx="2190750" cy="10168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A6E037-42CE-82F3-107A-CBE02496219C}"/>
                  </a:ext>
                </a:extLst>
              </p:cNvPr>
              <p:cNvSpPr txBox="1"/>
              <p:nvPr/>
            </p:nvSpPr>
            <p:spPr>
              <a:xfrm>
                <a:off x="6819900" y="2781300"/>
                <a:ext cx="2190750" cy="10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20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A6E037-42CE-82F3-107A-CBE0249621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9900" y="2781300"/>
                <a:ext cx="2190750" cy="10298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68E608-5B1F-EB36-4207-644A0ED3B027}"/>
                  </a:ext>
                </a:extLst>
              </p:cNvPr>
              <p:cNvSpPr txBox="1"/>
              <p:nvPr/>
            </p:nvSpPr>
            <p:spPr>
              <a:xfrm>
                <a:off x="6610350" y="3914775"/>
                <a:ext cx="219075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668E608-5B1F-EB36-4207-644A0ED3B0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0350" y="3914775"/>
                <a:ext cx="2190750" cy="10567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807F3E-6110-2A3A-C6AF-7D66EAA60B9B}"/>
                  </a:ext>
                </a:extLst>
              </p:cNvPr>
              <p:cNvSpPr txBox="1"/>
              <p:nvPr/>
            </p:nvSpPr>
            <p:spPr>
              <a:xfrm>
                <a:off x="10001250" y="2733675"/>
                <a:ext cx="2190750" cy="1029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6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B807F3E-6110-2A3A-C6AF-7D66EAA60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33675"/>
                <a:ext cx="2190750" cy="10298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71A5D-B5D3-F3B5-8DFD-5CDBB09D89BC}"/>
                  </a:ext>
                </a:extLst>
              </p:cNvPr>
              <p:cNvSpPr txBox="1"/>
              <p:nvPr/>
            </p:nvSpPr>
            <p:spPr>
              <a:xfrm>
                <a:off x="9791700" y="3867150"/>
                <a:ext cx="2190750" cy="1056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271A5D-B5D3-F3B5-8DFD-5CDBB09D8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1700" y="3867150"/>
                <a:ext cx="2190750" cy="10567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296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0" grpId="0"/>
      <p:bldP spid="11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685058-331C-091C-EFFC-A95A2187DE3F}"/>
              </a:ext>
            </a:extLst>
          </p:cNvPr>
          <p:cNvSpPr txBox="1"/>
          <p:nvPr/>
        </p:nvSpPr>
        <p:spPr>
          <a:xfrm>
            <a:off x="1233376" y="510362"/>
            <a:ext cx="1038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 gọn các phân số sau về phân số tối giản: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A38CB6-0B43-E250-03A4-F7D0E72F707E}"/>
              </a:ext>
            </a:extLst>
          </p:cNvPr>
          <p:cNvSpPr/>
          <p:nvPr/>
        </p:nvSpPr>
        <p:spPr>
          <a:xfrm>
            <a:off x="380528" y="480647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59号-创粗黑"/>
                <a:cs typeface="+mn-cs"/>
              </a:rPr>
              <a:t>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58A90A-B9E0-F19B-239E-A281CA6BE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025" y="1820635"/>
            <a:ext cx="11468100" cy="993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B4215B-5C29-6919-ED96-CB49AB7CC556}"/>
                  </a:ext>
                </a:extLst>
              </p:cNvPr>
              <p:cNvSpPr txBox="1"/>
              <p:nvPr/>
            </p:nvSpPr>
            <p:spPr>
              <a:xfrm>
                <a:off x="104775" y="282892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8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16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4B4215B-5C29-6919-ED96-CB49AB7CC5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775" y="2828925"/>
                <a:ext cx="2190750" cy="10200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37171-970C-D84E-E5A7-C841D52FA781}"/>
                  </a:ext>
                </a:extLst>
              </p:cNvPr>
              <p:cNvSpPr txBox="1"/>
              <p:nvPr/>
            </p:nvSpPr>
            <p:spPr>
              <a:xfrm>
                <a:off x="-219075" y="39624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0837171-970C-D84E-E5A7-C841D52FA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19075" y="3962400"/>
                <a:ext cx="2190750" cy="101688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42BB8-96D8-78D3-E23E-F05B129DC95A}"/>
                  </a:ext>
                </a:extLst>
              </p:cNvPr>
              <p:cNvSpPr txBox="1"/>
              <p:nvPr/>
            </p:nvSpPr>
            <p:spPr>
              <a:xfrm>
                <a:off x="3571875" y="271462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10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30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BE42BB8-96D8-78D3-E23E-F05B129DC9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5" y="2714625"/>
                <a:ext cx="2190750" cy="10200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BFCBA3-339F-86C2-0CFC-CDED404140FB}"/>
                  </a:ext>
                </a:extLst>
              </p:cNvPr>
              <p:cNvSpPr txBox="1"/>
              <p:nvPr/>
            </p:nvSpPr>
            <p:spPr>
              <a:xfrm>
                <a:off x="3248025" y="3848100"/>
                <a:ext cx="2190750" cy="1016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BBFCBA3-339F-86C2-0CFC-CDED40414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025" y="3848100"/>
                <a:ext cx="2190750" cy="101688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FFA274-AD41-2632-20E6-C2D953CF34AD}"/>
                  </a:ext>
                </a:extLst>
              </p:cNvPr>
              <p:cNvSpPr txBox="1"/>
              <p:nvPr/>
            </p:nvSpPr>
            <p:spPr>
              <a:xfrm>
                <a:off x="7048500" y="2733675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24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18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FFA274-AD41-2632-20E6-C2D953CF34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0" y="2733675"/>
                <a:ext cx="2190750" cy="10200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8872F-9728-35BB-4D26-302AF607D51C}"/>
                  </a:ext>
                </a:extLst>
              </p:cNvPr>
              <p:cNvSpPr txBox="1"/>
              <p:nvPr/>
            </p:nvSpPr>
            <p:spPr>
              <a:xfrm>
                <a:off x="6724650" y="3867150"/>
                <a:ext cx="2190750" cy="1018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6C8872F-9728-35BB-4D26-302AF607D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650" y="3867150"/>
                <a:ext cx="2190750" cy="101829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0EB65A-5F8C-9A07-7D8A-3D11A412053D}"/>
                  </a:ext>
                </a:extLst>
              </p:cNvPr>
              <p:cNvSpPr txBox="1"/>
              <p:nvPr/>
            </p:nvSpPr>
            <p:spPr>
              <a:xfrm>
                <a:off x="10001250" y="2762250"/>
                <a:ext cx="2190750" cy="1020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20 : </m:t>
                          </m:r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28 : </m:t>
                          </m:r>
                          <m:r>
                            <a:rPr 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70EB65A-5F8C-9A07-7D8A-3D11A41205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1250" y="2762250"/>
                <a:ext cx="2190750" cy="102008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1896D3-33BB-0176-3084-990CC4CC1153}"/>
                  </a:ext>
                </a:extLst>
              </p:cNvPr>
              <p:cNvSpPr txBox="1"/>
              <p:nvPr/>
            </p:nvSpPr>
            <p:spPr>
              <a:xfrm>
                <a:off x="9677400" y="3895725"/>
                <a:ext cx="219075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32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1896D3-33BB-0176-3084-990CC4CC1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400" y="3895725"/>
                <a:ext cx="2190750" cy="105997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471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0EB372-D181-AF29-84EC-52EB1AF2E0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0913" y="2657134"/>
            <a:ext cx="526740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7E6D96-2856-136B-0D90-46B5CCD0F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633" y="3379241"/>
            <a:ext cx="2318815" cy="3031846"/>
          </a:xfrm>
          <a:prstGeom prst="rect">
            <a:avLst/>
          </a:prstGeom>
        </p:spPr>
      </p:pic>
      <p:sp>
        <p:nvSpPr>
          <p:cNvPr id="5" name="Speech Bubble: Rectangle with Corners Rounded 1">
            <a:extLst>
              <a:ext uri="{FF2B5EF4-FFF2-40B4-BE49-F238E27FC236}">
                <a16:creationId xmlns:a16="http://schemas.microsoft.com/office/drawing/2014/main" id="{10FD55A9-E7EC-6616-932D-590220B0E132}"/>
              </a:ext>
            </a:extLst>
          </p:cNvPr>
          <p:cNvSpPr/>
          <p:nvPr/>
        </p:nvSpPr>
        <p:spPr>
          <a:xfrm>
            <a:off x="2725801" y="1052623"/>
            <a:ext cx="6673379" cy="2070625"/>
          </a:xfrm>
          <a:custGeom>
            <a:avLst/>
            <a:gdLst>
              <a:gd name="connsiteX0" fmla="*/ 0 w 4040460"/>
              <a:gd name="connsiteY0" fmla="*/ 272683 h 1636063"/>
              <a:gd name="connsiteX1" fmla="*/ 272683 w 4040460"/>
              <a:gd name="connsiteY1" fmla="*/ 0 h 1636063"/>
              <a:gd name="connsiteX2" fmla="*/ 673410 w 4040460"/>
              <a:gd name="connsiteY2" fmla="*/ 0 h 1636063"/>
              <a:gd name="connsiteX3" fmla="*/ 673410 w 4040460"/>
              <a:gd name="connsiteY3" fmla="*/ 0 h 1636063"/>
              <a:gd name="connsiteX4" fmla="*/ 1683525 w 4040460"/>
              <a:gd name="connsiteY4" fmla="*/ 0 h 1636063"/>
              <a:gd name="connsiteX5" fmla="*/ 3767777 w 4040460"/>
              <a:gd name="connsiteY5" fmla="*/ 0 h 1636063"/>
              <a:gd name="connsiteX6" fmla="*/ 4040460 w 4040460"/>
              <a:gd name="connsiteY6" fmla="*/ 272683 h 1636063"/>
              <a:gd name="connsiteX7" fmla="*/ 4040460 w 4040460"/>
              <a:gd name="connsiteY7" fmla="*/ 954370 h 1636063"/>
              <a:gd name="connsiteX8" fmla="*/ 4040460 w 4040460"/>
              <a:gd name="connsiteY8" fmla="*/ 954370 h 1636063"/>
              <a:gd name="connsiteX9" fmla="*/ 4040460 w 4040460"/>
              <a:gd name="connsiteY9" fmla="*/ 1363386 h 1636063"/>
              <a:gd name="connsiteX10" fmla="*/ 4040460 w 4040460"/>
              <a:gd name="connsiteY10" fmla="*/ 1363380 h 1636063"/>
              <a:gd name="connsiteX11" fmla="*/ 3767777 w 4040460"/>
              <a:gd name="connsiteY11" fmla="*/ 1636063 h 1636063"/>
              <a:gd name="connsiteX12" fmla="*/ 1683525 w 4040460"/>
              <a:gd name="connsiteY12" fmla="*/ 1636063 h 1636063"/>
              <a:gd name="connsiteX13" fmla="*/ 143275 w 4040460"/>
              <a:gd name="connsiteY13" fmla="*/ 2090627 h 1636063"/>
              <a:gd name="connsiteX14" fmla="*/ 673410 w 4040460"/>
              <a:gd name="connsiteY14" fmla="*/ 1636063 h 1636063"/>
              <a:gd name="connsiteX15" fmla="*/ 272683 w 4040460"/>
              <a:gd name="connsiteY15" fmla="*/ 1636063 h 1636063"/>
              <a:gd name="connsiteX16" fmla="*/ 0 w 4040460"/>
              <a:gd name="connsiteY16" fmla="*/ 1363380 h 1636063"/>
              <a:gd name="connsiteX17" fmla="*/ 0 w 4040460"/>
              <a:gd name="connsiteY17" fmla="*/ 1363386 h 1636063"/>
              <a:gd name="connsiteX18" fmla="*/ 0 w 4040460"/>
              <a:gd name="connsiteY18" fmla="*/ 954370 h 1636063"/>
              <a:gd name="connsiteX19" fmla="*/ 0 w 4040460"/>
              <a:gd name="connsiteY19" fmla="*/ 954370 h 1636063"/>
              <a:gd name="connsiteX20" fmla="*/ 0 w 4040460"/>
              <a:gd name="connsiteY20" fmla="*/ 272683 h 163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0460" h="1636063" fill="none" extrusionOk="0">
                <a:moveTo>
                  <a:pt x="0" y="272683"/>
                </a:moveTo>
                <a:cubicBezTo>
                  <a:pt x="-20281" y="130969"/>
                  <a:pt x="151600" y="3569"/>
                  <a:pt x="272683" y="0"/>
                </a:cubicBezTo>
                <a:cubicBezTo>
                  <a:pt x="465886" y="21003"/>
                  <a:pt x="629274" y="-21877"/>
                  <a:pt x="673410" y="0"/>
                </a:cubicBezTo>
                <a:lnTo>
                  <a:pt x="673410" y="0"/>
                </a:lnTo>
                <a:cubicBezTo>
                  <a:pt x="803719" y="59629"/>
                  <a:pt x="1349362" y="42978"/>
                  <a:pt x="1683525" y="0"/>
                </a:cubicBezTo>
                <a:cubicBezTo>
                  <a:pt x="2125421" y="-157665"/>
                  <a:pt x="3131807" y="-122053"/>
                  <a:pt x="3767777" y="0"/>
                </a:cubicBezTo>
                <a:cubicBezTo>
                  <a:pt x="3914650" y="-8590"/>
                  <a:pt x="4034820" y="151102"/>
                  <a:pt x="4040460" y="272683"/>
                </a:cubicBezTo>
                <a:cubicBezTo>
                  <a:pt x="3979112" y="559319"/>
                  <a:pt x="4014198" y="825469"/>
                  <a:pt x="4040460" y="954370"/>
                </a:cubicBezTo>
                <a:lnTo>
                  <a:pt x="4040460" y="954370"/>
                </a:lnTo>
                <a:cubicBezTo>
                  <a:pt x="4062097" y="1076135"/>
                  <a:pt x="4052164" y="1267451"/>
                  <a:pt x="4040460" y="1363386"/>
                </a:cubicBezTo>
                <a:lnTo>
                  <a:pt x="4040460" y="1363380"/>
                </a:lnTo>
                <a:cubicBezTo>
                  <a:pt x="4061649" y="1500579"/>
                  <a:pt x="3908208" y="1613615"/>
                  <a:pt x="3767777" y="1636063"/>
                </a:cubicBezTo>
                <a:cubicBezTo>
                  <a:pt x="3272202" y="1488994"/>
                  <a:pt x="2069932" y="1500803"/>
                  <a:pt x="1683525" y="1636063"/>
                </a:cubicBezTo>
                <a:cubicBezTo>
                  <a:pt x="1526259" y="1674061"/>
                  <a:pt x="449711" y="2009202"/>
                  <a:pt x="143275" y="2090627"/>
                </a:cubicBezTo>
                <a:cubicBezTo>
                  <a:pt x="260051" y="1993865"/>
                  <a:pt x="506664" y="1706408"/>
                  <a:pt x="673410" y="1636063"/>
                </a:cubicBezTo>
                <a:cubicBezTo>
                  <a:pt x="603548" y="1652962"/>
                  <a:pt x="346813" y="1661797"/>
                  <a:pt x="272683" y="1636063"/>
                </a:cubicBezTo>
                <a:cubicBezTo>
                  <a:pt x="138411" y="1655683"/>
                  <a:pt x="-20730" y="1523506"/>
                  <a:pt x="0" y="1363380"/>
                </a:cubicBezTo>
                <a:lnTo>
                  <a:pt x="0" y="1363386"/>
                </a:lnTo>
                <a:cubicBezTo>
                  <a:pt x="22363" y="1222654"/>
                  <a:pt x="15290" y="1112474"/>
                  <a:pt x="0" y="954370"/>
                </a:cubicBezTo>
                <a:lnTo>
                  <a:pt x="0" y="954370"/>
                </a:lnTo>
                <a:cubicBezTo>
                  <a:pt x="-58209" y="674101"/>
                  <a:pt x="30092" y="557566"/>
                  <a:pt x="0" y="272683"/>
                </a:cubicBezTo>
                <a:close/>
              </a:path>
              <a:path w="4040460" h="1636063" stroke="0" extrusionOk="0">
                <a:moveTo>
                  <a:pt x="0" y="272683"/>
                </a:moveTo>
                <a:cubicBezTo>
                  <a:pt x="26565" y="112496"/>
                  <a:pt x="142266" y="11734"/>
                  <a:pt x="272683" y="0"/>
                </a:cubicBezTo>
                <a:cubicBezTo>
                  <a:pt x="350936" y="-6460"/>
                  <a:pt x="528007" y="5627"/>
                  <a:pt x="673410" y="0"/>
                </a:cubicBezTo>
                <a:lnTo>
                  <a:pt x="673410" y="0"/>
                </a:lnTo>
                <a:cubicBezTo>
                  <a:pt x="915133" y="2346"/>
                  <a:pt x="1530226" y="64505"/>
                  <a:pt x="1683525" y="0"/>
                </a:cubicBezTo>
                <a:cubicBezTo>
                  <a:pt x="2456526" y="-50308"/>
                  <a:pt x="3167408" y="-85446"/>
                  <a:pt x="3767777" y="0"/>
                </a:cubicBezTo>
                <a:cubicBezTo>
                  <a:pt x="3930251" y="-27651"/>
                  <a:pt x="4042414" y="143110"/>
                  <a:pt x="4040460" y="272683"/>
                </a:cubicBezTo>
                <a:cubicBezTo>
                  <a:pt x="4087267" y="485883"/>
                  <a:pt x="4039104" y="830212"/>
                  <a:pt x="4040460" y="954370"/>
                </a:cubicBezTo>
                <a:lnTo>
                  <a:pt x="4040460" y="954370"/>
                </a:lnTo>
                <a:cubicBezTo>
                  <a:pt x="4028683" y="1115276"/>
                  <a:pt x="4006337" y="1291873"/>
                  <a:pt x="4040460" y="1363386"/>
                </a:cubicBezTo>
                <a:lnTo>
                  <a:pt x="4040460" y="1363380"/>
                </a:lnTo>
                <a:cubicBezTo>
                  <a:pt x="4061445" y="1508737"/>
                  <a:pt x="3917385" y="1648249"/>
                  <a:pt x="3767777" y="1636063"/>
                </a:cubicBezTo>
                <a:cubicBezTo>
                  <a:pt x="2994422" y="1684095"/>
                  <a:pt x="2129189" y="1674213"/>
                  <a:pt x="1683525" y="1636063"/>
                </a:cubicBezTo>
                <a:cubicBezTo>
                  <a:pt x="1438846" y="1649995"/>
                  <a:pt x="641014" y="2086599"/>
                  <a:pt x="143275" y="2090627"/>
                </a:cubicBezTo>
                <a:cubicBezTo>
                  <a:pt x="373618" y="1921431"/>
                  <a:pt x="549801" y="1746666"/>
                  <a:pt x="673410" y="1636063"/>
                </a:cubicBezTo>
                <a:cubicBezTo>
                  <a:pt x="498810" y="1631654"/>
                  <a:pt x="341151" y="1651705"/>
                  <a:pt x="272683" y="1636063"/>
                </a:cubicBezTo>
                <a:cubicBezTo>
                  <a:pt x="127850" y="1628877"/>
                  <a:pt x="-4993" y="1513452"/>
                  <a:pt x="0" y="1363380"/>
                </a:cubicBezTo>
                <a:lnTo>
                  <a:pt x="0" y="1363386"/>
                </a:lnTo>
                <a:cubicBezTo>
                  <a:pt x="10751" y="1252663"/>
                  <a:pt x="33378" y="1088149"/>
                  <a:pt x="0" y="954370"/>
                </a:cubicBezTo>
                <a:lnTo>
                  <a:pt x="0" y="954370"/>
                </a:lnTo>
                <a:cubicBezTo>
                  <a:pt x="31405" y="623293"/>
                  <a:pt x="48961" y="435166"/>
                  <a:pt x="0" y="272683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18538157">
                  <a:custGeom>
                    <a:avLst/>
                    <a:gdLst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  <a:gd name="connsiteX0" fmla="*/ 0 w 6673379"/>
                      <a:gd name="connsiteY0" fmla="*/ 345111 h 2070625"/>
                      <a:gd name="connsiteX1" fmla="*/ 450373 w 6673379"/>
                      <a:gd name="connsiteY1" fmla="*/ 0 h 2070625"/>
                      <a:gd name="connsiteX2" fmla="*/ 1112229 w 6673379"/>
                      <a:gd name="connsiteY2" fmla="*/ 0 h 2070625"/>
                      <a:gd name="connsiteX3" fmla="*/ 1112229 w 6673379"/>
                      <a:gd name="connsiteY3" fmla="*/ 0 h 2070625"/>
                      <a:gd name="connsiteX4" fmla="*/ 2780574 w 6673379"/>
                      <a:gd name="connsiteY4" fmla="*/ 0 h 2070625"/>
                      <a:gd name="connsiteX5" fmla="*/ 6223005 w 6673379"/>
                      <a:gd name="connsiteY5" fmla="*/ 0 h 2070625"/>
                      <a:gd name="connsiteX6" fmla="*/ 6673379 w 6673379"/>
                      <a:gd name="connsiteY6" fmla="*/ 345111 h 2070625"/>
                      <a:gd name="connsiteX7" fmla="*/ 6673379 w 6673379"/>
                      <a:gd name="connsiteY7" fmla="*/ 1207864 h 2070625"/>
                      <a:gd name="connsiteX8" fmla="*/ 6673379 w 6673379"/>
                      <a:gd name="connsiteY8" fmla="*/ 1207864 h 2070625"/>
                      <a:gd name="connsiteX9" fmla="*/ 6673379 w 6673379"/>
                      <a:gd name="connsiteY9" fmla="*/ 1725521 h 2070625"/>
                      <a:gd name="connsiteX10" fmla="*/ 6673379 w 6673379"/>
                      <a:gd name="connsiteY10" fmla="*/ 1725513 h 2070625"/>
                      <a:gd name="connsiteX11" fmla="*/ 6223005 w 6673379"/>
                      <a:gd name="connsiteY11" fmla="*/ 2070624 h 2070625"/>
                      <a:gd name="connsiteX12" fmla="*/ 2780574 w 6673379"/>
                      <a:gd name="connsiteY12" fmla="*/ 2070624 h 2070625"/>
                      <a:gd name="connsiteX13" fmla="*/ 236638 w 6673379"/>
                      <a:gd name="connsiteY13" fmla="*/ 2645927 h 2070625"/>
                      <a:gd name="connsiteX14" fmla="*/ 1112229 w 6673379"/>
                      <a:gd name="connsiteY14" fmla="*/ 2070624 h 2070625"/>
                      <a:gd name="connsiteX15" fmla="*/ 450373 w 6673379"/>
                      <a:gd name="connsiteY15" fmla="*/ 2070624 h 2070625"/>
                      <a:gd name="connsiteX16" fmla="*/ 0 w 6673379"/>
                      <a:gd name="connsiteY16" fmla="*/ 1725513 h 2070625"/>
                      <a:gd name="connsiteX17" fmla="*/ 0 w 6673379"/>
                      <a:gd name="connsiteY17" fmla="*/ 1725521 h 2070625"/>
                      <a:gd name="connsiteX18" fmla="*/ 0 w 6673379"/>
                      <a:gd name="connsiteY18" fmla="*/ 1207864 h 2070625"/>
                      <a:gd name="connsiteX19" fmla="*/ 0 w 6673379"/>
                      <a:gd name="connsiteY19" fmla="*/ 1207864 h 2070625"/>
                      <a:gd name="connsiteX20" fmla="*/ 0 w 6673379"/>
                      <a:gd name="connsiteY20" fmla="*/ 345111 h 2070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673379" h="2070625" fill="none" extrusionOk="0">
                        <a:moveTo>
                          <a:pt x="0" y="345111"/>
                        </a:moveTo>
                        <a:cubicBezTo>
                          <a:pt x="-66886" y="180383"/>
                          <a:pt x="286939" y="8936"/>
                          <a:pt x="450373" y="0"/>
                        </a:cubicBezTo>
                        <a:cubicBezTo>
                          <a:pt x="771645" y="25756"/>
                          <a:pt x="1052934" y="-25819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93182" y="-13087"/>
                          <a:pt x="2253540" y="-33732"/>
                          <a:pt x="2780574" y="0"/>
                        </a:cubicBezTo>
                        <a:cubicBezTo>
                          <a:pt x="3571881" y="-147455"/>
                          <a:pt x="5229818" y="20010"/>
                          <a:pt x="6223005" y="0"/>
                        </a:cubicBezTo>
                        <a:cubicBezTo>
                          <a:pt x="6454937" y="-35424"/>
                          <a:pt x="6661234" y="205793"/>
                          <a:pt x="6673379" y="345111"/>
                        </a:cubicBezTo>
                        <a:cubicBezTo>
                          <a:pt x="6560336" y="695269"/>
                          <a:pt x="6632916" y="104180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4082" y="1356501"/>
                          <a:pt x="6702675" y="161733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37198" y="1880926"/>
                          <a:pt x="6446035" y="2022541"/>
                          <a:pt x="6223005" y="2070624"/>
                        </a:cubicBezTo>
                        <a:cubicBezTo>
                          <a:pt x="5479722" y="1796077"/>
                          <a:pt x="3372388" y="1837766"/>
                          <a:pt x="2780574" y="2070624"/>
                        </a:cubicBezTo>
                        <a:cubicBezTo>
                          <a:pt x="2452363" y="2056547"/>
                          <a:pt x="691679" y="2560917"/>
                          <a:pt x="236638" y="2645927"/>
                        </a:cubicBezTo>
                        <a:cubicBezTo>
                          <a:pt x="468012" y="2537724"/>
                          <a:pt x="836849" y="2195556"/>
                          <a:pt x="1112229" y="2070624"/>
                        </a:cubicBezTo>
                        <a:cubicBezTo>
                          <a:pt x="975761" y="2105147"/>
                          <a:pt x="576086" y="2103272"/>
                          <a:pt x="450373" y="2070624"/>
                        </a:cubicBezTo>
                        <a:cubicBezTo>
                          <a:pt x="237790" y="2106495"/>
                          <a:pt x="-42087" y="1931778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5263" y="1547018"/>
                          <a:pt x="30359" y="1399552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76719" y="851336"/>
                          <a:pt x="36965" y="685618"/>
                          <a:pt x="0" y="345111"/>
                        </a:cubicBezTo>
                        <a:close/>
                      </a:path>
                      <a:path w="6673379" h="2070625" stroke="0" extrusionOk="0">
                        <a:moveTo>
                          <a:pt x="0" y="345111"/>
                        </a:moveTo>
                        <a:cubicBezTo>
                          <a:pt x="37550" y="152880"/>
                          <a:pt x="225403" y="33690"/>
                          <a:pt x="450373" y="0"/>
                        </a:cubicBezTo>
                        <a:cubicBezTo>
                          <a:pt x="570959" y="2185"/>
                          <a:pt x="843328" y="17888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490491" y="-5740"/>
                          <a:pt x="2524248" y="88370"/>
                          <a:pt x="2780574" y="0"/>
                        </a:cubicBezTo>
                        <a:cubicBezTo>
                          <a:pt x="3884300" y="-22446"/>
                          <a:pt x="5276264" y="-175754"/>
                          <a:pt x="6223005" y="0"/>
                        </a:cubicBezTo>
                        <a:cubicBezTo>
                          <a:pt x="6461701" y="-28902"/>
                          <a:pt x="6658208" y="192065"/>
                          <a:pt x="6673379" y="345111"/>
                        </a:cubicBezTo>
                        <a:cubicBezTo>
                          <a:pt x="6720635" y="620493"/>
                          <a:pt x="6682414" y="1053728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648951" y="1409936"/>
                          <a:pt x="6626089" y="1637822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26353" y="1913212"/>
                          <a:pt x="6451361" y="2114896"/>
                          <a:pt x="6223005" y="2070624"/>
                        </a:cubicBezTo>
                        <a:cubicBezTo>
                          <a:pt x="4957790" y="2133461"/>
                          <a:pt x="3475141" y="2073178"/>
                          <a:pt x="2780574" y="2070624"/>
                        </a:cubicBezTo>
                        <a:cubicBezTo>
                          <a:pt x="2443460" y="2042696"/>
                          <a:pt x="1039981" y="2746117"/>
                          <a:pt x="236638" y="2645927"/>
                        </a:cubicBezTo>
                        <a:cubicBezTo>
                          <a:pt x="629638" y="2463377"/>
                          <a:pt x="908838" y="2187587"/>
                          <a:pt x="1112229" y="2070624"/>
                        </a:cubicBezTo>
                        <a:cubicBezTo>
                          <a:pt x="808087" y="2072072"/>
                          <a:pt x="551069" y="2108368"/>
                          <a:pt x="450373" y="2070624"/>
                        </a:cubicBezTo>
                        <a:cubicBezTo>
                          <a:pt x="181861" y="2085706"/>
                          <a:pt x="10623" y="1925955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15424" y="1585006"/>
                          <a:pt x="85230" y="139385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61495" y="769510"/>
                          <a:pt x="111889" y="529869"/>
                          <a:pt x="0" y="345111"/>
                        </a:cubicBezTo>
                        <a:close/>
                      </a:path>
                      <a:path w="6673379" h="2070625" fill="none" stroke="0" extrusionOk="0">
                        <a:moveTo>
                          <a:pt x="0" y="345111"/>
                        </a:moveTo>
                        <a:cubicBezTo>
                          <a:pt x="-16035" y="159453"/>
                          <a:pt x="269679" y="15732"/>
                          <a:pt x="450373" y="0"/>
                        </a:cubicBezTo>
                        <a:cubicBezTo>
                          <a:pt x="754756" y="26486"/>
                          <a:pt x="1034215" y="-30276"/>
                          <a:pt x="1112229" y="0"/>
                        </a:cubicBezTo>
                        <a:lnTo>
                          <a:pt x="1112229" y="0"/>
                        </a:lnTo>
                        <a:cubicBezTo>
                          <a:pt x="1387933" y="55269"/>
                          <a:pt x="2218026" y="1509"/>
                          <a:pt x="2780574" y="0"/>
                        </a:cubicBezTo>
                        <a:cubicBezTo>
                          <a:pt x="3474411" y="-251213"/>
                          <a:pt x="5270268" y="-177614"/>
                          <a:pt x="6223005" y="0"/>
                        </a:cubicBezTo>
                        <a:cubicBezTo>
                          <a:pt x="6466364" y="-12683"/>
                          <a:pt x="6665273" y="204255"/>
                          <a:pt x="6673379" y="345111"/>
                        </a:cubicBezTo>
                        <a:cubicBezTo>
                          <a:pt x="6569220" y="706990"/>
                          <a:pt x="6641834" y="1045870"/>
                          <a:pt x="6673379" y="1207864"/>
                        </a:cubicBezTo>
                        <a:lnTo>
                          <a:pt x="6673379" y="1207864"/>
                        </a:lnTo>
                        <a:cubicBezTo>
                          <a:pt x="6717361" y="1354881"/>
                          <a:pt x="6700997" y="1599133"/>
                          <a:pt x="6673379" y="1725521"/>
                        </a:cubicBezTo>
                        <a:lnTo>
                          <a:pt x="6673379" y="1725513"/>
                        </a:lnTo>
                        <a:cubicBezTo>
                          <a:pt x="6716437" y="1897140"/>
                          <a:pt x="6451237" y="2087826"/>
                          <a:pt x="6223005" y="2070624"/>
                        </a:cubicBezTo>
                        <a:cubicBezTo>
                          <a:pt x="5439997" y="1875352"/>
                          <a:pt x="3423449" y="1969802"/>
                          <a:pt x="2780574" y="2070624"/>
                        </a:cubicBezTo>
                        <a:cubicBezTo>
                          <a:pt x="2489041" y="2095967"/>
                          <a:pt x="753170" y="2568659"/>
                          <a:pt x="236638" y="2645927"/>
                        </a:cubicBezTo>
                        <a:cubicBezTo>
                          <a:pt x="385003" y="2499049"/>
                          <a:pt x="868455" y="2178120"/>
                          <a:pt x="1112229" y="2070624"/>
                        </a:cubicBezTo>
                        <a:cubicBezTo>
                          <a:pt x="987931" y="2076226"/>
                          <a:pt x="553636" y="2090420"/>
                          <a:pt x="450373" y="2070624"/>
                        </a:cubicBezTo>
                        <a:cubicBezTo>
                          <a:pt x="232154" y="2091031"/>
                          <a:pt x="-47292" y="1926793"/>
                          <a:pt x="0" y="1725513"/>
                        </a:cubicBezTo>
                        <a:lnTo>
                          <a:pt x="0" y="1725521"/>
                        </a:lnTo>
                        <a:cubicBezTo>
                          <a:pt x="33762" y="1538643"/>
                          <a:pt x="23319" y="1396284"/>
                          <a:pt x="0" y="1207864"/>
                        </a:cubicBezTo>
                        <a:lnTo>
                          <a:pt x="0" y="1207864"/>
                        </a:lnTo>
                        <a:cubicBezTo>
                          <a:pt x="-104428" y="831175"/>
                          <a:pt x="84605" y="719475"/>
                          <a:pt x="0" y="34511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rút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938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8579" y="1414932"/>
            <a:ext cx="955849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1: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Xét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cùng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lớn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vi-VN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Bước 2: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=&gt;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Cứ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nhận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được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tối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giản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 Box 67">
            <a:extLst>
              <a:ext uri="{FF2B5EF4-FFF2-40B4-BE49-F238E27FC236}">
                <a16:creationId xmlns:a16="http://schemas.microsoft.com/office/drawing/2014/main" id="{261BF661-AF37-A3D2-D1D7-DB53BBB11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755" y="684438"/>
            <a:ext cx="78029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CÁC BƯỚC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RÚT GỌN PHÂN SỐ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5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-2127252" y="1832410"/>
            <a:ext cx="16446500" cy="342633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9891713" y="3960760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1238331" y="1809053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EED32E-2ACE-AC0F-6122-B1708468AF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476" y="2644973"/>
            <a:ext cx="10754276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98584" y="0"/>
            <a:ext cx="11418277" cy="6625087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2"/>
              <p:cNvSpPr txBox="1"/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20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30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61" y="69012"/>
                <a:ext cx="10903788" cy="1403782"/>
              </a:xfrm>
              <a:prstGeom prst="rect">
                <a:avLst/>
              </a:prstGeom>
              <a:blipFill>
                <a:blip r:embed="rId6"/>
                <a:stretch>
                  <a:fillRect l="-727" t="-866" r="-727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33"/>
          <p:cNvGrpSpPr/>
          <p:nvPr/>
        </p:nvGrpSpPr>
        <p:grpSpPr>
          <a:xfrm>
            <a:off x="820614" y="1430215"/>
            <a:ext cx="4290647" cy="2672862"/>
            <a:chOff x="-2593490" y="2201823"/>
            <a:chExt cx="1290562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2593490" y="2201823"/>
              <a:ext cx="12905628" cy="1133353"/>
              <a:chOff x="-2593490" y="2201823"/>
              <a:chExt cx="1290562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223004" y="2201823"/>
                <a:ext cx="9089134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93490" y="2345459"/>
                <a:ext cx="4937047" cy="986999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-514733" y="2582302"/>
              <a:ext cx="2638115" cy="287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330461" y="1266092"/>
            <a:ext cx="4407877" cy="2548505"/>
            <a:chOff x="-2356091" y="3100810"/>
            <a:chExt cx="13792575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356091" y="3100810"/>
              <a:ext cx="13792575" cy="1133353"/>
              <a:chOff x="-2356091" y="3100810"/>
              <a:chExt cx="13792575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347349" y="3100810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356091" y="3244536"/>
                <a:ext cx="4726529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74830" y="3408735"/>
              <a:ext cx="1745227" cy="295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FE0FF">
                      <a:lumMod val="40000"/>
                      <a:lumOff val="6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FE0FF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961292" y="3845170"/>
            <a:ext cx="4243754" cy="2696307"/>
            <a:chOff x="-3628483" y="4481247"/>
            <a:chExt cx="14720154" cy="1133353"/>
          </a:xfrm>
          <a:solidFill>
            <a:srgbClr val="FFEEB7"/>
          </a:solidFill>
        </p:grpSpPr>
        <p:grpSp>
          <p:nvGrpSpPr>
            <p:cNvPr id="11" name="Group 24"/>
            <p:cNvGrpSpPr/>
            <p:nvPr/>
          </p:nvGrpSpPr>
          <p:grpSpPr>
            <a:xfrm>
              <a:off x="-3628483" y="4481247"/>
              <a:ext cx="14720154" cy="1133353"/>
              <a:chOff x="-3628483" y="4481247"/>
              <a:chExt cx="14720154" cy="1133353"/>
            </a:xfrm>
            <a:grpFill/>
          </p:grpSpPr>
          <p:sp>
            <p:nvSpPr>
              <p:cNvPr id="22" name="Wave 21"/>
              <p:cNvSpPr/>
              <p:nvPr/>
            </p:nvSpPr>
            <p:spPr>
              <a:xfrm>
                <a:off x="2002535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28483" y="4577600"/>
                <a:ext cx="5998918" cy="940645"/>
              </a:xfrm>
              <a:prstGeom prst="rect">
                <a:avLst/>
              </a:prstGeom>
              <a:grpFill/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-539064" y="4825328"/>
              <a:ext cx="2653946" cy="28228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481281" y="2383636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6" name="Group 31"/>
          <p:cNvGrpSpPr/>
          <p:nvPr/>
        </p:nvGrpSpPr>
        <p:grpSpPr>
          <a:xfrm>
            <a:off x="6307013" y="3751384"/>
            <a:ext cx="4384434" cy="2625970"/>
            <a:chOff x="-3602492" y="4481247"/>
            <a:chExt cx="14694164" cy="1133353"/>
          </a:xfrm>
        </p:grpSpPr>
        <p:grpSp>
          <p:nvGrpSpPr>
            <p:cNvPr id="28" name="Group 24"/>
            <p:cNvGrpSpPr/>
            <p:nvPr/>
          </p:nvGrpSpPr>
          <p:grpSpPr>
            <a:xfrm>
              <a:off x="-3602492" y="4481247"/>
              <a:ext cx="14694164" cy="1133353"/>
              <a:chOff x="-3602492" y="4481247"/>
              <a:chExt cx="14694164" cy="1133353"/>
            </a:xfrm>
          </p:grpSpPr>
          <p:sp>
            <p:nvSpPr>
              <p:cNvPr id="33" name="Wave 32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DCC5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图片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602492" y="4577600"/>
                <a:ext cx="5972928" cy="940645"/>
              </a:xfrm>
              <a:prstGeom prst="rect">
                <a:avLst/>
              </a:prstGeom>
            </p:spPr>
          </p:pic>
        </p:grpSp>
        <p:sp>
          <p:nvSpPr>
            <p:cNvPr id="32" name="文本框 12"/>
            <p:cNvSpPr txBox="1"/>
            <p:nvPr/>
          </p:nvSpPr>
          <p:spPr>
            <a:xfrm>
              <a:off x="-830003" y="4828614"/>
              <a:ext cx="2864896" cy="270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86138" y="1946275"/>
                <a:ext cx="814387" cy="16922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bject 84"/>
              <p:cNvSpPr txBox="1"/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13800" y="1676400"/>
                <a:ext cx="814388" cy="16922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2050" y="4348163"/>
                <a:ext cx="814388" cy="16922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789988" y="4114800"/>
                <a:ext cx="893762" cy="16922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08317" y="0"/>
            <a:ext cx="11444377" cy="6858000"/>
          </a:xfrm>
          <a:prstGeom prst="roundRect">
            <a:avLst>
              <a:gd name="adj" fmla="val 18428"/>
            </a:avLst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微软雅黑 Light" panose="020B0502040204020203" pitchFamily="34" charset="-122"/>
                <a:cs typeface="+mn-cs"/>
              </a:rPr>
              <a:t>561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56492" y="3821722"/>
            <a:ext cx="4478216" cy="2497015"/>
            <a:chOff x="-1192586" y="1984078"/>
            <a:chExt cx="12424648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192586" y="1984078"/>
              <a:ext cx="12424648" cy="1133353"/>
              <a:chOff x="-1192586" y="1984078"/>
              <a:chExt cx="12424648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2142927" y="1984078"/>
                <a:ext cx="9089135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0C8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192586" y="2072828"/>
                <a:ext cx="3573383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562308" y="2327312"/>
              <a:ext cx="1734302" cy="252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6166338" y="1433849"/>
            <a:ext cx="4290646" cy="2411320"/>
            <a:chOff x="-1236012" y="3148183"/>
            <a:chExt cx="12327684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1236012" y="3148183"/>
              <a:ext cx="12327684" cy="1133353"/>
              <a:chOff x="-1236012" y="3148183"/>
              <a:chExt cx="12327684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9D7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236012" y="3244536"/>
                <a:ext cx="3606448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582829" y="3430757"/>
              <a:ext cx="1713781" cy="274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726831" y="1383322"/>
            <a:ext cx="4407878" cy="2391507"/>
            <a:chOff x="-546283" y="4481247"/>
            <a:chExt cx="11483143" cy="1229808"/>
          </a:xfrm>
        </p:grpSpPr>
        <p:grpSp>
          <p:nvGrpSpPr>
            <p:cNvPr id="11" name="Group 24"/>
            <p:cNvGrpSpPr/>
            <p:nvPr/>
          </p:nvGrpSpPr>
          <p:grpSpPr>
            <a:xfrm>
              <a:off x="-546283" y="4481247"/>
              <a:ext cx="11483143" cy="1229808"/>
              <a:chOff x="-546283" y="4481247"/>
              <a:chExt cx="11483143" cy="1229808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1969882" y="4481247"/>
                <a:ext cx="8966978" cy="1229808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93FF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46283" y="4577601"/>
                <a:ext cx="2916718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980731" y="4825095"/>
              <a:ext cx="1315880" cy="300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4078508" y="4812829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12" name="Group 32"/>
          <p:cNvGrpSpPr/>
          <p:nvPr/>
        </p:nvGrpSpPr>
        <p:grpSpPr>
          <a:xfrm>
            <a:off x="6260123" y="3962398"/>
            <a:ext cx="4173415" cy="2176298"/>
            <a:chOff x="-1444272" y="3148182"/>
            <a:chExt cx="12750844" cy="1133353"/>
          </a:xfrm>
        </p:grpSpPr>
        <p:grpSp>
          <p:nvGrpSpPr>
            <p:cNvPr id="14" name="Group 23"/>
            <p:cNvGrpSpPr/>
            <p:nvPr/>
          </p:nvGrpSpPr>
          <p:grpSpPr>
            <a:xfrm>
              <a:off x="-1444272" y="3148182"/>
              <a:ext cx="12750844" cy="1133353"/>
              <a:chOff x="-1444272" y="3148182"/>
              <a:chExt cx="12750844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217435" y="3148182"/>
                <a:ext cx="9089137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D9A7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4272" y="3244536"/>
                <a:ext cx="3814708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561475" y="3468268"/>
              <a:ext cx="1591867" cy="304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 Light" panose="020B0502040204020203" pitchFamily="34" charset="-122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12"/>
              <p:cNvSpPr txBox="1"/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7</m:t>
                        </m:r>
                      </m:num>
                      <m:den>
                        <m:r>
                          <a:rPr kumimoji="0" lang="en-US" sz="6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14</m:t>
                        </m:r>
                      </m:den>
                    </m:f>
                    <m:r>
                      <a:rPr kumimoji="0" lang="en-US" sz="6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nl-NL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itchFamily="18" charset="0"/>
                  </a:rPr>
                  <a:t>bằng phân số nào?</a:t>
                </a:r>
                <a:endParaRPr kumimoji="0" lang="zh-CN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 Light" panose="020B0502040204020203" pitchFamily="34" charset="-122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02" y="241540"/>
                <a:ext cx="10903788" cy="1398588"/>
              </a:xfrm>
              <a:prstGeom prst="rect">
                <a:avLst/>
              </a:prstGeom>
              <a:blipFill>
                <a:blip r:embed="rId7"/>
                <a:stretch>
                  <a:fillRect l="-783" t="-1747" r="-671" b="-13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04" name="Object 84"/>
              <p:cNvSpPr txBox="1"/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04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55925" y="1603375"/>
                <a:ext cx="563563" cy="18415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Object 84"/>
              <p:cNvSpPr txBox="1"/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num>
                        <m:den>
                          <m:r>
                            <a:rPr kumimoji="0" lang="en-US" sz="4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88375" y="1708150"/>
                <a:ext cx="750888" cy="184150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Object 84"/>
              <p:cNvSpPr txBox="1"/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59113" y="4146550"/>
                <a:ext cx="614362" cy="18415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bject 84"/>
              <p:cNvSpPr txBox="1"/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rm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5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7" name="Object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69325" y="4170363"/>
                <a:ext cx="614363" cy="18415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0120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351692" y="224287"/>
            <a:ext cx="11558954" cy="6633713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3" name="Group 33"/>
          <p:cNvGrpSpPr/>
          <p:nvPr/>
        </p:nvGrpSpPr>
        <p:grpSpPr>
          <a:xfrm>
            <a:off x="6189785" y="4338252"/>
            <a:ext cx="4602044" cy="2519748"/>
            <a:chOff x="-1341350" y="2010514"/>
            <a:chExt cx="12384036" cy="1133353"/>
          </a:xfrm>
        </p:grpSpPr>
        <p:grpSp>
          <p:nvGrpSpPr>
            <p:cNvPr id="6" name="Group 22"/>
            <p:cNvGrpSpPr/>
            <p:nvPr/>
          </p:nvGrpSpPr>
          <p:grpSpPr>
            <a:xfrm>
              <a:off x="-1341350" y="2010514"/>
              <a:ext cx="12384036" cy="1133353"/>
              <a:chOff x="-1341350" y="2010514"/>
              <a:chExt cx="12384036" cy="1133353"/>
            </a:xfrm>
          </p:grpSpPr>
          <p:sp>
            <p:nvSpPr>
              <p:cNvPr id="4" name="Wave 3"/>
              <p:cNvSpPr/>
              <p:nvPr/>
            </p:nvSpPr>
            <p:spPr>
              <a:xfrm>
                <a:off x="1953550" y="2010514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5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341350" y="2144644"/>
                <a:ext cx="3722145" cy="940645"/>
              </a:xfrm>
              <a:prstGeom prst="rect">
                <a:avLst/>
              </a:prstGeom>
            </p:spPr>
          </p:pic>
        </p:grpSp>
        <p:sp>
          <p:nvSpPr>
            <p:cNvPr id="29" name="文本框 12"/>
            <p:cNvSpPr txBox="1"/>
            <p:nvPr/>
          </p:nvSpPr>
          <p:spPr>
            <a:xfrm>
              <a:off x="235982" y="2401715"/>
              <a:ext cx="2060628" cy="263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32"/>
          <p:cNvGrpSpPr/>
          <p:nvPr/>
        </p:nvGrpSpPr>
        <p:grpSpPr>
          <a:xfrm>
            <a:off x="539262" y="4483808"/>
            <a:ext cx="4806462" cy="2374192"/>
            <a:chOff x="-2010488" y="3148183"/>
            <a:chExt cx="13084907" cy="1133353"/>
          </a:xfrm>
        </p:grpSpPr>
        <p:grpSp>
          <p:nvGrpSpPr>
            <p:cNvPr id="8" name="Group 23"/>
            <p:cNvGrpSpPr/>
            <p:nvPr/>
          </p:nvGrpSpPr>
          <p:grpSpPr>
            <a:xfrm>
              <a:off x="-2010488" y="3148183"/>
              <a:ext cx="13084907" cy="1133353"/>
              <a:chOff x="-2010488" y="3148183"/>
              <a:chExt cx="13084907" cy="1133353"/>
            </a:xfrm>
          </p:grpSpPr>
          <p:sp>
            <p:nvSpPr>
              <p:cNvPr id="21" name="Wave 20"/>
              <p:cNvSpPr/>
              <p:nvPr/>
            </p:nvSpPr>
            <p:spPr>
              <a:xfrm>
                <a:off x="1985283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FB552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2</a:t>
                </a: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10488" y="3244536"/>
                <a:ext cx="4380923" cy="940645"/>
              </a:xfrm>
              <a:prstGeom prst="rect">
                <a:avLst/>
              </a:prstGeom>
            </p:spPr>
          </p:pic>
        </p:grpSp>
        <p:sp>
          <p:nvSpPr>
            <p:cNvPr id="30" name="文本框 12"/>
            <p:cNvSpPr txBox="1"/>
            <p:nvPr/>
          </p:nvSpPr>
          <p:spPr>
            <a:xfrm>
              <a:off x="-150380" y="3496464"/>
              <a:ext cx="2318705" cy="279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31"/>
          <p:cNvGrpSpPr/>
          <p:nvPr/>
        </p:nvGrpSpPr>
        <p:grpSpPr>
          <a:xfrm>
            <a:off x="539262" y="2278217"/>
            <a:ext cx="4783015" cy="2340671"/>
            <a:chOff x="-1811654" y="4481247"/>
            <a:chExt cx="12903326" cy="1133353"/>
          </a:xfrm>
        </p:grpSpPr>
        <p:grpSp>
          <p:nvGrpSpPr>
            <p:cNvPr id="11" name="Group 24"/>
            <p:cNvGrpSpPr/>
            <p:nvPr/>
          </p:nvGrpSpPr>
          <p:grpSpPr>
            <a:xfrm>
              <a:off x="-1811654" y="4481247"/>
              <a:ext cx="12903326" cy="1133353"/>
              <a:chOff x="-1811654" y="4481247"/>
              <a:chExt cx="12903326" cy="1133353"/>
            </a:xfrm>
          </p:grpSpPr>
          <p:sp>
            <p:nvSpPr>
              <p:cNvPr id="22" name="Wave 21"/>
              <p:cNvSpPr/>
              <p:nvPr/>
            </p:nvSpPr>
            <p:spPr>
              <a:xfrm>
                <a:off x="2002536" y="4481247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4</a:t>
                </a:r>
              </a:p>
            </p:txBody>
          </p:sp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11654" y="4577600"/>
                <a:ext cx="4182092" cy="940645"/>
              </a:xfrm>
              <a:prstGeom prst="rect">
                <a:avLst/>
              </a:prstGeom>
            </p:spPr>
          </p:pic>
        </p:grpSp>
        <p:sp>
          <p:nvSpPr>
            <p:cNvPr id="31" name="文本框 12"/>
            <p:cNvSpPr txBox="1"/>
            <p:nvPr/>
          </p:nvSpPr>
          <p:spPr>
            <a:xfrm>
              <a:off x="275651" y="4791825"/>
              <a:ext cx="1767952" cy="283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7" name="勾"/>
          <p:cNvSpPr/>
          <p:nvPr/>
        </p:nvSpPr>
        <p:spPr bwMode="auto">
          <a:xfrm>
            <a:off x="10216938" y="5655260"/>
            <a:ext cx="691039" cy="823228"/>
          </a:xfrm>
          <a:custGeom>
            <a:avLst/>
            <a:gdLst>
              <a:gd name="T0" fmla="*/ 542159 w 3294"/>
              <a:gd name="T1" fmla="*/ 1438813 h 3351"/>
              <a:gd name="T2" fmla="*/ 799000 w 3294"/>
              <a:gd name="T3" fmla="*/ 921421 h 3351"/>
              <a:gd name="T4" fmla="*/ 1095065 w 3294"/>
              <a:gd name="T5" fmla="*/ 449159 h 3351"/>
              <a:gd name="T6" fmla="*/ 1337398 w 3294"/>
              <a:gd name="T7" fmla="*/ 142377 h 3351"/>
              <a:gd name="T8" fmla="*/ 1452922 w 3294"/>
              <a:gd name="T9" fmla="*/ 45131 h 3351"/>
              <a:gd name="T10" fmla="*/ 1594238 w 3294"/>
              <a:gd name="T11" fmla="*/ 15581 h 3351"/>
              <a:gd name="T12" fmla="*/ 1744151 w 3294"/>
              <a:gd name="T13" fmla="*/ 0 h 3351"/>
              <a:gd name="T14" fmla="*/ 1769943 w 3294"/>
              <a:gd name="T15" fmla="*/ 19879 h 3351"/>
              <a:gd name="T16" fmla="*/ 1760809 w 3294"/>
              <a:gd name="T17" fmla="*/ 44056 h 3351"/>
              <a:gd name="T18" fmla="*/ 1707076 w 3294"/>
              <a:gd name="T19" fmla="*/ 95097 h 3351"/>
              <a:gd name="T20" fmla="*/ 1218649 w 3294"/>
              <a:gd name="T21" fmla="*/ 704363 h 3351"/>
              <a:gd name="T22" fmla="*/ 773208 w 3294"/>
              <a:gd name="T23" fmla="*/ 1550566 h 3351"/>
              <a:gd name="T24" fmla="*/ 673803 w 3294"/>
              <a:gd name="T25" fmla="*/ 1763325 h 3351"/>
              <a:gd name="T26" fmla="*/ 503472 w 3294"/>
              <a:gd name="T27" fmla="*/ 1800397 h 3351"/>
              <a:gd name="T28" fmla="*/ 379888 w 3294"/>
              <a:gd name="T29" fmla="*/ 1779443 h 3351"/>
              <a:gd name="T30" fmla="*/ 298214 w 3294"/>
              <a:gd name="T31" fmla="*/ 1665542 h 3351"/>
              <a:gd name="T32" fmla="*/ 66091 w 3294"/>
              <a:gd name="T33" fmla="*/ 1371117 h 3351"/>
              <a:gd name="T34" fmla="*/ 0 w 3294"/>
              <a:gd name="T35" fmla="*/ 1265812 h 3351"/>
              <a:gd name="T36" fmla="*/ 72001 w 3294"/>
              <a:gd name="T37" fmla="*/ 1165879 h 3351"/>
              <a:gd name="T38" fmla="*/ 192362 w 3294"/>
              <a:gd name="T39" fmla="*/ 1115376 h 3351"/>
              <a:gd name="T40" fmla="*/ 342812 w 3294"/>
              <a:gd name="T41" fmla="*/ 1182535 h 3351"/>
              <a:gd name="T42" fmla="*/ 542159 w 3294"/>
              <a:gd name="T43" fmla="*/ 1438813 h 3351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3294" h="3351">
                <a:moveTo>
                  <a:pt x="1009" y="2678"/>
                </a:moveTo>
                <a:cubicBezTo>
                  <a:pt x="1157" y="2345"/>
                  <a:pt x="1317" y="2024"/>
                  <a:pt x="1487" y="1715"/>
                </a:cubicBezTo>
                <a:cubicBezTo>
                  <a:pt x="1658" y="1407"/>
                  <a:pt x="1842" y="1113"/>
                  <a:pt x="2038" y="836"/>
                </a:cubicBezTo>
                <a:cubicBezTo>
                  <a:pt x="2235" y="558"/>
                  <a:pt x="2385" y="368"/>
                  <a:pt x="2489" y="265"/>
                </a:cubicBezTo>
                <a:cubicBezTo>
                  <a:pt x="2592" y="162"/>
                  <a:pt x="2664" y="101"/>
                  <a:pt x="2704" y="84"/>
                </a:cubicBezTo>
                <a:cubicBezTo>
                  <a:pt x="2743" y="66"/>
                  <a:pt x="2831" y="48"/>
                  <a:pt x="2967" y="29"/>
                </a:cubicBezTo>
                <a:cubicBezTo>
                  <a:pt x="3102" y="10"/>
                  <a:pt x="3195" y="0"/>
                  <a:pt x="3246" y="0"/>
                </a:cubicBezTo>
                <a:cubicBezTo>
                  <a:pt x="3278" y="0"/>
                  <a:pt x="3294" y="13"/>
                  <a:pt x="3294" y="37"/>
                </a:cubicBezTo>
                <a:cubicBezTo>
                  <a:pt x="3294" y="52"/>
                  <a:pt x="3288" y="67"/>
                  <a:pt x="3277" y="82"/>
                </a:cubicBezTo>
                <a:cubicBezTo>
                  <a:pt x="3265" y="96"/>
                  <a:pt x="3232" y="128"/>
                  <a:pt x="3177" y="177"/>
                </a:cubicBezTo>
                <a:cubicBezTo>
                  <a:pt x="2902" y="433"/>
                  <a:pt x="2599" y="811"/>
                  <a:pt x="2268" y="1311"/>
                </a:cubicBezTo>
                <a:cubicBezTo>
                  <a:pt x="1938" y="1811"/>
                  <a:pt x="1661" y="2336"/>
                  <a:pt x="1439" y="2886"/>
                </a:cubicBezTo>
                <a:cubicBezTo>
                  <a:pt x="1349" y="3106"/>
                  <a:pt x="1287" y="3238"/>
                  <a:pt x="1254" y="3282"/>
                </a:cubicBezTo>
                <a:cubicBezTo>
                  <a:pt x="1221" y="3328"/>
                  <a:pt x="1115" y="3351"/>
                  <a:pt x="937" y="3351"/>
                </a:cubicBezTo>
                <a:cubicBezTo>
                  <a:pt x="809" y="3351"/>
                  <a:pt x="732" y="3338"/>
                  <a:pt x="707" y="3312"/>
                </a:cubicBezTo>
                <a:cubicBezTo>
                  <a:pt x="682" y="3286"/>
                  <a:pt x="631" y="3215"/>
                  <a:pt x="555" y="3100"/>
                </a:cubicBezTo>
                <a:cubicBezTo>
                  <a:pt x="430" y="2907"/>
                  <a:pt x="286" y="2724"/>
                  <a:pt x="123" y="2552"/>
                </a:cubicBezTo>
                <a:cubicBezTo>
                  <a:pt x="41" y="2466"/>
                  <a:pt x="0" y="2400"/>
                  <a:pt x="0" y="2356"/>
                </a:cubicBezTo>
                <a:cubicBezTo>
                  <a:pt x="0" y="2295"/>
                  <a:pt x="45" y="2233"/>
                  <a:pt x="134" y="2170"/>
                </a:cubicBezTo>
                <a:cubicBezTo>
                  <a:pt x="224" y="2107"/>
                  <a:pt x="298" y="2076"/>
                  <a:pt x="358" y="2076"/>
                </a:cubicBezTo>
                <a:cubicBezTo>
                  <a:pt x="434" y="2076"/>
                  <a:pt x="527" y="2118"/>
                  <a:pt x="638" y="2201"/>
                </a:cubicBezTo>
                <a:cubicBezTo>
                  <a:pt x="749" y="2285"/>
                  <a:pt x="873" y="2444"/>
                  <a:pt x="1009" y="2678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+mn-cs"/>
            </a:endParaRPr>
          </a:p>
        </p:txBody>
      </p:sp>
      <p:grpSp>
        <p:nvGrpSpPr>
          <p:cNvPr id="23" name="Group 32"/>
          <p:cNvGrpSpPr/>
          <p:nvPr/>
        </p:nvGrpSpPr>
        <p:grpSpPr>
          <a:xfrm>
            <a:off x="6213231" y="2391507"/>
            <a:ext cx="4595447" cy="2344617"/>
            <a:chOff x="-1558964" y="3148183"/>
            <a:chExt cx="12650636" cy="1133353"/>
          </a:xfrm>
        </p:grpSpPr>
        <p:grpSp>
          <p:nvGrpSpPr>
            <p:cNvPr id="24" name="Group 23"/>
            <p:cNvGrpSpPr/>
            <p:nvPr/>
          </p:nvGrpSpPr>
          <p:grpSpPr>
            <a:xfrm>
              <a:off x="-1558964" y="3148183"/>
              <a:ext cx="12650636" cy="1133353"/>
              <a:chOff x="-1558964" y="3148183"/>
              <a:chExt cx="12650636" cy="1133353"/>
            </a:xfrm>
          </p:grpSpPr>
          <p:sp>
            <p:nvSpPr>
              <p:cNvPr id="26" name="Wave 25"/>
              <p:cNvSpPr/>
              <p:nvPr/>
            </p:nvSpPr>
            <p:spPr>
              <a:xfrm>
                <a:off x="2002536" y="3148183"/>
                <a:ext cx="9089136" cy="1133353"/>
              </a:xfrm>
              <a:prstGeom prst="wave">
                <a:avLst>
                  <a:gd name="adj1" fmla="val 11142"/>
                  <a:gd name="adj2" fmla="val 0"/>
                </a:avLst>
              </a:prstGeom>
              <a:solidFill>
                <a:srgbClr val="E551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3</a:t>
                </a:r>
              </a:p>
            </p:txBody>
          </p:sp>
          <p:pic>
            <p:nvPicPr>
              <p:cNvPr id="28" name="图片 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558964" y="3244536"/>
                <a:ext cx="3929399" cy="940645"/>
              </a:xfrm>
              <a:prstGeom prst="rect">
                <a:avLst/>
              </a:prstGeom>
            </p:spPr>
          </p:pic>
        </p:grpSp>
        <p:sp>
          <p:nvSpPr>
            <p:cNvPr id="25" name="文本框 12"/>
            <p:cNvSpPr txBox="1"/>
            <p:nvPr/>
          </p:nvSpPr>
          <p:spPr>
            <a:xfrm>
              <a:off x="267384" y="3473218"/>
              <a:ext cx="1833544" cy="2826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B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微软雅黑 Light" panose="020B0502040204020203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32" name="文本框 12"/>
          <p:cNvSpPr txBox="1"/>
          <p:nvPr/>
        </p:nvSpPr>
        <p:spPr>
          <a:xfrm>
            <a:off x="552091" y="241540"/>
            <a:ext cx="109037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Chọn số thích hợp điền vào chỗ trống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微软雅黑 Light" panose="020B0502040204020203" pitchFamily="34" charset="-122"/>
              <a:cs typeface="Times New Roman" pitchFamily="18" charset="0"/>
            </a:endParaRPr>
          </a:p>
        </p:txBody>
      </p:sp>
      <p:graphicFrame>
        <p:nvGraphicFramePr>
          <p:cNvPr id="5204" name="Object 84"/>
          <p:cNvGraphicFramePr>
            <a:graphicFrameLocks noChangeAspect="1"/>
          </p:cNvGraphicFramePr>
          <p:nvPr/>
        </p:nvGraphicFramePr>
        <p:xfrm>
          <a:off x="3133359" y="994630"/>
          <a:ext cx="4908672" cy="1336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066680" imgH="393480" progId="Equation.3">
                  <p:embed/>
                </p:oleObj>
              </mc:Choice>
              <mc:Fallback>
                <p:oleObj name="Equation" r:id="rId7" imgW="1066680" imgH="393480" progId="Equation.3">
                  <p:embed/>
                  <p:pic>
                    <p:nvPicPr>
                      <p:cNvPr id="5204" name="Object 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3359" y="994630"/>
                        <a:ext cx="4908672" cy="1336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208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2FD968FE-3E52-46A1-A9F9-0B70BBFE0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56544"/>
            <a:ext cx="6865153" cy="12192001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BA120712-8329-4F2A-88B7-1F21E3CB89FA}"/>
              </a:ext>
            </a:extLst>
          </p:cNvPr>
          <p:cNvGrpSpPr/>
          <p:nvPr/>
        </p:nvGrpSpPr>
        <p:grpSpPr>
          <a:xfrm>
            <a:off x="26378" y="-270964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BBA2B48-8E73-4712-8907-58A05E67A4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6231C55-7479-4B37-A5CC-00B324AA0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A8BB63D5-BC33-467E-9321-4AADCE7068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1B29EA4-2B7B-4B69-A57F-4E407C9CF1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605654" y="1444334"/>
            <a:ext cx="904009" cy="72216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99BDDCF-1118-487F-854A-92658E46A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10663429" y="1422688"/>
            <a:ext cx="1919200" cy="2011695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FEE337F4-7147-4BFF-8706-B4DAD93FF512}"/>
              </a:ext>
            </a:extLst>
          </p:cNvPr>
          <p:cNvGrpSpPr/>
          <p:nvPr/>
        </p:nvGrpSpPr>
        <p:grpSpPr>
          <a:xfrm>
            <a:off x="0" y="4594937"/>
            <a:ext cx="12389512" cy="2883807"/>
            <a:chOff x="0" y="4404304"/>
            <a:chExt cx="12389512" cy="2883807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E2FEF7BE-C77C-4A7B-846B-366DA6A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94" t="32323" r="11231" b="50707"/>
            <a:stretch/>
          </p:blipFill>
          <p:spPr>
            <a:xfrm>
              <a:off x="7394143" y="4404304"/>
              <a:ext cx="3401640" cy="2740889"/>
            </a:xfrm>
            <a:prstGeom prst="rect">
              <a:avLst/>
            </a:prstGeom>
          </p:spPr>
        </p:pic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26D4E6E-DD54-48BC-8397-EF52D39A3C34}"/>
                </a:ext>
              </a:extLst>
            </p:cNvPr>
            <p:cNvGrpSpPr/>
            <p:nvPr/>
          </p:nvGrpSpPr>
          <p:grpSpPr>
            <a:xfrm>
              <a:off x="0" y="4703005"/>
              <a:ext cx="12389512" cy="2585106"/>
              <a:chOff x="0" y="4703005"/>
              <a:chExt cx="12389512" cy="2585106"/>
            </a:xfrm>
          </p:grpSpPr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DDC9AC2F-004F-40E0-898F-917C7A9350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0556773" y="4703005"/>
                <a:ext cx="1238173" cy="2166501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67B1AC0A-D340-44A2-9A83-F1305489E7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0953829" y="5642264"/>
                <a:ext cx="1238172" cy="96635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8AAF451-9525-49A1-A615-80AF759468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828" t="83232" r="12103" b="2677"/>
              <a:stretch/>
            </p:blipFill>
            <p:spPr>
              <a:xfrm>
                <a:off x="11151340" y="5786255"/>
                <a:ext cx="1238172" cy="966355"/>
              </a:xfrm>
              <a:prstGeom prst="rect">
                <a:avLst/>
              </a:prstGeom>
            </p:spPr>
          </p:pic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EA77B95B-2476-42F0-871D-7A89346DEA0C}"/>
                  </a:ext>
                </a:extLst>
              </p:cNvPr>
              <p:cNvGrpSpPr/>
              <p:nvPr/>
            </p:nvGrpSpPr>
            <p:grpSpPr>
              <a:xfrm>
                <a:off x="0" y="5004262"/>
                <a:ext cx="5085153" cy="2283849"/>
                <a:chOff x="0" y="4516892"/>
                <a:chExt cx="5085153" cy="2771220"/>
              </a:xfrm>
            </p:grpSpPr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3AC466CA-BD73-4FC1-A7A2-2B97C1AF11D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0" y="4588764"/>
                  <a:ext cx="1639375" cy="2078182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CF955CB9-31A7-4D60-8E9C-4AB17CD48E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121390" y="5728300"/>
                  <a:ext cx="1402773" cy="1288473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815671FA-884D-4AFD-8FCD-0E4EB3BDF1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704" t="69697" r="34629" b="11515"/>
                <a:stretch/>
              </p:blipFill>
              <p:spPr>
                <a:xfrm>
                  <a:off x="2999684" y="4516892"/>
                  <a:ext cx="1402773" cy="2771220"/>
                </a:xfrm>
                <a:prstGeom prst="rect">
                  <a:avLst/>
                </a:prstGeom>
              </p:spPr>
            </p:pic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4D5EAB6-B49F-40EF-8237-E28543CC3B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0505" r="64160" b="9192"/>
                <a:stretch/>
              </p:blipFill>
              <p:spPr>
                <a:xfrm>
                  <a:off x="3846980" y="5340645"/>
                  <a:ext cx="1238173" cy="1569591"/>
                </a:xfrm>
                <a:prstGeom prst="rect">
                  <a:avLst/>
                </a:prstGeom>
              </p:spPr>
            </p:pic>
          </p:grpSp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6355B9DD-4EC8-4C95-8BB6-5079B4C99B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97" t="21717" r="43942" b="61162"/>
              <a:stretch/>
            </p:blipFill>
            <p:spPr>
              <a:xfrm>
                <a:off x="4709235" y="4938833"/>
                <a:ext cx="3481512" cy="1957267"/>
              </a:xfrm>
              <a:prstGeom prst="rect">
                <a:avLst/>
              </a:prstGeom>
            </p:spPr>
          </p:pic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A866C5CC-C8CD-4A74-85BB-01B52E1914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505" r="64160" b="9192"/>
              <a:stretch/>
            </p:blipFill>
            <p:spPr>
              <a:xfrm>
                <a:off x="1270946" y="5577302"/>
                <a:ext cx="1238173" cy="1293549"/>
              </a:xfrm>
              <a:prstGeom prst="rect">
                <a:avLst/>
              </a:prstGeom>
            </p:spPr>
          </p:pic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88446E4-D1B9-45D7-92B8-F3618BCBE9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136686" y="0"/>
            <a:ext cx="1084876" cy="89645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041C6EAB-E2E5-4B58-87CF-EC4528A5AE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1491912" y="4125617"/>
            <a:ext cx="1565534" cy="13937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DEFDBA-B5BF-164D-E93E-F4C3F257D0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0669" y="1085417"/>
            <a:ext cx="4895512" cy="1201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87AAFE-517D-E6C8-E985-9A0F8A2A071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6840" y="2495857"/>
            <a:ext cx="10150720" cy="169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D735E3-6911-8BB1-3198-06C5949FA5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7117" y="1025959"/>
            <a:ext cx="2255716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91C39-3F74-7916-555D-0B2B2E69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604" y="704850"/>
            <a:ext cx="11755965" cy="160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đầu nhận biết về rút gọn phân số và phân số tối giản.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rút gọn phân </a:t>
            </a:r>
            <a:r>
              <a:rPr lang="vi-VN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(trong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trường hợp đơn giản).</a:t>
            </a:r>
          </a:p>
        </p:txBody>
      </p:sp>
    </p:spTree>
    <p:extLst>
      <p:ext uri="{BB962C8B-B14F-4D97-AF65-F5344CB8AC3E}">
        <p14:creationId xmlns:p14="http://schemas.microsoft.com/office/powerpoint/2010/main" val="267588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>
            <a:extLst>
              <a:ext uri="{FF2B5EF4-FFF2-40B4-BE49-F238E27FC236}">
                <a16:creationId xmlns:a16="http://schemas.microsoft.com/office/drawing/2014/main" id="{F323FC6A-16C9-45BD-84D9-569DDFE6F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16"/>
          <a:stretch/>
        </p:blipFill>
        <p:spPr>
          <a:xfrm rot="5400000">
            <a:off x="2663422" y="-2663423"/>
            <a:ext cx="6865153" cy="121920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B3DF418-A999-4706-ADCA-1A6D2A6E9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1152525" y="1590675"/>
            <a:ext cx="10134997" cy="386582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FC8854C-FA94-4A76-ACF1-0710A3687B63}"/>
              </a:ext>
            </a:extLst>
          </p:cNvPr>
          <p:cNvGrpSpPr/>
          <p:nvPr/>
        </p:nvGrpSpPr>
        <p:grpSpPr>
          <a:xfrm>
            <a:off x="1" y="-2"/>
            <a:ext cx="12192000" cy="1444337"/>
            <a:chOff x="0" y="-1"/>
            <a:chExt cx="12192001" cy="101272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3C9884-253A-4F4C-9ED7-270E7F3556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C70079D-E4CD-4A05-B02A-21F38EAEA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8FF58C-1E3F-4984-8521-84750D5DE6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3F9F4EB1-3543-4B09-B3CE-10D018A7BE33}"/>
              </a:ext>
            </a:extLst>
          </p:cNvPr>
          <p:cNvGrpSpPr/>
          <p:nvPr/>
        </p:nvGrpSpPr>
        <p:grpSpPr>
          <a:xfrm flipV="1">
            <a:off x="0" y="5413663"/>
            <a:ext cx="12192000" cy="1444337"/>
            <a:chOff x="0" y="-1"/>
            <a:chExt cx="12192001" cy="101272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1900B3F-6C00-4CC0-B69B-833FC76B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>
              <a:off x="0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09F842E-D75D-4182-8BAB-7CAF961863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5233"/>
            <a:stretch/>
          </p:blipFill>
          <p:spPr>
            <a:xfrm flipH="1">
              <a:off x="5058697" y="0"/>
              <a:ext cx="5132439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7064546-CE52-4ACD-BD49-0D5DC4982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4066" l="0" r="994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15" b="85233"/>
            <a:stretch/>
          </p:blipFill>
          <p:spPr>
            <a:xfrm>
              <a:off x="10191137" y="-1"/>
              <a:ext cx="2000864" cy="10127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4B89F5A8-3F6F-44D7-B2BF-19497AC0AF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371883" y="2779312"/>
            <a:ext cx="904009" cy="72216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38D0D97-EC52-4A84-879F-47A5E41E70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0530" r="45608" b="78939"/>
          <a:stretch/>
        </p:blipFill>
        <p:spPr>
          <a:xfrm>
            <a:off x="10769382" y="2872947"/>
            <a:ext cx="904009" cy="7221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4D31F51-7897-4677-A4DB-C78BA5478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10" t="13839" r="16909" b="68434"/>
          <a:stretch/>
        </p:blipFill>
        <p:spPr>
          <a:xfrm rot="1121413">
            <a:off x="716778" y="101587"/>
            <a:ext cx="1582317" cy="194874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89C7D57-C85E-49A5-94CC-9EAA126A7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1" r="84605" b="75454"/>
          <a:stretch/>
        </p:blipFill>
        <p:spPr>
          <a:xfrm>
            <a:off x="9212651" y="4007045"/>
            <a:ext cx="2460740" cy="203336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9FB091C-980B-4DF5-B3D2-0463CBF85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2" t="26060" r="100" b="62879"/>
          <a:stretch/>
        </p:blipFill>
        <p:spPr>
          <a:xfrm flipH="1">
            <a:off x="676389" y="4716808"/>
            <a:ext cx="1565534" cy="139370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963B295-EC47-47A3-ACCA-7471E69FBC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41971" r="44170" b="50000"/>
          <a:stretch/>
        </p:blipFill>
        <p:spPr>
          <a:xfrm>
            <a:off x="2394558" y="4475316"/>
            <a:ext cx="4280183" cy="14178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2FDF3C-691C-4714-BF75-99B98A83C91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 flipH="1" flipV="1">
            <a:off x="8142254" y="3722785"/>
            <a:ext cx="800468" cy="88685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CCAAE1D-E3C4-4E71-AAE9-0FDD488F55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5080A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501345">
            <a:off x="3129722" y="2047225"/>
            <a:ext cx="800468" cy="88685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C33EED8-49DD-4596-AD05-DC307330D27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26" t="63081" r="15319" b="23737"/>
          <a:stretch/>
        </p:blipFill>
        <p:spPr>
          <a:xfrm>
            <a:off x="9006446" y="537994"/>
            <a:ext cx="1919200" cy="20116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0AD2B2-2110-B44B-4911-D6F1F0AF696C}"/>
              </a:ext>
            </a:extLst>
          </p:cNvPr>
          <p:cNvSpPr txBox="1"/>
          <p:nvPr/>
        </p:nvSpPr>
        <p:spPr>
          <a:xfrm>
            <a:off x="3495675" y="2876550"/>
            <a:ext cx="51244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SVN-Hole Hearted" panose="020B0A06020104020203" pitchFamily="34" charset="0"/>
                <a:ea typeface="字魂59号-创粗黑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54109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C11E79-1DE6-C251-DF9B-91AE0C20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269364"/>
            <a:ext cx="11115675" cy="368363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9B65EBB-723B-2199-6481-D0E36F3D1190}"/>
              </a:ext>
            </a:extLst>
          </p:cNvPr>
          <p:cNvSpPr/>
          <p:nvPr/>
        </p:nvSpPr>
        <p:spPr>
          <a:xfrm>
            <a:off x="7467600" y="1466850"/>
            <a:ext cx="3800475" cy="1152525"/>
          </a:xfrm>
          <a:prstGeom prst="wedgeRoundRectCallout">
            <a:avLst>
              <a:gd name="adj1" fmla="val -42637"/>
              <a:gd name="adj2" fmla="val 74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4F7237F-7D04-300D-EA94-39DF7683722F}"/>
              </a:ext>
            </a:extLst>
          </p:cNvPr>
          <p:cNvSpPr/>
          <p:nvPr/>
        </p:nvSpPr>
        <p:spPr>
          <a:xfrm>
            <a:off x="7905750" y="2895600"/>
            <a:ext cx="3800475" cy="1381125"/>
          </a:xfrm>
          <a:prstGeom prst="wedgeRoundRectCallout">
            <a:avLst>
              <a:gd name="adj1" fmla="val -42637"/>
              <a:gd name="adj2" fmla="val 740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C7A96565-9149-DF4F-5D73-FEE454205D86}"/>
              </a:ext>
            </a:extLst>
          </p:cNvPr>
          <p:cNvSpPr/>
          <p:nvPr/>
        </p:nvSpPr>
        <p:spPr>
          <a:xfrm>
            <a:off x="1647825" y="3314700"/>
            <a:ext cx="2085975" cy="1381125"/>
          </a:xfrm>
          <a:prstGeom prst="wedgeRoundRectCallout">
            <a:avLst>
              <a:gd name="adj1" fmla="val 64212"/>
              <a:gd name="adj2" fmla="val 1200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4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8127A63-2FD1-96C7-1495-05402A3CF172}"/>
              </a:ext>
            </a:extLst>
          </p:cNvPr>
          <p:cNvSpPr/>
          <p:nvPr/>
        </p:nvSpPr>
        <p:spPr>
          <a:xfrm>
            <a:off x="176981" y="176981"/>
            <a:ext cx="11877367" cy="6538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D8CA83-A3D0-CE12-2A6D-2D7FBB1B332A}"/>
              </a:ext>
            </a:extLst>
          </p:cNvPr>
          <p:cNvSpPr txBox="1"/>
          <p:nvPr/>
        </p:nvSpPr>
        <p:spPr>
          <a:xfrm>
            <a:off x="983226" y="288206"/>
            <a:ext cx="2112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/>
              <p:nvPr/>
            </p:nvSpPr>
            <p:spPr>
              <a:xfrm>
                <a:off x="648930" y="906718"/>
                <a:ext cx="11543070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6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ho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ph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s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kumimoji="0" lang="en-US" sz="36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Theo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í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ấ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ơ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ả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ủ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ph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â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n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s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ố,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ta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a:rPr kumimoji="0" lang="en-US" sz="36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ó: </m:t>
                    </m:r>
                  </m:oMath>
                </a14:m>
                <a:r>
                  <a:rPr kumimoji="0" lang="en-US" sz="36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59C65E-A9B8-D277-F73A-5B2E7ACAC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930" y="906718"/>
                <a:ext cx="11543070" cy="973985"/>
              </a:xfrm>
              <a:prstGeom prst="rect">
                <a:avLst/>
              </a:prstGeom>
              <a:blipFill>
                <a:blip r:embed="rId3"/>
                <a:stretch>
                  <a:fillRect l="-158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/>
              <p:nvPr/>
            </p:nvSpPr>
            <p:spPr>
              <a:xfrm>
                <a:off x="4467225" y="1772877"/>
                <a:ext cx="3438525" cy="997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0" lvl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9 : 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12</m:t>
                        </m:r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: 3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kumimoji="0" lang="en-US" sz="3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F07CE8-0EA1-6711-E8AB-9514EEEB2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225" y="1772877"/>
                <a:ext cx="3438525" cy="997774"/>
              </a:xfrm>
              <a:prstGeom prst="rect">
                <a:avLst/>
              </a:prstGeom>
              <a:blipFill>
                <a:blip r:embed="rId4"/>
                <a:stretch>
                  <a:fillRect b="-7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346CC22-0A2E-9DFC-22CA-20B8BF649A56}"/>
              </a:ext>
            </a:extLst>
          </p:cNvPr>
          <p:cNvSpPr txBox="1"/>
          <p:nvPr/>
        </p:nvSpPr>
        <p:spPr>
          <a:xfrm>
            <a:off x="450441" y="2567446"/>
            <a:ext cx="2550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A95AC0-C100-7285-8535-04551CED83AC}"/>
                  </a:ext>
                </a:extLst>
              </p:cNvPr>
              <p:cNvSpPr txBox="1"/>
              <p:nvPr/>
            </p:nvSpPr>
            <p:spPr>
              <a:xfrm>
                <a:off x="731274" y="3236039"/>
                <a:ext cx="10494399" cy="973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lvl="0" indent="-571500">
                  <a:buFont typeface="Arial" panose="020B0604020202020204" pitchFamily="34" charset="0"/>
                  <a:buChar char="•"/>
                </a:pPr>
                <a:r>
                  <a:rPr kumimoji="0" lang="en-US" sz="36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Hai </a:t>
                </a:r>
                <a:r>
                  <a:rPr kumimoji="0" lang="en-US" sz="360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60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36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ằ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nhau</m:t>
                    </m:r>
                    <m:r>
                      <a:rPr lang="en-US" sz="36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kumimoji="0" lang="en-US" sz="360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3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A95AC0-C100-7285-8535-04551CED8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274" y="3236039"/>
                <a:ext cx="10494399" cy="973985"/>
              </a:xfrm>
              <a:prstGeom prst="rect">
                <a:avLst/>
              </a:prstGeom>
              <a:blipFill>
                <a:blip r:embed="rId5"/>
                <a:stretch>
                  <a:fillRect l="-16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3C5A2-EE39-A352-36C3-B2ED5001A1E8}"/>
                  </a:ext>
                </a:extLst>
              </p:cNvPr>
              <p:cNvSpPr txBox="1"/>
              <p:nvPr/>
            </p:nvSpPr>
            <p:spPr>
              <a:xfrm>
                <a:off x="747251" y="4444181"/>
                <a:ext cx="11149781" cy="680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4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en-US" sz="2400" b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ử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ẫ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đề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é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ơ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ử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ẫ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ủ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4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 12</m:t>
                        </m:r>
                      </m:den>
                    </m:f>
                  </m:oMath>
                </a14:m>
                <a:endPara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C03C5A2-EE39-A352-36C3-B2ED5001A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51" y="4444181"/>
                <a:ext cx="11149781" cy="680251"/>
              </a:xfrm>
              <a:prstGeom prst="rect">
                <a:avLst/>
              </a:prstGeom>
              <a:blipFill>
                <a:blip r:embed="rId6"/>
                <a:stretch>
                  <a:fillRect l="-765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/>
              <p:nvPr/>
            </p:nvSpPr>
            <p:spPr>
              <a:xfrm>
                <a:off x="865237" y="5289755"/>
                <a:ext cx="11149781" cy="777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ó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ằ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ng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đã đượ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ú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ọ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2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4DC7D1-61F3-B09C-DCC9-508F57CC6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237" y="5289755"/>
                <a:ext cx="11149781" cy="777970"/>
              </a:xfrm>
              <a:prstGeom prst="rect">
                <a:avLst/>
              </a:prstGeom>
              <a:blipFill>
                <a:blip r:embed="rId7"/>
                <a:stretch>
                  <a:fillRect l="-984" b="-8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48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syb4e1z3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516</Words>
  <Application>Microsoft Office PowerPoint</Application>
  <PresentationFormat>Widescreen</PresentationFormat>
  <Paragraphs>99</Paragraphs>
  <Slides>19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字魂52号-阿开漫画体</vt:lpstr>
      <vt:lpstr>字魂59号-创粗黑</vt:lpstr>
      <vt:lpstr>Arial</vt:lpstr>
      <vt:lpstr>Calibri</vt:lpstr>
      <vt:lpstr>Cambria</vt:lpstr>
      <vt:lpstr>Cambria Math</vt:lpstr>
      <vt:lpstr>SVN-Hole Hearted</vt:lpstr>
      <vt:lpstr>UTM Avo</vt:lpstr>
      <vt:lpstr>UTM Futura Extra</vt:lpstr>
      <vt:lpstr>1_Office Theme</vt:lpstr>
      <vt:lpstr>Office 主题​​</vt:lpstr>
      <vt:lpstr>5_Office Theme</vt:lpstr>
      <vt:lpstr>2_Office Theme</vt:lpstr>
      <vt:lpstr>1_Office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2023-12-28T02:51:37Z</dcterms:created>
  <dcterms:modified xsi:type="dcterms:W3CDTF">2023-12-28T05:17:00Z</dcterms:modified>
</cp:coreProperties>
</file>