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90" r:id="rId2"/>
    <p:sldId id="291" r:id="rId3"/>
    <p:sldId id="284" r:id="rId4"/>
    <p:sldId id="295" r:id="rId5"/>
    <p:sldId id="293" r:id="rId6"/>
    <p:sldId id="296" r:id="rId7"/>
    <p:sldId id="288" r:id="rId8"/>
    <p:sldId id="298" r:id="rId9"/>
    <p:sldId id="304" r:id="rId10"/>
    <p:sldId id="300" r:id="rId11"/>
    <p:sldId id="301" r:id="rId12"/>
    <p:sldId id="302" r:id="rId13"/>
    <p:sldId id="303" r:id="rId14"/>
    <p:sldId id="297" r:id="rId15"/>
    <p:sldId id="294" r:id="rId16"/>
    <p:sldId id="270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  <p:embeddedFont>
      <p:font typeface="UTM Avo" panose="02040603050506020204" pitchFamily="18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61B900"/>
    <a:srgbClr val="FFEBC4"/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vi-VN" altLang="en-US" sz="12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 vào số để chọn câu hỏi </a:t>
            </a:r>
          </a:p>
          <a:p>
            <a:pPr algn="ctr"/>
            <a:r>
              <a:rPr lang="vi-VN" altLang="en-US" sz="12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 vào hình con vật để xây dựng nông trại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43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617AFE8-5F0D-4BE8-9E46-73A90ECAE6F9}"/>
              </a:ext>
            </a:extLst>
          </p:cNvPr>
          <p:cNvSpPr/>
          <p:nvPr userDrawn="1"/>
        </p:nvSpPr>
        <p:spPr bwMode="auto">
          <a:xfrm>
            <a:off x="11155680" y="136525"/>
            <a:ext cx="1175658" cy="1248138"/>
          </a:xfrm>
          <a:prstGeom prst="ellipse">
            <a:avLst/>
          </a:prstGeom>
          <a:solidFill>
            <a:srgbClr val="29AE9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7586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84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34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62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64F625B-CF03-445C-A5F2-DBADAF397E63}"/>
              </a:ext>
            </a:extLst>
          </p:cNvPr>
          <p:cNvSpPr/>
          <p:nvPr userDrawn="1"/>
        </p:nvSpPr>
        <p:spPr bwMode="auto">
          <a:xfrm>
            <a:off x="10769030" y="266338"/>
            <a:ext cx="1175658" cy="1248138"/>
          </a:xfrm>
          <a:prstGeom prst="ellipse">
            <a:avLst/>
          </a:prstGeom>
          <a:solidFill>
            <a:srgbClr val="29AE9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3196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0120978-7883-4BF6-87CC-AD0B93883DA2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64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74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7612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E1C8935-5503-46B3-AA64-FDD06962785D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49" r:id="rId9"/>
    <p:sldLayoutId id="2147483650" r:id="rId10"/>
    <p:sldLayoutId id="2147483652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15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23.wdp"/><Relationship Id="rId5" Type="http://schemas.openxmlformats.org/officeDocument/2006/relationships/image" Target="../media/image41.png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15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23.wdp"/><Relationship Id="rId5" Type="http://schemas.openxmlformats.org/officeDocument/2006/relationships/image" Target="../media/image41.png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15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23.wdp"/><Relationship Id="rId5" Type="http://schemas.openxmlformats.org/officeDocument/2006/relationships/image" Target="../media/image41.png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15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23.wdp"/><Relationship Id="rId5" Type="http://schemas.openxmlformats.org/officeDocument/2006/relationships/image" Target="../media/image41.png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microsoft.com/office/2007/relationships/hdphoto" Target="../media/hdphoto10.wdp"/><Relationship Id="rId26" Type="http://schemas.openxmlformats.org/officeDocument/2006/relationships/image" Target="../media/image28.png"/><Relationship Id="rId39" Type="http://schemas.microsoft.com/office/2007/relationships/hdphoto" Target="../media/hdphoto19.wdp"/><Relationship Id="rId21" Type="http://schemas.openxmlformats.org/officeDocument/2006/relationships/image" Target="../media/image25.png"/><Relationship Id="rId34" Type="http://schemas.openxmlformats.org/officeDocument/2006/relationships/image" Target="../media/image32.png"/><Relationship Id="rId42" Type="http://schemas.microsoft.com/office/2007/relationships/hdphoto" Target="../media/hdphoto20.wdp"/><Relationship Id="rId47" Type="http://schemas.openxmlformats.org/officeDocument/2006/relationships/image" Target="../media/image37.png"/><Relationship Id="rId50" Type="http://schemas.openxmlformats.org/officeDocument/2006/relationships/image" Target="../media/image38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microsoft.com/office/2007/relationships/hdphoto" Target="../media/hdphoto9.wdp"/><Relationship Id="rId29" Type="http://schemas.microsoft.com/office/2007/relationships/hdphoto" Target="../media/hdphoto15.wdp"/><Relationship Id="rId11" Type="http://schemas.openxmlformats.org/officeDocument/2006/relationships/image" Target="../media/image20.png"/><Relationship Id="rId24" Type="http://schemas.microsoft.com/office/2007/relationships/hdphoto" Target="../media/hdphoto13.wdp"/><Relationship Id="rId32" Type="http://schemas.openxmlformats.org/officeDocument/2006/relationships/image" Target="../media/image31.png"/><Relationship Id="rId37" Type="http://schemas.openxmlformats.org/officeDocument/2006/relationships/slide" Target="slide10.xml"/><Relationship Id="rId40" Type="http://schemas.openxmlformats.org/officeDocument/2006/relationships/slide" Target="slide11.xml"/><Relationship Id="rId45" Type="http://schemas.microsoft.com/office/2007/relationships/hdphoto" Target="../media/hdphoto21.wdp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23" Type="http://schemas.openxmlformats.org/officeDocument/2006/relationships/image" Target="../media/image26.png"/><Relationship Id="rId28" Type="http://schemas.openxmlformats.org/officeDocument/2006/relationships/image" Target="../media/image29.png"/><Relationship Id="rId36" Type="http://schemas.microsoft.com/office/2007/relationships/hdphoto" Target="../media/hdphoto18.wdp"/><Relationship Id="rId49" Type="http://schemas.openxmlformats.org/officeDocument/2006/relationships/slide" Target="slide14.xml"/><Relationship Id="rId10" Type="http://schemas.microsoft.com/office/2007/relationships/hdphoto" Target="../media/hdphoto6.wdp"/><Relationship Id="rId19" Type="http://schemas.openxmlformats.org/officeDocument/2006/relationships/image" Target="../media/image24.png"/><Relationship Id="rId31" Type="http://schemas.microsoft.com/office/2007/relationships/hdphoto" Target="../media/hdphoto16.wdp"/><Relationship Id="rId44" Type="http://schemas.openxmlformats.org/officeDocument/2006/relationships/image" Target="../media/image36.png"/><Relationship Id="rId4" Type="http://schemas.microsoft.com/office/2007/relationships/hdphoto" Target="../media/hdphoto3.wdp"/><Relationship Id="rId9" Type="http://schemas.openxmlformats.org/officeDocument/2006/relationships/image" Target="../media/image19.png"/><Relationship Id="rId14" Type="http://schemas.microsoft.com/office/2007/relationships/hdphoto" Target="../media/hdphoto8.wdp"/><Relationship Id="rId22" Type="http://schemas.microsoft.com/office/2007/relationships/hdphoto" Target="../media/hdphoto12.wdp"/><Relationship Id="rId27" Type="http://schemas.microsoft.com/office/2007/relationships/hdphoto" Target="../media/hdphoto14.wdp"/><Relationship Id="rId30" Type="http://schemas.openxmlformats.org/officeDocument/2006/relationships/image" Target="../media/image30.png"/><Relationship Id="rId35" Type="http://schemas.openxmlformats.org/officeDocument/2006/relationships/image" Target="../media/image33.png"/><Relationship Id="rId43" Type="http://schemas.openxmlformats.org/officeDocument/2006/relationships/slide" Target="slide12.xml"/><Relationship Id="rId48" Type="http://schemas.microsoft.com/office/2007/relationships/hdphoto" Target="../media/hdphoto22.wdp"/><Relationship Id="rId8" Type="http://schemas.microsoft.com/office/2007/relationships/hdphoto" Target="../media/hdphoto5.wdp"/><Relationship Id="rId3" Type="http://schemas.openxmlformats.org/officeDocument/2006/relationships/image" Target="../media/image16.png"/><Relationship Id="rId12" Type="http://schemas.microsoft.com/office/2007/relationships/hdphoto" Target="../media/hdphoto7.wdp"/><Relationship Id="rId17" Type="http://schemas.openxmlformats.org/officeDocument/2006/relationships/image" Target="../media/image23.png"/><Relationship Id="rId25" Type="http://schemas.openxmlformats.org/officeDocument/2006/relationships/image" Target="../media/image27.png"/><Relationship Id="rId33" Type="http://schemas.microsoft.com/office/2007/relationships/hdphoto" Target="../media/hdphoto17.wdp"/><Relationship Id="rId38" Type="http://schemas.openxmlformats.org/officeDocument/2006/relationships/image" Target="../media/image34.png"/><Relationship Id="rId46" Type="http://schemas.openxmlformats.org/officeDocument/2006/relationships/slide" Target="slide13.xml"/><Relationship Id="rId20" Type="http://schemas.microsoft.com/office/2007/relationships/hdphoto" Target="../media/hdphoto11.wdp"/><Relationship Id="rId41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6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4495" y="262010"/>
            <a:ext cx="212750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4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590844" y="1658131"/>
            <a:ext cx="11601156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4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4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29: </a:t>
            </a:r>
            <a:r>
              <a:rPr lang="en-US" sz="4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4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trừ</a:t>
            </a:r>
            <a:r>
              <a:rPr lang="en-US" sz="4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4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phạm</a:t>
            </a:r>
            <a:r>
              <a:rPr lang="en-US" sz="4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vi 10 – </a:t>
            </a:r>
            <a:r>
              <a:rPr lang="en-US" sz="4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4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152" y="-115752"/>
            <a:ext cx="12679044" cy="708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39618" y="1600200"/>
            <a:ext cx="209867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7 - 3 =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61798" y="3419475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altLang="en-US" sz="4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641" y="33147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BBD028-6D1F-48FC-8D31-645A645F56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3406" cy="4871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130" y="-104503"/>
            <a:ext cx="12743724" cy="708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24391" y="1600200"/>
            <a:ext cx="192913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8 - 4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0578" y="3430270"/>
            <a:ext cx="4876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386" y="399415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66FD55-617C-4A68-8BE2-C2E62F85D0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3406" cy="4871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410" y="-108222"/>
            <a:ext cx="12698730" cy="714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765175"/>
            <a:ext cx="11379200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43110" y="1600200"/>
            <a:ext cx="209169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10 - 5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4183" y="3343910"/>
            <a:ext cx="49339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1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B2ECDE-D7E5-46C2-81ED-22CC8460E2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3406" cy="4871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789" y="-116523"/>
            <a:ext cx="12683490" cy="71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87908" y="1600200"/>
            <a:ext cx="18020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9 -</a:t>
            </a:r>
            <a:r>
              <a:rPr lang="en-US" alt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61798" y="3289935"/>
            <a:ext cx="49339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1" y="25146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110698-7BC2-48FF-98D4-B96A486C5E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3406" cy="4871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27100" y="719138"/>
            <a:ext cx="9918700" cy="50577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054475" y="4022725"/>
            <a:ext cx="7210425" cy="582613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C000"/>
                </a:solidFill>
                <a:latin typeface="UTM Avo" panose="02040603050506020204" pitchFamily="18" charset="0"/>
              </a:rPr>
              <a:t>VẬN DỤNG</a:t>
            </a:r>
            <a:endParaRPr lang="vi-VN" altLang="en-US" sz="6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174750"/>
            <a:ext cx="7497763" cy="4953000"/>
          </a:xfrm>
        </p:spPr>
        <p:txBody>
          <a:bodyPr/>
          <a:lstStyle/>
          <a:p>
            <a:pPr marL="0" indent="0" algn="ctr">
              <a:buNone/>
            </a:pPr>
            <a:r>
              <a:rPr lang="vi-VN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1" name="Content Placeholder 100"/>
          <p:cNvPicPr>
            <a:picLocks noGrp="1"/>
          </p:cNvPicPr>
          <p:nvPr>
            <p:ph sz="half" idx="4294967295"/>
          </p:nvPr>
        </p:nvPicPr>
        <p:blipFill>
          <a:blip r:embed="rId2"/>
          <a:srcRect l="21548" t="9761" r="18127" b="2928"/>
          <a:stretch>
            <a:fillRect/>
          </a:stretch>
        </p:blipFill>
        <p:spPr>
          <a:xfrm>
            <a:off x="9718675" y="3454400"/>
            <a:ext cx="2473325" cy="340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040" y="5424805"/>
            <a:ext cx="1116965" cy="143319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195" y="5944609"/>
            <a:ext cx="523875" cy="8382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0383">
            <a:off x="292611" y="5464766"/>
            <a:ext cx="762000" cy="135255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661" y="1923454"/>
            <a:ext cx="723398" cy="811813"/>
          </a:xfrm>
          <a:prstGeom prst="rect">
            <a:avLst/>
          </a:prstGeom>
        </p:spPr>
      </p:pic>
      <p:sp>
        <p:nvSpPr>
          <p:cNvPr id="9" name="Cloud Callout 4">
            <a:extLst>
              <a:ext uri="{FF2B5EF4-FFF2-40B4-BE49-F238E27FC236}">
                <a16:creationId xmlns:a16="http://schemas.microsoft.com/office/drawing/2014/main" id="{2BD47EC1-F022-4E6B-8B2C-23563B120A7A}"/>
              </a:ext>
            </a:extLst>
          </p:cNvPr>
          <p:cNvSpPr/>
          <p:nvPr/>
        </p:nvSpPr>
        <p:spPr>
          <a:xfrm>
            <a:off x="991362" y="336336"/>
            <a:ext cx="7077075" cy="4486275"/>
          </a:xfrm>
          <a:prstGeom prst="cloudCallout">
            <a:avLst>
              <a:gd name="adj1" fmla="val 79310"/>
              <a:gd name="adj2" fmla="val 34954"/>
            </a:avLst>
          </a:prstGeom>
          <a:gradFill rotWithShape="0">
            <a:gsLst>
              <a:gs pos="8800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Các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em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hãy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kể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các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tình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huống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trong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thực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tế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về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phép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trừ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trong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phạm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vi 10 </a:t>
            </a:r>
            <a:endParaRPr kumimoji="0" lang="zh-CN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2090057" y="2979737"/>
            <a:ext cx="9144000" cy="89852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12850" y="744538"/>
            <a:ext cx="9766300" cy="50577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801010" y="4121832"/>
            <a:ext cx="6327240" cy="582613"/>
          </a:xfrm>
        </p:spPr>
        <p:txBody>
          <a:bodyPr/>
          <a:lstStyle/>
          <a:p>
            <a:r>
              <a:rPr lang="en-US" altLang="en-US" sz="7200" b="1" dirty="0">
                <a:solidFill>
                  <a:srgbClr val="FFC000"/>
                </a:solidFill>
                <a:latin typeface="UTM Avo" panose="02040603050506020204" pitchFamily="18" charset="0"/>
              </a:rPr>
              <a:t>KHỞI ĐỘNG</a:t>
            </a:r>
            <a:endParaRPr lang="vi-VN" altLang="en-US" sz="7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b="5064"/>
          <a:stretch/>
        </p:blipFill>
        <p:spPr>
          <a:xfrm>
            <a:off x="0" y="444381"/>
            <a:ext cx="12192000" cy="6312020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155700" y="757238"/>
            <a:ext cx="9880600" cy="50577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634841" y="4113999"/>
            <a:ext cx="6702959" cy="582613"/>
          </a:xfrm>
        </p:spPr>
        <p:txBody>
          <a:bodyPr/>
          <a:lstStyle/>
          <a:p>
            <a:r>
              <a:rPr lang="en-US" altLang="en-US" sz="8000" b="1" dirty="0">
                <a:solidFill>
                  <a:srgbClr val="FFC000"/>
                </a:solidFill>
                <a:latin typeface="UTM Avo" panose="02040603050506020204" pitchFamily="18" charset="0"/>
              </a:rPr>
              <a:t>KHÁM PHÁ</a:t>
            </a:r>
            <a:endParaRPr lang="vi-VN" altLang="en-US" sz="8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607060" y="1475105"/>
            <a:ext cx="4604385" cy="668020"/>
            <a:chOff x="1770" y="2425"/>
            <a:chExt cx="8218" cy="1239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9" y="2426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5"/>
            <p:cNvPicPr>
              <a:picLocks noGrp="1"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0" y="2426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" y="2426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" y="2426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6" y="2425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" y="2425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6" y="2426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1" name="Straight Connector 20"/>
          <p:cNvCxnSpPr/>
          <p:nvPr/>
        </p:nvCxnSpPr>
        <p:spPr>
          <a:xfrm>
            <a:off x="4659630" y="1424940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6" name="Group 25"/>
          <p:cNvGrpSpPr/>
          <p:nvPr/>
        </p:nvGrpSpPr>
        <p:grpSpPr>
          <a:xfrm>
            <a:off x="7002667" y="1534795"/>
            <a:ext cx="4579733" cy="668559"/>
            <a:chOff x="1814" y="2425"/>
            <a:chExt cx="8174" cy="1240"/>
          </a:xfrm>
        </p:grpSpPr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4" y="2426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5"/>
            <p:cNvPicPr>
              <a:picLocks noGrp="1"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" y="2426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3" y="2426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1" y="2426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2" y="2425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9" y="2425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6" y="2426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34" name="Straight Connector 33"/>
          <p:cNvCxnSpPr/>
          <p:nvPr/>
        </p:nvCxnSpPr>
        <p:spPr>
          <a:xfrm>
            <a:off x="11063605" y="1475740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Straight Connector 34"/>
          <p:cNvCxnSpPr/>
          <p:nvPr/>
        </p:nvCxnSpPr>
        <p:spPr>
          <a:xfrm>
            <a:off x="10390505" y="1475105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7" name="Group 46"/>
          <p:cNvGrpSpPr/>
          <p:nvPr/>
        </p:nvGrpSpPr>
        <p:grpSpPr>
          <a:xfrm>
            <a:off x="581750" y="4636135"/>
            <a:ext cx="4495075" cy="668655"/>
            <a:chOff x="1861" y="7302"/>
            <a:chExt cx="8239" cy="1053"/>
          </a:xfrm>
        </p:grpSpPr>
        <p:pic>
          <p:nvPicPr>
            <p:cNvPr id="3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6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5"/>
            <p:cNvPicPr>
              <a:picLocks noGrp="1"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4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9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1" y="7302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1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2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2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9" name="Group 58"/>
          <p:cNvGrpSpPr/>
          <p:nvPr/>
        </p:nvGrpSpPr>
        <p:grpSpPr>
          <a:xfrm>
            <a:off x="5947410" y="4635500"/>
            <a:ext cx="5864225" cy="668655"/>
            <a:chOff x="9366" y="7302"/>
            <a:chExt cx="9235" cy="1053"/>
          </a:xfrm>
        </p:grpSpPr>
        <p:pic>
          <p:nvPicPr>
            <p:cNvPr id="5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3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5"/>
            <p:cNvPicPr>
              <a:picLocks noGrp="1"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2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" name="Picture 5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55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84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17" y="7302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46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65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93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5"/>
            <p:cNvPicPr>
              <a:picLocks noGrp="1"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61" name="Straight Connector 60"/>
          <p:cNvCxnSpPr/>
          <p:nvPr/>
        </p:nvCxnSpPr>
        <p:spPr>
          <a:xfrm>
            <a:off x="4573905" y="4575810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Straight Connector 61"/>
          <p:cNvCxnSpPr/>
          <p:nvPr/>
        </p:nvCxnSpPr>
        <p:spPr>
          <a:xfrm>
            <a:off x="11309350" y="4577715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Straight Connector 62"/>
          <p:cNvCxnSpPr/>
          <p:nvPr/>
        </p:nvCxnSpPr>
        <p:spPr>
          <a:xfrm>
            <a:off x="10636250" y="4577080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Straight Connector 63"/>
          <p:cNvCxnSpPr/>
          <p:nvPr/>
        </p:nvCxnSpPr>
        <p:spPr>
          <a:xfrm>
            <a:off x="10003790" y="4575810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Straight Connector 64"/>
          <p:cNvCxnSpPr/>
          <p:nvPr/>
        </p:nvCxnSpPr>
        <p:spPr>
          <a:xfrm>
            <a:off x="9330690" y="4575175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Straight Connector 65"/>
          <p:cNvCxnSpPr/>
          <p:nvPr/>
        </p:nvCxnSpPr>
        <p:spPr>
          <a:xfrm>
            <a:off x="8695055" y="4575810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Straight Connector 66"/>
          <p:cNvCxnSpPr/>
          <p:nvPr/>
        </p:nvCxnSpPr>
        <p:spPr>
          <a:xfrm>
            <a:off x="8021955" y="4575175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DFB6C3F-60F8-4AB2-92DE-794F73163690}"/>
              </a:ext>
            </a:extLst>
          </p:cNvPr>
          <p:cNvSpPr txBox="1"/>
          <p:nvPr/>
        </p:nvSpPr>
        <p:spPr>
          <a:xfrm>
            <a:off x="1650559" y="2721114"/>
            <a:ext cx="2117671" cy="707886"/>
          </a:xfrm>
          <a:prstGeom prst="rect">
            <a:avLst/>
          </a:prstGeom>
          <a:solidFill>
            <a:srgbClr val="FFEBC4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 – 1 = 6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7E9DFCD-B45B-4CE5-95DE-E1112A9ABAE9}"/>
              </a:ext>
            </a:extLst>
          </p:cNvPr>
          <p:cNvSpPr txBox="1"/>
          <p:nvPr/>
        </p:nvSpPr>
        <p:spPr>
          <a:xfrm>
            <a:off x="8272834" y="2721114"/>
            <a:ext cx="2117671" cy="707886"/>
          </a:xfrm>
          <a:prstGeom prst="rect">
            <a:avLst/>
          </a:prstGeom>
          <a:solidFill>
            <a:srgbClr val="FFEBC4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 – 2 = 5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C55D297-0F2D-45FF-A145-5928DC748192}"/>
              </a:ext>
            </a:extLst>
          </p:cNvPr>
          <p:cNvSpPr txBox="1"/>
          <p:nvPr/>
        </p:nvSpPr>
        <p:spPr>
          <a:xfrm>
            <a:off x="1650559" y="5603309"/>
            <a:ext cx="2117671" cy="707886"/>
          </a:xfrm>
          <a:prstGeom prst="rect">
            <a:avLst/>
          </a:prstGeom>
          <a:solidFill>
            <a:srgbClr val="FFEBC4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 – 1 = 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ECAA724-2D8A-46F4-B9AC-C0FD92819E28}"/>
              </a:ext>
            </a:extLst>
          </p:cNvPr>
          <p:cNvSpPr txBox="1"/>
          <p:nvPr/>
        </p:nvSpPr>
        <p:spPr>
          <a:xfrm>
            <a:off x="8272834" y="5603309"/>
            <a:ext cx="2117671" cy="707886"/>
          </a:xfrm>
          <a:prstGeom prst="rect">
            <a:avLst/>
          </a:prstGeom>
          <a:solidFill>
            <a:srgbClr val="FFEBC4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 – 6 =3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8" grpId="0" animBg="1"/>
      <p:bldP spid="69" grpId="0" animBg="1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44550" y="744538"/>
            <a:ext cx="10502900" cy="50577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000434" y="4126224"/>
            <a:ext cx="8347016" cy="582613"/>
          </a:xfrm>
        </p:spPr>
        <p:txBody>
          <a:bodyPr/>
          <a:lstStyle/>
          <a:p>
            <a:r>
              <a:rPr lang="en-US" altLang="en-US" sz="4800" b="1" dirty="0">
                <a:solidFill>
                  <a:srgbClr val="FFC000"/>
                </a:solidFill>
                <a:latin typeface="UTM Avo" panose="02040603050506020204" pitchFamily="18" charset="0"/>
              </a:rPr>
              <a:t>THỰC HÀNH – LUYỆN TẬP</a:t>
            </a:r>
            <a:endParaRPr lang="vi-VN" altLang="en-US" sz="4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66700" y="491331"/>
            <a:ext cx="11658600" cy="5875338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Nong trai\old-mcdonalds-farm-pl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248" y="-92888"/>
            <a:ext cx="12706668" cy="711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749800"/>
            <a:ext cx="2743200" cy="260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19743" y="5334000"/>
            <a:ext cx="25506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9900"/>
                </a:solidFill>
                <a:latin typeface="UTM Avo" panose="02040603050506020204" pitchFamily="18" charset="0"/>
              </a:rPr>
              <a:t>XÂY DỰNG</a:t>
            </a:r>
          </a:p>
          <a:p>
            <a:pPr algn="ctr"/>
            <a:r>
              <a:rPr lang="en-US" sz="3200" b="1" dirty="0">
                <a:solidFill>
                  <a:srgbClr val="009900"/>
                </a:solidFill>
                <a:latin typeface="UTM Avo" panose="02040603050506020204" pitchFamily="18" charset="0"/>
              </a:rPr>
              <a:t>NÔNG TRẠI</a:t>
            </a:r>
          </a:p>
        </p:txBody>
      </p:sp>
      <p:pic>
        <p:nvPicPr>
          <p:cNvPr id="3076" name="Picture 4" descr="C:\Users\ADMIN\Desktop\Tai nguyen thiet ke tro choi\Bảng gỗ\bat dau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1661"/>
            <a:ext cx="2279649" cy="96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FCF0BA-FB1D-4473-BA74-7C0053D102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61"/>
            <a:ext cx="1119875" cy="485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202" y="-121186"/>
            <a:ext cx="12762352" cy="717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701" y="1215185"/>
            <a:ext cx="1075099" cy="113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3542419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675599"/>
            <a:ext cx="3410857" cy="10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720025"/>
            <a:ext cx="1194103" cy="136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81870" y="229235"/>
            <a:ext cx="2106930" cy="181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0" y="1942649"/>
            <a:ext cx="1335313" cy="11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19" y="435610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57" y="2714271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921000"/>
            <a:ext cx="1515189" cy="107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1256" y="2862339"/>
            <a:ext cx="1422400" cy="9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24" y="435610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719455"/>
            <a:ext cx="4095750" cy="281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392" y="2663847"/>
            <a:ext cx="2245208" cy="7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435610"/>
            <a:ext cx="789064" cy="7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47881" y="2692925"/>
            <a:ext cx="1020367" cy="89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1320917" y="3139403"/>
            <a:ext cx="2618844" cy="174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44" y="435610"/>
            <a:ext cx="804095" cy="7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2400392" y="4291733"/>
            <a:ext cx="1975529" cy="15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297" y="3937000"/>
            <a:ext cx="3073400" cy="311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37" action="ppaction://hlinksldjump"/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" y="1146810"/>
            <a:ext cx="1101655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40" action="ppaction://hlinksldjump"/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181035"/>
            <a:ext cx="1041923" cy="111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3" action="ppaction://hlinksldjump"/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96" y="1111349"/>
            <a:ext cx="1055004" cy="11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46" action="ppaction://hlinksldjump"/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85" y="1164770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otched Right Arrow 1">
            <a:hlinkClick r:id="rId49" action="ppaction://hlinksldjump"/>
          </p:cNvPr>
          <p:cNvSpPr/>
          <p:nvPr/>
        </p:nvSpPr>
        <p:spPr>
          <a:xfrm>
            <a:off x="1238250" y="5857875"/>
            <a:ext cx="2900045" cy="1067435"/>
          </a:xfrm>
          <a:prstGeom prst="notchedRightArrow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tiếp theo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1EDA018-0760-4426-B438-610A29418F6C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27" y="-53687"/>
            <a:ext cx="1124741" cy="487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4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37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92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102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117</Words>
  <Application>Microsoft Office PowerPoint</Application>
  <PresentationFormat>Widescreen</PresentationFormat>
  <Paragraphs>32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UTM Avo</vt:lpstr>
      <vt:lpstr>Times New Roman</vt:lpstr>
      <vt:lpstr>Arial</vt:lpstr>
      <vt:lpstr>Cambria Math</vt:lpstr>
      <vt:lpstr>Calibri</vt:lpstr>
      <vt:lpstr>Green Color</vt:lpstr>
      <vt:lpstr>PowerPoint Presentation</vt:lpstr>
      <vt:lpstr>KHỞI ĐỘNG</vt:lpstr>
      <vt:lpstr>PowerPoint Presentation</vt:lpstr>
      <vt:lpstr>KHÁM PHÁ</vt:lpstr>
      <vt:lpstr>PowerPoint Presentation</vt:lpstr>
      <vt:lpstr>THỰC HÀNH –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70</cp:revision>
  <dcterms:created xsi:type="dcterms:W3CDTF">2021-11-01T08:16:00Z</dcterms:created>
  <dcterms:modified xsi:type="dcterms:W3CDTF">2022-01-21T01:51:00Z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114A61979FDB423F99834CB7B2CF44D1</vt:lpwstr>
  </property>
  <property fmtid="{D5CDD505-2E9C-101B-9397-08002B2CF9AE}" pid="3" name="KSOProductBuildVer">
    <vt:lpwstr>1033-11.2.0.10351</vt:lpwstr>
  </property>
</Properties>
</file>