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7" r:id="rId2"/>
    <p:sldId id="258" r:id="rId3"/>
    <p:sldId id="259" r:id="rId4"/>
    <p:sldId id="260" r:id="rId5"/>
    <p:sldId id="375" r:id="rId6"/>
    <p:sldId id="336" r:id="rId7"/>
    <p:sldId id="262" r:id="rId8"/>
    <p:sldId id="263" r:id="rId9"/>
    <p:sldId id="282" r:id="rId10"/>
    <p:sldId id="283" r:id="rId11"/>
    <p:sldId id="284" r:id="rId12"/>
    <p:sldId id="264" r:id="rId13"/>
    <p:sldId id="372" r:id="rId14"/>
    <p:sldId id="355" r:id="rId15"/>
    <p:sldId id="267" r:id="rId16"/>
    <p:sldId id="357" r:id="rId17"/>
    <p:sldId id="350" r:id="rId18"/>
    <p:sldId id="356" r:id="rId19"/>
    <p:sldId id="320" r:id="rId20"/>
    <p:sldId id="396" r:id="rId21"/>
    <p:sldId id="397" r:id="rId22"/>
    <p:sldId id="382" r:id="rId23"/>
    <p:sldId id="308" r:id="rId24"/>
    <p:sldId id="342" r:id="rId25"/>
    <p:sldId id="383" r:id="rId26"/>
    <p:sldId id="294" r:id="rId27"/>
    <p:sldId id="384" r:id="rId28"/>
    <p:sldId id="398" r:id="rId29"/>
    <p:sldId id="399" r:id="rId30"/>
    <p:sldId id="392" r:id="rId31"/>
    <p:sldId id="286" r:id="rId32"/>
    <p:sldId id="359" r:id="rId33"/>
    <p:sldId id="386" r:id="rId34"/>
    <p:sldId id="387" r:id="rId35"/>
    <p:sldId id="314" r:id="rId36"/>
    <p:sldId id="272" r:id="rId37"/>
    <p:sldId id="338" r:id="rId38"/>
    <p:sldId id="339" r:id="rId39"/>
    <p:sldId id="326" r:id="rId40"/>
    <p:sldId id="274" r:id="rId41"/>
    <p:sldId id="275" r:id="rId42"/>
    <p:sldId id="400" r:id="rId43"/>
    <p:sldId id="277" r:id="rId44"/>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389"/>
    <a:srgbClr val="BD196F"/>
    <a:srgbClr val="006F96"/>
    <a:srgbClr val="FBD1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70" autoAdjust="0"/>
    <p:restoredTop sz="89324" autoAdjust="0"/>
  </p:normalViewPr>
  <p:slideViewPr>
    <p:cSldViewPr>
      <p:cViewPr>
        <p:scale>
          <a:sx n="55" d="100"/>
          <a:sy n="55" d="100"/>
        </p:scale>
        <p:origin x="-996" y="-204"/>
      </p:cViewPr>
      <p:guideLst>
        <p:guide orient="horz" pos="2160"/>
        <p:guide pos="383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393E71-07F5-488B-AE25-F3CA7D5BF9F6}" type="datetimeFigureOut">
              <a:rPr lang="en-US" smtClean="0"/>
              <a:t>12/6/2021</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6B2E6C-2AFC-4020-8547-494ABD7E6602}" type="slidenum">
              <a:rPr lang="en-US" smtClean="0"/>
              <a:t>‹#›</a:t>
            </a:fld>
            <a:endParaRPr lang="en-US"/>
          </a:p>
        </p:txBody>
      </p:sp>
    </p:spTree>
    <p:extLst>
      <p:ext uri="{BB962C8B-B14F-4D97-AF65-F5344CB8AC3E}">
        <p14:creationId xmlns:p14="http://schemas.microsoft.com/office/powerpoint/2010/main" val="1915073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a:t>
            </a:fld>
            <a:endParaRPr lang="en-US"/>
          </a:p>
        </p:txBody>
      </p:sp>
    </p:spTree>
    <p:extLst>
      <p:ext uri="{BB962C8B-B14F-4D97-AF65-F5344CB8AC3E}">
        <p14:creationId xmlns:p14="http://schemas.microsoft.com/office/powerpoint/2010/main" val="2852619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14</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16</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18</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20</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22</a:t>
            </a:fld>
            <a:endParaRPr lang="en-US"/>
          </a:p>
        </p:txBody>
      </p:sp>
    </p:spTree>
    <p:extLst>
      <p:ext uri="{BB962C8B-B14F-4D97-AF65-F5344CB8AC3E}">
        <p14:creationId xmlns:p14="http://schemas.microsoft.com/office/powerpoint/2010/main" val="33725791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23</a:t>
            </a:fld>
            <a:endParaRPr lang="en-US"/>
          </a:p>
        </p:txBody>
      </p:sp>
    </p:spTree>
    <p:extLst>
      <p:ext uri="{BB962C8B-B14F-4D97-AF65-F5344CB8AC3E}">
        <p14:creationId xmlns:p14="http://schemas.microsoft.com/office/powerpoint/2010/main" val="33725791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24</a:t>
            </a:fld>
            <a:endParaRPr lang="en-US"/>
          </a:p>
        </p:txBody>
      </p:sp>
    </p:spTree>
    <p:extLst>
      <p:ext uri="{BB962C8B-B14F-4D97-AF65-F5344CB8AC3E}">
        <p14:creationId xmlns:p14="http://schemas.microsoft.com/office/powerpoint/2010/main" val="33725791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25</a:t>
            </a:fld>
            <a:endParaRPr lang="en-US"/>
          </a:p>
        </p:txBody>
      </p:sp>
    </p:spTree>
    <p:extLst>
      <p:ext uri="{BB962C8B-B14F-4D97-AF65-F5344CB8AC3E}">
        <p14:creationId xmlns:p14="http://schemas.microsoft.com/office/powerpoint/2010/main" val="33725791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26</a:t>
            </a:fld>
            <a:endParaRPr lang="en-US"/>
          </a:p>
        </p:txBody>
      </p:sp>
    </p:spTree>
    <p:extLst>
      <p:ext uri="{BB962C8B-B14F-4D97-AF65-F5344CB8AC3E}">
        <p14:creationId xmlns:p14="http://schemas.microsoft.com/office/powerpoint/2010/main" val="33725791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27</a:t>
            </a:fld>
            <a:endParaRPr lang="en-US"/>
          </a:p>
        </p:txBody>
      </p:sp>
    </p:spTree>
    <p:extLst>
      <p:ext uri="{BB962C8B-B14F-4D97-AF65-F5344CB8AC3E}">
        <p14:creationId xmlns:p14="http://schemas.microsoft.com/office/powerpoint/2010/main" val="3372579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3</a:t>
            </a:fld>
            <a:endParaRPr lang="en-US"/>
          </a:p>
        </p:txBody>
      </p:sp>
    </p:spTree>
    <p:extLst>
      <p:ext uri="{BB962C8B-B14F-4D97-AF65-F5344CB8AC3E}">
        <p14:creationId xmlns:p14="http://schemas.microsoft.com/office/powerpoint/2010/main" val="8538991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28</a:t>
            </a:fld>
            <a:endParaRPr lang="en-US"/>
          </a:p>
        </p:txBody>
      </p:sp>
    </p:spTree>
    <p:extLst>
      <p:ext uri="{BB962C8B-B14F-4D97-AF65-F5344CB8AC3E}">
        <p14:creationId xmlns:p14="http://schemas.microsoft.com/office/powerpoint/2010/main" val="33725791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29</a:t>
            </a:fld>
            <a:endParaRPr lang="en-US"/>
          </a:p>
        </p:txBody>
      </p:sp>
    </p:spTree>
    <p:extLst>
      <p:ext uri="{BB962C8B-B14F-4D97-AF65-F5344CB8AC3E}">
        <p14:creationId xmlns:p14="http://schemas.microsoft.com/office/powerpoint/2010/main" val="33725791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30</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31</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32</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33</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34</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36</a:t>
            </a:fld>
            <a:endParaRPr lang="en-US"/>
          </a:p>
        </p:txBody>
      </p:sp>
    </p:spTree>
    <p:extLst>
      <p:ext uri="{BB962C8B-B14F-4D97-AF65-F5344CB8AC3E}">
        <p14:creationId xmlns:p14="http://schemas.microsoft.com/office/powerpoint/2010/main" val="39168024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Luyện</a:t>
            </a:r>
            <a:r>
              <a:rPr lang="en-US" baseline="0" smtClean="0"/>
              <a:t> luôn từ khó đọc nhé!</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37</a:t>
            </a:fld>
            <a:endParaRPr lang="en-US"/>
          </a:p>
        </p:txBody>
      </p:sp>
    </p:spTree>
    <p:extLst>
      <p:ext uri="{BB962C8B-B14F-4D97-AF65-F5344CB8AC3E}">
        <p14:creationId xmlns:p14="http://schemas.microsoft.com/office/powerpoint/2010/main" val="25495580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38</a:t>
            </a:fld>
            <a:endParaRPr lang="en-US"/>
          </a:p>
        </p:txBody>
      </p:sp>
    </p:spTree>
    <p:extLst>
      <p:ext uri="{BB962C8B-B14F-4D97-AF65-F5344CB8AC3E}">
        <p14:creationId xmlns:p14="http://schemas.microsoft.com/office/powerpoint/2010/main" val="3167440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4</a:t>
            </a:fld>
            <a:endParaRPr lang="en-US"/>
          </a:p>
        </p:txBody>
      </p:sp>
    </p:spTree>
    <p:extLst>
      <p:ext uri="{BB962C8B-B14F-4D97-AF65-F5344CB8AC3E}">
        <p14:creationId xmlns:p14="http://schemas.microsoft.com/office/powerpoint/2010/main" val="1312093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6</a:t>
            </a:fld>
            <a:endParaRPr lang="en-US"/>
          </a:p>
        </p:txBody>
      </p:sp>
    </p:spTree>
    <p:extLst>
      <p:ext uri="{BB962C8B-B14F-4D97-AF65-F5344CB8AC3E}">
        <p14:creationId xmlns:p14="http://schemas.microsoft.com/office/powerpoint/2010/main" val="2072191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Ôn</a:t>
            </a:r>
            <a:r>
              <a:rPr lang="en-US" baseline="0" smtClean="0"/>
              <a:t> lại</a:t>
            </a:r>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8</a:t>
            </a:fld>
            <a:endParaRPr lang="en-US"/>
          </a:p>
        </p:txBody>
      </p:sp>
    </p:spTree>
    <p:extLst>
      <p:ext uri="{BB962C8B-B14F-4D97-AF65-F5344CB8AC3E}">
        <p14:creationId xmlns:p14="http://schemas.microsoft.com/office/powerpoint/2010/main" val="67674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Hay còn</a:t>
            </a:r>
            <a:r>
              <a:rPr lang="en-US" baseline="0" smtClean="0"/>
              <a:t> gọi là CHIM ĐA ĐA </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9</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Chênh</a:t>
            </a:r>
            <a:r>
              <a:rPr lang="en-US" baseline="0" smtClean="0"/>
              <a:t> lệch về độ tuổi và cao thấp</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10</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11</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Ôn</a:t>
            </a:r>
            <a:r>
              <a:rPr lang="en-US" baseline="0" smtClean="0"/>
              <a:t> lại</a:t>
            </a:r>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13</a:t>
            </a:fld>
            <a:endParaRPr lang="en-US"/>
          </a:p>
        </p:txBody>
      </p:sp>
    </p:spTree>
    <p:extLst>
      <p:ext uri="{BB962C8B-B14F-4D97-AF65-F5344CB8AC3E}">
        <p14:creationId xmlns:p14="http://schemas.microsoft.com/office/powerpoint/2010/main" val="67674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914579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596012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48452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022630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9D0918-B3BC-4D15-9AF8-385E8378AD06}"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4147723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08678" y="1600201"/>
            <a:ext cx="7176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188126" y="1600201"/>
            <a:ext cx="71788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9D0918-B3BC-4D15-9AF8-385E8378AD06}" type="datetimeFigureOut">
              <a:rPr lang="en-US" smtClean="0"/>
              <a:t>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991400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8"/>
            <a:ext cx="10945654"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9D0918-B3BC-4D15-9AF8-385E8378AD06}" type="datetimeFigureOut">
              <a:rPr lang="en-US" smtClean="0"/>
              <a:t>12/6/2021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921351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9D0918-B3BC-4D15-9AF8-385E8378AD06}" type="datetimeFigureOut">
              <a:rPr lang="en-US" smtClean="0"/>
              <a:t>12/6/2021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880585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9D0918-B3BC-4D15-9AF8-385E8378AD06}" type="datetimeFigureOut">
              <a:rPr lang="en-US" smtClean="0"/>
              <a:t>12/6/2021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096163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476820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688005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9D0918-B3BC-4D15-9AF8-385E8378AD06}" type="datetimeFigureOut">
              <a:rPr lang="en-US" smtClean="0"/>
              <a:t>12/6/2021</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38271-59F9-4398-B3B9-61938CFED463}" type="slidenum">
              <a:rPr lang="en-US" smtClean="0"/>
              <a:t>‹#›</a:t>
            </a:fld>
            <a:endParaRPr lang="en-US"/>
          </a:p>
        </p:txBody>
      </p:sp>
    </p:spTree>
    <p:extLst>
      <p:ext uri="{BB962C8B-B14F-4D97-AF65-F5344CB8AC3E}">
        <p14:creationId xmlns:p14="http://schemas.microsoft.com/office/powerpoint/2010/main" val="88756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wmv"/><Relationship Id="rId1" Type="http://schemas.microsoft.com/office/2007/relationships/media" Target="../media/media2.wmv"/><Relationship Id="rId5" Type="http://schemas.openxmlformats.org/officeDocument/2006/relationships/image" Target="../media/image19.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3.wmv"/><Relationship Id="rId1" Type="http://schemas.microsoft.com/office/2007/relationships/media" Target="../media/media3.wmv"/><Relationship Id="rId5" Type="http://schemas.openxmlformats.org/officeDocument/2006/relationships/image" Target="../media/image19.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4.wmv"/><Relationship Id="rId1" Type="http://schemas.microsoft.com/office/2007/relationships/media" Target="../media/media4.wmv"/><Relationship Id="rId5" Type="http://schemas.openxmlformats.org/officeDocument/2006/relationships/image" Target="../media/image19.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0" y="0"/>
            <a:ext cx="12161838" cy="3022600"/>
          </a:xfrm>
          <a:prstGeom prst="rect">
            <a:avLst/>
          </a:prstGeom>
          <a:solidFill>
            <a:srgbClr val="0086EA"/>
          </a:solidFill>
          <a:effectLst>
            <a:glow rad="50800">
              <a:schemeClr val="accent5">
                <a:satMod val="175000"/>
                <a:alpha val="18000"/>
              </a:schemeClr>
            </a:glow>
          </a:effectLst>
        </p:spPr>
        <p:txBody>
          <a:bodyPr vert="horz" lIns="91294" tIns="45647" rIns="91294" bIns="45647"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10600" b="1">
              <a:solidFill>
                <a:srgbClr val="0070C0"/>
              </a:solidFill>
              <a:latin typeface="Arial-Rounded" pitchFamily="34" charset="0"/>
              <a:ea typeface="Arial-Rounded" pitchFamily="34" charset="0"/>
              <a:cs typeface="Arial-Rounded" pitchFamily="34" charset="0"/>
            </a:endParaRPr>
          </a:p>
        </p:txBody>
      </p:sp>
      <p:pic>
        <p:nvPicPr>
          <p:cNvPr id="3074" name="Picture 2" descr="Bộ SGK Lớp 6 - Kết nối tri thức với cuộc sống - Công ty Cổ phần Đầu tư và  Phát triển Giáo dục Phương Na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333"/>
          <a:stretch/>
        </p:blipFill>
        <p:spPr bwMode="auto">
          <a:xfrm>
            <a:off x="329384" y="462491"/>
            <a:ext cx="2039642" cy="187430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394362" y="1254919"/>
            <a:ext cx="8330788" cy="1325563"/>
          </a:xfrm>
        </p:spPr>
        <p:txBody>
          <a:bodyPr>
            <a:noAutofit/>
          </a:bodyPr>
          <a:lstStyle/>
          <a:p>
            <a:pPr algn="ctr"/>
            <a:r>
              <a:rPr lang="en-US" sz="10600" b="1">
                <a:solidFill>
                  <a:schemeClr val="bg1"/>
                </a:solidFill>
                <a:latin typeface="AvantGarde" pitchFamily="2" charset="0"/>
                <a:ea typeface="AvantGarde" pitchFamily="2" charset="0"/>
                <a:cs typeface="AvantGarde" pitchFamily="2" charset="0"/>
              </a:rPr>
              <a:t>TIẾNG </a:t>
            </a:r>
            <a:r>
              <a:rPr lang="en-US" sz="10600" b="1" smtClean="0">
                <a:solidFill>
                  <a:schemeClr val="bg1"/>
                </a:solidFill>
                <a:latin typeface="AvantGarde" pitchFamily="2" charset="0"/>
                <a:ea typeface="AvantGarde" pitchFamily="2" charset="0"/>
                <a:cs typeface="AvantGarde" pitchFamily="2" charset="0"/>
              </a:rPr>
              <a:t>VIỆT </a:t>
            </a:r>
            <a:r>
              <a:rPr lang="en-US" sz="10600" b="1" smtClean="0">
                <a:solidFill>
                  <a:schemeClr val="bg1"/>
                </a:solidFill>
                <a:latin typeface=".VnArial" pitchFamily="34" charset="0"/>
                <a:ea typeface="AvantGarde" pitchFamily="2" charset="0"/>
                <a:cs typeface="AvantGarde" pitchFamily="2" charset="0"/>
              </a:rPr>
              <a:t>1</a:t>
            </a:r>
            <a:endParaRPr lang="en-US" sz="10600" b="1">
              <a:solidFill>
                <a:schemeClr val="bg1"/>
              </a:solidFill>
              <a:latin typeface=".VnArial" pitchFamily="34" charset="0"/>
              <a:ea typeface="AvantGarde" pitchFamily="2" charset="0"/>
              <a:cs typeface="AvantGarde" pitchFamily="2" charset="0"/>
            </a:endParaRPr>
          </a:p>
        </p:txBody>
      </p:sp>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1513" y="4205197"/>
            <a:ext cx="4512126" cy="218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623003"/>
            <a:ext cx="3439518" cy="4234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a:xfrm flipH="1" flipV="1">
            <a:off x="0" y="6807200"/>
            <a:ext cx="12161838" cy="16933"/>
          </a:xfrm>
          <a:prstGeom prst="line">
            <a:avLst/>
          </a:prstGeom>
          <a:ln w="88900">
            <a:solidFill>
              <a:srgbClr val="0086E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69832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746598" y="5439505"/>
            <a:ext cx="6592443"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0070C0"/>
                </a:solidFill>
                <a:latin typeface="Arial-Rounded" pitchFamily="34" charset="0"/>
                <a:ea typeface="Arial-Rounded" pitchFamily="34" charset="0"/>
                <a:cs typeface="Arial-Rounded" pitchFamily="34" charset="0"/>
              </a:rPr>
              <a:t>bông súng</a:t>
            </a:r>
            <a:endParaRPr lang="en-US" sz="9600">
              <a:solidFill>
                <a:srgbClr val="0070C0"/>
              </a:solidFill>
              <a:latin typeface="Arial-Rounded" pitchFamily="34" charset="0"/>
              <a:ea typeface="Arial-Rounded" pitchFamily="34" charset="0"/>
              <a:cs typeface="Arial-Rounded" pitchFamily="34" charset="0"/>
            </a:endParaRPr>
          </a:p>
        </p:txBody>
      </p:sp>
      <p:sp>
        <p:nvSpPr>
          <p:cNvPr id="6" name="Title 1"/>
          <p:cNvSpPr txBox="1">
            <a:spLocks/>
          </p:cNvSpPr>
          <p:nvPr/>
        </p:nvSpPr>
        <p:spPr>
          <a:xfrm>
            <a:off x="3530818" y="5434172"/>
            <a:ext cx="2869275"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FF0000"/>
                </a:solidFill>
                <a:latin typeface="Arial-Rounded" pitchFamily="34" charset="0"/>
                <a:ea typeface="Arial-Rounded" pitchFamily="34" charset="0"/>
                <a:cs typeface="Arial-Rounded" pitchFamily="34" charset="0"/>
              </a:rPr>
              <a:t>ông</a:t>
            </a:r>
            <a:endParaRPr lang="en-US" sz="9600">
              <a:solidFill>
                <a:srgbClr val="FF0000"/>
              </a:solidFill>
              <a:latin typeface="Arial-Rounded" pitchFamily="34" charset="0"/>
              <a:ea typeface="Arial-Rounded" pitchFamily="34" charset="0"/>
              <a:cs typeface="Arial-Rounded" pitchFamily="34" charset="0"/>
            </a:endParaRPr>
          </a:p>
        </p:txBody>
      </p:sp>
      <p:sp>
        <p:nvSpPr>
          <p:cNvPr id="4" name="AutoShape 2" descr="CÂY GIỐNG MĂNG TRE BÁT ĐỘ, CAM KẾT GIỐNG CHUẨN F1 | Lazada.v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CÂY GIỐNG MĂNG TRE BÁT ĐỘ, CAM KẾT GIỐNG CHUẨN F1 | Lazada.v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itle 1"/>
          <p:cNvSpPr txBox="1">
            <a:spLocks/>
          </p:cNvSpPr>
          <p:nvPr/>
        </p:nvSpPr>
        <p:spPr>
          <a:xfrm>
            <a:off x="6341704" y="5439508"/>
            <a:ext cx="2869275"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FF0000"/>
                </a:solidFill>
                <a:latin typeface="Arial-Rounded" pitchFamily="34" charset="0"/>
                <a:ea typeface="Arial-Rounded" pitchFamily="34" charset="0"/>
                <a:cs typeface="Arial-Rounded" pitchFamily="34" charset="0"/>
              </a:rPr>
              <a:t>ung</a:t>
            </a:r>
            <a:endParaRPr lang="en-US" sz="9600">
              <a:solidFill>
                <a:srgbClr val="FF0000"/>
              </a:solidFill>
              <a:latin typeface="Arial-Rounded" pitchFamily="34" charset="0"/>
              <a:ea typeface="Arial-Rounded" pitchFamily="34" charset="0"/>
              <a:cs typeface="Arial-Rounded" pitchFamily="34" charset="0"/>
            </a:endParaRPr>
          </a:p>
        </p:txBody>
      </p:sp>
      <p:pic>
        <p:nvPicPr>
          <p:cNvPr id="2050" name="Picture 2" descr="Hoa súng (nenuphar flower - Fleur nénuphar) | Hoa súng ở Hồ … | Flick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7702" y="260358"/>
            <a:ext cx="6056218" cy="4542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85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570266" y="5564481"/>
            <a:ext cx="7194726"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dirty="0" err="1" smtClean="0">
                <a:solidFill>
                  <a:srgbClr val="0070C0"/>
                </a:solidFill>
                <a:latin typeface="Arial-Rounded" pitchFamily="34" charset="0"/>
                <a:ea typeface="Arial-Rounded" pitchFamily="34" charset="0"/>
                <a:cs typeface="Arial-Rounded" pitchFamily="34" charset="0"/>
              </a:rPr>
              <a:t>bánh</a:t>
            </a:r>
            <a:r>
              <a:rPr lang="en-US" sz="9600" dirty="0" smtClean="0">
                <a:solidFill>
                  <a:srgbClr val="0070C0"/>
                </a:solidFill>
                <a:latin typeface="Arial-Rounded" pitchFamily="34" charset="0"/>
                <a:ea typeface="Arial-Rounded" pitchFamily="34" charset="0"/>
                <a:cs typeface="Arial-Rounded" pitchFamily="34" charset="0"/>
              </a:rPr>
              <a:t> </a:t>
            </a:r>
            <a:r>
              <a:rPr lang="en-US" sz="9600" dirty="0" err="1" smtClean="0">
                <a:solidFill>
                  <a:srgbClr val="0070C0"/>
                </a:solidFill>
                <a:latin typeface="Arial-Rounded" pitchFamily="34" charset="0"/>
                <a:ea typeface="Arial-Rounded" pitchFamily="34" charset="0"/>
                <a:cs typeface="Arial-Rounded" pitchFamily="34" charset="0"/>
              </a:rPr>
              <a:t>chưng</a:t>
            </a:r>
            <a:endParaRPr lang="en-US" sz="9600" dirty="0">
              <a:solidFill>
                <a:srgbClr val="0070C0"/>
              </a:solidFill>
              <a:latin typeface="Arial-Rounded" pitchFamily="34" charset="0"/>
              <a:ea typeface="Arial-Rounded" pitchFamily="34" charset="0"/>
              <a:cs typeface="Arial-Rounded" pitchFamily="34" charset="0"/>
            </a:endParaRPr>
          </a:p>
        </p:txBody>
      </p:sp>
      <p:sp>
        <p:nvSpPr>
          <p:cNvPr id="8" name="Title 1"/>
          <p:cNvSpPr txBox="1">
            <a:spLocks/>
          </p:cNvSpPr>
          <p:nvPr/>
        </p:nvSpPr>
        <p:spPr>
          <a:xfrm>
            <a:off x="6881601" y="5555080"/>
            <a:ext cx="2869275"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dirty="0" err="1" smtClean="0">
                <a:solidFill>
                  <a:srgbClr val="FF0000"/>
                </a:solidFill>
                <a:latin typeface="Arial-Rounded" pitchFamily="34" charset="0"/>
                <a:ea typeface="Arial-Rounded" pitchFamily="34" charset="0"/>
                <a:cs typeface="Arial-Rounded" pitchFamily="34" charset="0"/>
              </a:rPr>
              <a:t>ưng</a:t>
            </a:r>
            <a:endParaRPr lang="en-US" sz="9600" dirty="0">
              <a:solidFill>
                <a:srgbClr val="FF0000"/>
              </a:solidFill>
              <a:latin typeface="Arial-Rounded" pitchFamily="34" charset="0"/>
              <a:ea typeface="Arial-Rounded" pitchFamily="34" charset="0"/>
              <a:cs typeface="Arial-Rounded" pitchFamily="34" charset="0"/>
            </a:endParaRPr>
          </a:p>
        </p:txBody>
      </p:sp>
      <p:sp>
        <p:nvSpPr>
          <p:cNvPr id="2" name="AutoShape 2" descr="biện pháp thi công nhà cao tầ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biện pháp thi công nhà cao tầ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4" name="Picture 2" descr="Cách Làm Bánh Chưng Chuẩn Vị Truyền Thố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4719" y="762000"/>
            <a:ext cx="7570273" cy="4258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1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3519425" y="4719096"/>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bông súng</a:t>
            </a:r>
            <a:endParaRPr lang="en-US" sz="5400">
              <a:solidFill>
                <a:srgbClr val="0070C0"/>
              </a:solidFill>
              <a:latin typeface="Arial-Rounded" pitchFamily="34" charset="0"/>
              <a:ea typeface="Arial-Rounded" pitchFamily="34" charset="0"/>
              <a:cs typeface="Arial-Rounded" pitchFamily="34" charset="0"/>
            </a:endParaRPr>
          </a:p>
        </p:txBody>
      </p:sp>
      <p:sp>
        <p:nvSpPr>
          <p:cNvPr id="16" name="Title 1"/>
          <p:cNvSpPr txBox="1">
            <a:spLocks/>
          </p:cNvSpPr>
          <p:nvPr/>
        </p:nvSpPr>
        <p:spPr>
          <a:xfrm>
            <a:off x="-208513" y="4719096"/>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chong chóng</a:t>
            </a:r>
            <a:endParaRPr lang="en-US" sz="5400">
              <a:solidFill>
                <a:srgbClr val="0070C0"/>
              </a:solidFill>
              <a:latin typeface="Arial-Rounded" pitchFamily="34" charset="0"/>
              <a:ea typeface="Arial-Rounded" pitchFamily="34" charset="0"/>
              <a:cs typeface="Arial-Rounded" pitchFamily="34" charset="0"/>
            </a:endParaRPr>
          </a:p>
        </p:txBody>
      </p:sp>
      <p:sp>
        <p:nvSpPr>
          <p:cNvPr id="8" name="Title 1"/>
          <p:cNvSpPr txBox="1">
            <a:spLocks/>
          </p:cNvSpPr>
          <p:nvPr/>
        </p:nvSpPr>
        <p:spPr>
          <a:xfrm>
            <a:off x="7323565" y="4719096"/>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bánh chưng</a:t>
            </a:r>
            <a:endParaRPr lang="en-US" sz="5400">
              <a:solidFill>
                <a:srgbClr val="0070C0"/>
              </a:solidFill>
              <a:latin typeface="Arial-Rounded" pitchFamily="34" charset="0"/>
              <a:ea typeface="Arial-Rounded" pitchFamily="34" charset="0"/>
              <a:cs typeface="Arial-Rounded" pitchFamily="34" charset="0"/>
            </a:endParaRPr>
          </a:p>
        </p:txBody>
      </p:sp>
      <p:pic>
        <p:nvPicPr>
          <p:cNvPr id="9" name="Picture 2" descr="Cách Làm Bánh Chưng Chuẩn Vị Truyền Thố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320" r="4909"/>
          <a:stretch/>
        </p:blipFill>
        <p:spPr bwMode="auto">
          <a:xfrm>
            <a:off x="8227334" y="1828800"/>
            <a:ext cx="3678859" cy="244110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oa súng (nenuphar flower - Fleur nénuphar) | Hoa súng ở Hồ … | Flick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0437" y="1828800"/>
            <a:ext cx="3254805" cy="2441104"/>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Sóc Thuỷ tinh: Gió nhẹ chong chóng qua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119" y="1828800"/>
            <a:ext cx="3671694" cy="2441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5788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3388411" y="5501484"/>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dirty="0" err="1" smtClean="0">
                <a:solidFill>
                  <a:srgbClr val="0070C0"/>
                </a:solidFill>
                <a:latin typeface="Arial-Rounded" pitchFamily="34" charset="0"/>
                <a:ea typeface="Arial-Rounded" pitchFamily="34" charset="0"/>
                <a:cs typeface="Arial-Rounded" pitchFamily="34" charset="0"/>
              </a:rPr>
              <a:t>bông</a:t>
            </a:r>
            <a:r>
              <a:rPr lang="en-US" sz="5400" dirty="0" smtClean="0">
                <a:solidFill>
                  <a:srgbClr val="0070C0"/>
                </a:solidFill>
                <a:latin typeface="Arial-Rounded" pitchFamily="34" charset="0"/>
                <a:ea typeface="Arial-Rounded" pitchFamily="34" charset="0"/>
                <a:cs typeface="Arial-Rounded" pitchFamily="34" charset="0"/>
              </a:rPr>
              <a:t> </a:t>
            </a:r>
            <a:r>
              <a:rPr lang="en-US" sz="5400" dirty="0" err="1" smtClean="0">
                <a:solidFill>
                  <a:srgbClr val="0070C0"/>
                </a:solidFill>
                <a:latin typeface="Arial-Rounded" pitchFamily="34" charset="0"/>
                <a:ea typeface="Arial-Rounded" pitchFamily="34" charset="0"/>
                <a:cs typeface="Arial-Rounded" pitchFamily="34" charset="0"/>
              </a:rPr>
              <a:t>súng</a:t>
            </a:r>
            <a:endParaRPr lang="en-US" sz="5400" dirty="0">
              <a:solidFill>
                <a:srgbClr val="0070C0"/>
              </a:solidFill>
              <a:latin typeface="Arial-Rounded" pitchFamily="34" charset="0"/>
              <a:ea typeface="Arial-Rounded" pitchFamily="34" charset="0"/>
              <a:cs typeface="Arial-Rounded" pitchFamily="34" charset="0"/>
            </a:endParaRPr>
          </a:p>
        </p:txBody>
      </p:sp>
      <p:sp>
        <p:nvSpPr>
          <p:cNvPr id="10" name="Title 1"/>
          <p:cNvSpPr txBox="1">
            <a:spLocks/>
          </p:cNvSpPr>
          <p:nvPr/>
        </p:nvSpPr>
        <p:spPr>
          <a:xfrm>
            <a:off x="-208513" y="5619947"/>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dirty="0" err="1" smtClean="0">
                <a:solidFill>
                  <a:srgbClr val="0070C0"/>
                </a:solidFill>
                <a:latin typeface="Arial-Rounded" pitchFamily="34" charset="0"/>
                <a:ea typeface="Arial-Rounded" pitchFamily="34" charset="0"/>
                <a:cs typeface="Arial-Rounded" pitchFamily="34" charset="0"/>
              </a:rPr>
              <a:t>chong</a:t>
            </a:r>
            <a:r>
              <a:rPr lang="en-US" sz="5400" dirty="0" smtClean="0">
                <a:solidFill>
                  <a:srgbClr val="0070C0"/>
                </a:solidFill>
                <a:latin typeface="Arial-Rounded" pitchFamily="34" charset="0"/>
                <a:ea typeface="Arial-Rounded" pitchFamily="34" charset="0"/>
                <a:cs typeface="Arial-Rounded" pitchFamily="34" charset="0"/>
              </a:rPr>
              <a:t> </a:t>
            </a:r>
            <a:r>
              <a:rPr lang="en-US" sz="5400" dirty="0" err="1" smtClean="0">
                <a:solidFill>
                  <a:srgbClr val="0070C0"/>
                </a:solidFill>
                <a:latin typeface="Arial-Rounded" pitchFamily="34" charset="0"/>
                <a:ea typeface="Arial-Rounded" pitchFamily="34" charset="0"/>
                <a:cs typeface="Arial-Rounded" pitchFamily="34" charset="0"/>
              </a:rPr>
              <a:t>chóng</a:t>
            </a:r>
            <a:endParaRPr lang="en-US" sz="5400" dirty="0">
              <a:solidFill>
                <a:srgbClr val="0070C0"/>
              </a:solidFill>
              <a:latin typeface="Arial-Rounded" pitchFamily="34" charset="0"/>
              <a:ea typeface="Arial-Rounded" pitchFamily="34" charset="0"/>
              <a:cs typeface="Arial-Rounded" pitchFamily="34" charset="0"/>
            </a:endParaRPr>
          </a:p>
        </p:txBody>
      </p:sp>
      <p:sp>
        <p:nvSpPr>
          <p:cNvPr id="11" name="Title 1"/>
          <p:cNvSpPr txBox="1">
            <a:spLocks/>
          </p:cNvSpPr>
          <p:nvPr/>
        </p:nvSpPr>
        <p:spPr>
          <a:xfrm>
            <a:off x="7323565" y="5563305"/>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dirty="0" err="1" smtClean="0">
                <a:solidFill>
                  <a:srgbClr val="0070C0"/>
                </a:solidFill>
                <a:latin typeface="Arial-Rounded" pitchFamily="34" charset="0"/>
                <a:ea typeface="Arial-Rounded" pitchFamily="34" charset="0"/>
                <a:cs typeface="Arial-Rounded" pitchFamily="34" charset="0"/>
              </a:rPr>
              <a:t>bánh</a:t>
            </a:r>
            <a:r>
              <a:rPr lang="en-US" sz="5400" dirty="0" smtClean="0">
                <a:solidFill>
                  <a:srgbClr val="0070C0"/>
                </a:solidFill>
                <a:latin typeface="Arial-Rounded" pitchFamily="34" charset="0"/>
                <a:ea typeface="Arial-Rounded" pitchFamily="34" charset="0"/>
                <a:cs typeface="Arial-Rounded" pitchFamily="34" charset="0"/>
              </a:rPr>
              <a:t> </a:t>
            </a:r>
            <a:r>
              <a:rPr lang="en-US" sz="5400" dirty="0" err="1" smtClean="0">
                <a:solidFill>
                  <a:srgbClr val="0070C0"/>
                </a:solidFill>
                <a:latin typeface="Arial-Rounded" pitchFamily="34" charset="0"/>
                <a:ea typeface="Arial-Rounded" pitchFamily="34" charset="0"/>
                <a:cs typeface="Arial-Rounded" pitchFamily="34" charset="0"/>
              </a:rPr>
              <a:t>chưng</a:t>
            </a:r>
            <a:endParaRPr lang="en-US" sz="5400" dirty="0">
              <a:solidFill>
                <a:srgbClr val="0070C0"/>
              </a:solidFill>
              <a:latin typeface="Arial-Rounded" pitchFamily="34" charset="0"/>
              <a:ea typeface="Arial-Rounded" pitchFamily="34" charset="0"/>
              <a:cs typeface="Arial-Rounded" pitchFamily="34" charset="0"/>
            </a:endParaRPr>
          </a:p>
        </p:txBody>
      </p:sp>
      <p:sp>
        <p:nvSpPr>
          <p:cNvPr id="19" name="Title 1"/>
          <p:cNvSpPr txBox="1">
            <a:spLocks/>
          </p:cNvSpPr>
          <p:nvPr/>
        </p:nvSpPr>
        <p:spPr>
          <a:xfrm>
            <a:off x="443822" y="3755449"/>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dòng</a:t>
            </a:r>
            <a:endParaRPr lang="en-US" sz="5400">
              <a:solidFill>
                <a:srgbClr val="0070C0"/>
              </a:solidFill>
              <a:latin typeface="Arial-Rounded" pitchFamily="34" charset="0"/>
              <a:ea typeface="Arial-Rounded" pitchFamily="34" charset="0"/>
              <a:cs typeface="Arial-Rounded" pitchFamily="34" charset="0"/>
            </a:endParaRPr>
          </a:p>
        </p:txBody>
      </p:sp>
      <p:sp>
        <p:nvSpPr>
          <p:cNvPr id="20" name="Title 1"/>
          <p:cNvSpPr txBox="1">
            <a:spLocks/>
          </p:cNvSpPr>
          <p:nvPr/>
        </p:nvSpPr>
        <p:spPr>
          <a:xfrm>
            <a:off x="3359122" y="3776958"/>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võng</a:t>
            </a:r>
            <a:endParaRPr lang="en-US" sz="5400">
              <a:solidFill>
                <a:srgbClr val="0070C0"/>
              </a:solidFill>
              <a:latin typeface="Arial-Rounded" pitchFamily="34" charset="0"/>
              <a:ea typeface="Arial-Rounded" pitchFamily="34" charset="0"/>
              <a:cs typeface="Arial-Rounded" pitchFamily="34" charset="0"/>
            </a:endParaRPr>
          </a:p>
        </p:txBody>
      </p:sp>
      <p:sp>
        <p:nvSpPr>
          <p:cNvPr id="21" name="Title 1"/>
          <p:cNvSpPr txBox="1">
            <a:spLocks/>
          </p:cNvSpPr>
          <p:nvPr/>
        </p:nvSpPr>
        <p:spPr>
          <a:xfrm>
            <a:off x="6335904" y="3773207"/>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bổng</a:t>
            </a:r>
            <a:endParaRPr lang="en-US" sz="5400">
              <a:solidFill>
                <a:srgbClr val="0070C0"/>
              </a:solidFill>
              <a:latin typeface="Arial-Rounded" pitchFamily="34" charset="0"/>
              <a:ea typeface="Arial-Rounded" pitchFamily="34" charset="0"/>
              <a:cs typeface="Arial-Rounded" pitchFamily="34" charset="0"/>
            </a:endParaRPr>
          </a:p>
        </p:txBody>
      </p:sp>
      <p:sp>
        <p:nvSpPr>
          <p:cNvPr id="22" name="Title 1"/>
          <p:cNvSpPr txBox="1">
            <a:spLocks/>
          </p:cNvSpPr>
          <p:nvPr/>
        </p:nvSpPr>
        <p:spPr>
          <a:xfrm>
            <a:off x="9231504" y="37576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cộng</a:t>
            </a:r>
            <a:endParaRPr lang="en-US" sz="5400">
              <a:solidFill>
                <a:srgbClr val="0070C0"/>
              </a:solidFill>
              <a:latin typeface="Arial-Rounded" pitchFamily="34" charset="0"/>
              <a:ea typeface="Arial-Rounded" pitchFamily="34" charset="0"/>
              <a:cs typeface="Arial-Rounded" pitchFamily="34" charset="0"/>
            </a:endParaRPr>
          </a:p>
        </p:txBody>
      </p:sp>
      <p:sp>
        <p:nvSpPr>
          <p:cNvPr id="23" name="Title 1"/>
          <p:cNvSpPr txBox="1">
            <a:spLocks/>
          </p:cNvSpPr>
          <p:nvPr/>
        </p:nvSpPr>
        <p:spPr>
          <a:xfrm>
            <a:off x="442119" y="4974649"/>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thúng</a:t>
            </a:r>
            <a:endParaRPr lang="en-US" sz="5400">
              <a:solidFill>
                <a:srgbClr val="0070C0"/>
              </a:solidFill>
              <a:latin typeface="Arial-Rounded" pitchFamily="34" charset="0"/>
              <a:ea typeface="Arial-Rounded" pitchFamily="34" charset="0"/>
              <a:cs typeface="Arial-Rounded" pitchFamily="34" charset="0"/>
            </a:endParaRPr>
          </a:p>
        </p:txBody>
      </p:sp>
      <p:sp>
        <p:nvSpPr>
          <p:cNvPr id="24" name="Title 1"/>
          <p:cNvSpPr txBox="1">
            <a:spLocks/>
          </p:cNvSpPr>
          <p:nvPr/>
        </p:nvSpPr>
        <p:spPr>
          <a:xfrm>
            <a:off x="3357419" y="4996158"/>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vũng</a:t>
            </a:r>
            <a:endParaRPr lang="en-US" sz="5400">
              <a:solidFill>
                <a:srgbClr val="0070C0"/>
              </a:solidFill>
              <a:latin typeface="Arial-Rounded" pitchFamily="34" charset="0"/>
              <a:ea typeface="Arial-Rounded" pitchFamily="34" charset="0"/>
              <a:cs typeface="Arial-Rounded" pitchFamily="34" charset="0"/>
            </a:endParaRPr>
          </a:p>
        </p:txBody>
      </p:sp>
      <p:sp>
        <p:nvSpPr>
          <p:cNvPr id="25" name="Title 1"/>
          <p:cNvSpPr txBox="1">
            <a:spLocks/>
          </p:cNvSpPr>
          <p:nvPr/>
        </p:nvSpPr>
        <p:spPr>
          <a:xfrm>
            <a:off x="6334201" y="4992407"/>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đ</a:t>
            </a:r>
            <a:r>
              <a:rPr lang="en-US" sz="5400" smtClean="0">
                <a:solidFill>
                  <a:srgbClr val="0070C0"/>
                </a:solidFill>
                <a:latin typeface="Arial-Rounded" pitchFamily="34" charset="0"/>
                <a:ea typeface="Arial-Rounded" pitchFamily="34" charset="0"/>
                <a:cs typeface="Arial-Rounded" pitchFamily="34" charset="0"/>
              </a:rPr>
              <a:t>ựng</a:t>
            </a:r>
            <a:endParaRPr lang="en-US" sz="5400">
              <a:solidFill>
                <a:srgbClr val="0070C0"/>
              </a:solidFill>
              <a:latin typeface="Arial-Rounded" pitchFamily="34" charset="0"/>
              <a:ea typeface="Arial-Rounded" pitchFamily="34" charset="0"/>
              <a:cs typeface="Arial-Rounded" pitchFamily="34" charset="0"/>
            </a:endParaRPr>
          </a:p>
        </p:txBody>
      </p:sp>
      <p:sp>
        <p:nvSpPr>
          <p:cNvPr id="26" name="Title 1"/>
          <p:cNvSpPr txBox="1">
            <a:spLocks/>
          </p:cNvSpPr>
          <p:nvPr/>
        </p:nvSpPr>
        <p:spPr>
          <a:xfrm>
            <a:off x="9229801" y="49768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dirty="0" err="1" smtClean="0">
                <a:solidFill>
                  <a:srgbClr val="0070C0"/>
                </a:solidFill>
                <a:latin typeface="Arial-Rounded" pitchFamily="34" charset="0"/>
                <a:ea typeface="Arial-Rounded" pitchFamily="34" charset="0"/>
                <a:cs typeface="Arial-Rounded" pitchFamily="34" charset="0"/>
              </a:rPr>
              <a:t>hửng</a:t>
            </a:r>
            <a:endParaRPr lang="en-US" sz="5400" dirty="0">
              <a:solidFill>
                <a:srgbClr val="0070C0"/>
              </a:solidFill>
              <a:latin typeface="Arial-Rounded" pitchFamily="34" charset="0"/>
              <a:ea typeface="Arial-Rounded" pitchFamily="34" charset="0"/>
              <a:cs typeface="Arial-Rounded" pitchFamily="34"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9313" y="0"/>
            <a:ext cx="7366624" cy="3660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12649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32228643"/>
              </p:ext>
            </p:extLst>
          </p:nvPr>
        </p:nvGraphicFramePr>
        <p:xfrm>
          <a:off x="215396" y="762000"/>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12" name="Group 11"/>
          <p:cNvGrpSpPr/>
          <p:nvPr/>
        </p:nvGrpSpPr>
        <p:grpSpPr>
          <a:xfrm>
            <a:off x="-84357" y="76202"/>
            <a:ext cx="6756905" cy="941185"/>
            <a:chOff x="63500" y="1429216"/>
            <a:chExt cx="5080245" cy="705889"/>
          </a:xfrm>
        </p:grpSpPr>
        <p:sp>
          <p:nvSpPr>
            <p:cNvPr id="13" name="Rounded Rectangle 12"/>
            <p:cNvSpPr/>
            <p:nvPr/>
          </p:nvSpPr>
          <p:spPr>
            <a:xfrm>
              <a:off x="384357" y="1429216"/>
              <a:ext cx="4759388"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Hướng dẫn viết bảng</a:t>
              </a:r>
              <a:endParaRPr lang="en-US" sz="4800">
                <a:latin typeface="Arial-Rounded" pitchFamily="34" charset="0"/>
                <a:ea typeface="Arial-Rounded" pitchFamily="34" charset="0"/>
                <a:cs typeface="Arial-Rounded" pitchFamily="34" charset="0"/>
              </a:endParaRPr>
            </a:p>
          </p:txBody>
        </p:sp>
        <p:sp>
          <p:nvSpPr>
            <p:cNvPr id="14" name="Oval 13"/>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4</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7" name="TextBox 6"/>
          <p:cNvSpPr txBox="1"/>
          <p:nvPr/>
        </p:nvSpPr>
        <p:spPr>
          <a:xfrm>
            <a:off x="482444" y="1628776"/>
            <a:ext cx="8051865" cy="4524118"/>
          </a:xfrm>
          <a:prstGeom prst="rect">
            <a:avLst/>
          </a:prstGeom>
          <a:noFill/>
        </p:spPr>
        <p:txBody>
          <a:bodyPr wrap="square" lIns="121725" tIns="60862" rIns="121725" bIns="60862" rtlCol="0">
            <a:spAutoFit/>
          </a:bodyPr>
          <a:lstStyle/>
          <a:p>
            <a:r>
              <a:rPr lang="el-GR" sz="28600" smtClean="0">
                <a:solidFill>
                  <a:srgbClr val="FF0000"/>
                </a:solidFill>
                <a:latin typeface="HP001 4 hàng"/>
              </a:rPr>
              <a:t>Ϊ</a:t>
            </a:r>
            <a:r>
              <a:rPr lang="en-US" sz="28600">
                <a:solidFill>
                  <a:srgbClr val="FF0000"/>
                </a:solidFill>
                <a:latin typeface="HP001 4 hàng"/>
              </a:rPr>
              <a:t>g </a:t>
            </a:r>
            <a:endParaRPr lang="en-US" sz="28600">
              <a:solidFill>
                <a:srgbClr val="FF0000"/>
              </a:solidFill>
              <a:latin typeface="HP001 4 hàng" pitchFamily="34" charset="0"/>
            </a:endParaRPr>
          </a:p>
        </p:txBody>
      </p:sp>
      <p:sp>
        <p:nvSpPr>
          <p:cNvPr id="8" name="TextBox 7"/>
          <p:cNvSpPr txBox="1"/>
          <p:nvPr/>
        </p:nvSpPr>
        <p:spPr>
          <a:xfrm>
            <a:off x="7628799" y="3009902"/>
            <a:ext cx="5417550" cy="2277349"/>
          </a:xfrm>
          <a:prstGeom prst="rect">
            <a:avLst/>
          </a:prstGeom>
          <a:noFill/>
        </p:spPr>
        <p:txBody>
          <a:bodyPr wrap="square" lIns="121725" tIns="60862" rIns="121725" bIns="60862" rtlCol="0">
            <a:spAutoFit/>
          </a:bodyPr>
          <a:lstStyle/>
          <a:p>
            <a:r>
              <a:rPr lang="el-GR" sz="14000" smtClean="0">
                <a:solidFill>
                  <a:srgbClr val="FF0000"/>
                </a:solidFill>
                <a:latin typeface="HP001 4 hàng"/>
              </a:rPr>
              <a:t>Ϊ</a:t>
            </a:r>
            <a:r>
              <a:rPr lang="en-US" sz="14000">
                <a:solidFill>
                  <a:srgbClr val="FF0000"/>
                </a:solidFill>
                <a:latin typeface="HP001 4 hàng"/>
              </a:rPr>
              <a:t>g </a:t>
            </a:r>
            <a:endParaRPr lang="en-US" sz="14000">
              <a:solidFill>
                <a:srgbClr val="FF0000"/>
              </a:solidFill>
              <a:latin typeface="HP001 4 hàng" pitchFamily="34" charset="0"/>
            </a:endParaRPr>
          </a:p>
        </p:txBody>
      </p:sp>
    </p:spTree>
    <p:extLst>
      <p:ext uri="{BB962C8B-B14F-4D97-AF65-F5344CB8AC3E}">
        <p14:creationId xmlns:p14="http://schemas.microsoft.com/office/powerpoint/2010/main" val="35395614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66192" y="5145657"/>
            <a:ext cx="2709556" cy="1712343"/>
          </a:xfrm>
          <a:prstGeom prst="rect">
            <a:avLst/>
          </a:prstGeom>
        </p:spPr>
      </p:pic>
      <p:pic>
        <p:nvPicPr>
          <p:cNvPr id="4" name="ONG.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46878" y="-291847"/>
            <a:ext cx="12048113" cy="6024057"/>
          </a:xfrm>
        </p:spPr>
      </p:pic>
    </p:spTree>
    <p:extLst>
      <p:ext uri="{BB962C8B-B14F-4D97-AF65-F5344CB8AC3E}">
        <p14:creationId xmlns:p14="http://schemas.microsoft.com/office/powerpoint/2010/main" val="92373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000"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4"/>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66512687"/>
              </p:ext>
            </p:extLst>
          </p:nvPr>
        </p:nvGraphicFramePr>
        <p:xfrm>
          <a:off x="215396" y="762000"/>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7" name="TextBox 6"/>
          <p:cNvSpPr txBox="1"/>
          <p:nvPr/>
        </p:nvSpPr>
        <p:spPr>
          <a:xfrm>
            <a:off x="785994" y="1628776"/>
            <a:ext cx="8051865" cy="4524118"/>
          </a:xfrm>
          <a:prstGeom prst="rect">
            <a:avLst/>
          </a:prstGeom>
          <a:noFill/>
        </p:spPr>
        <p:txBody>
          <a:bodyPr wrap="square" lIns="121725" tIns="60862" rIns="121725" bIns="60862" rtlCol="0">
            <a:spAutoFit/>
          </a:bodyPr>
          <a:lstStyle/>
          <a:p>
            <a:r>
              <a:rPr lang="en-US" sz="28600" smtClean="0">
                <a:solidFill>
                  <a:srgbClr val="FF0000"/>
                </a:solidFill>
                <a:latin typeface="HP001 4 hàng"/>
              </a:rPr>
              <a:t>Ūg </a:t>
            </a:r>
            <a:endParaRPr lang="en-US" sz="28600">
              <a:solidFill>
                <a:srgbClr val="FF0000"/>
              </a:solidFill>
              <a:latin typeface="HP001 4 hàng" pitchFamily="34" charset="0"/>
            </a:endParaRPr>
          </a:p>
        </p:txBody>
      </p:sp>
      <p:sp>
        <p:nvSpPr>
          <p:cNvPr id="8" name="TextBox 7"/>
          <p:cNvSpPr txBox="1"/>
          <p:nvPr/>
        </p:nvSpPr>
        <p:spPr>
          <a:xfrm>
            <a:off x="8130969" y="3009901"/>
            <a:ext cx="5417550" cy="2277349"/>
          </a:xfrm>
          <a:prstGeom prst="rect">
            <a:avLst/>
          </a:prstGeom>
          <a:noFill/>
        </p:spPr>
        <p:txBody>
          <a:bodyPr wrap="square" lIns="121725" tIns="60862" rIns="121725" bIns="60862" rtlCol="0">
            <a:spAutoFit/>
          </a:bodyPr>
          <a:lstStyle/>
          <a:p>
            <a:r>
              <a:rPr lang="en-US" sz="14000" smtClean="0">
                <a:solidFill>
                  <a:srgbClr val="FF0000"/>
                </a:solidFill>
                <a:latin typeface="HP001 4 hàng"/>
              </a:rPr>
              <a:t>Ūg </a:t>
            </a:r>
            <a:endParaRPr lang="en-US" sz="14000">
              <a:solidFill>
                <a:srgbClr val="FF0000"/>
              </a:solidFill>
              <a:latin typeface="HP001 4 hàng" pitchFamily="34" charset="0"/>
            </a:endParaRPr>
          </a:p>
        </p:txBody>
      </p:sp>
    </p:spTree>
    <p:extLst>
      <p:ext uri="{BB962C8B-B14F-4D97-AF65-F5344CB8AC3E}">
        <p14:creationId xmlns:p14="http://schemas.microsoft.com/office/powerpoint/2010/main" val="10819046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ÔNG.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81424" y="-309057"/>
            <a:ext cx="11997402" cy="6024057"/>
          </a:xfr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66192" y="5145657"/>
            <a:ext cx="2709556" cy="1712343"/>
          </a:xfrm>
          <a:prstGeom prst="rect">
            <a:avLst/>
          </a:prstGeom>
        </p:spPr>
      </p:pic>
    </p:spTree>
    <p:extLst>
      <p:ext uri="{BB962C8B-B14F-4D97-AF65-F5344CB8AC3E}">
        <p14:creationId xmlns:p14="http://schemas.microsoft.com/office/powerpoint/2010/main" val="2990656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000"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3"/>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56420316"/>
              </p:ext>
            </p:extLst>
          </p:nvPr>
        </p:nvGraphicFramePr>
        <p:xfrm>
          <a:off x="215396" y="762000"/>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7" name="TextBox 6"/>
          <p:cNvSpPr txBox="1"/>
          <p:nvPr/>
        </p:nvSpPr>
        <p:spPr>
          <a:xfrm>
            <a:off x="503329" y="1628776"/>
            <a:ext cx="8051865" cy="4524118"/>
          </a:xfrm>
          <a:prstGeom prst="rect">
            <a:avLst/>
          </a:prstGeom>
          <a:noFill/>
        </p:spPr>
        <p:txBody>
          <a:bodyPr wrap="square" lIns="121725" tIns="60862" rIns="121725" bIns="60862" rtlCol="0">
            <a:spAutoFit/>
          </a:bodyPr>
          <a:lstStyle/>
          <a:p>
            <a:r>
              <a:rPr lang="en-US" sz="28600" smtClean="0">
                <a:solidFill>
                  <a:srgbClr val="FF0000"/>
                </a:solidFill>
                <a:latin typeface="HP001 4 hàng"/>
              </a:rPr>
              <a:t>Ďng </a:t>
            </a:r>
            <a:endParaRPr lang="en-US" sz="28600">
              <a:solidFill>
                <a:srgbClr val="FF0000"/>
              </a:solidFill>
              <a:latin typeface="HP001 4 hàng" pitchFamily="34" charset="0"/>
            </a:endParaRPr>
          </a:p>
        </p:txBody>
      </p:sp>
      <p:sp>
        <p:nvSpPr>
          <p:cNvPr id="8" name="TextBox 7"/>
          <p:cNvSpPr txBox="1"/>
          <p:nvPr/>
        </p:nvSpPr>
        <p:spPr>
          <a:xfrm>
            <a:off x="7414419" y="3009902"/>
            <a:ext cx="5417550" cy="2277349"/>
          </a:xfrm>
          <a:prstGeom prst="rect">
            <a:avLst/>
          </a:prstGeom>
          <a:noFill/>
        </p:spPr>
        <p:txBody>
          <a:bodyPr wrap="square" lIns="121725" tIns="60862" rIns="121725" bIns="60862" rtlCol="0">
            <a:spAutoFit/>
          </a:bodyPr>
          <a:lstStyle/>
          <a:p>
            <a:r>
              <a:rPr lang="en-US" sz="14000" smtClean="0">
                <a:solidFill>
                  <a:srgbClr val="FF0000"/>
                </a:solidFill>
                <a:latin typeface="HP001 4 hàng"/>
              </a:rPr>
              <a:t>Ďng </a:t>
            </a:r>
            <a:endParaRPr lang="en-US" sz="14000">
              <a:solidFill>
                <a:srgbClr val="FF0000"/>
              </a:solidFill>
              <a:latin typeface="HP001 4 hàng" pitchFamily="34" charset="0"/>
            </a:endParaRPr>
          </a:p>
        </p:txBody>
      </p:sp>
    </p:spTree>
    <p:extLst>
      <p:ext uri="{BB962C8B-B14F-4D97-AF65-F5344CB8AC3E}">
        <p14:creationId xmlns:p14="http://schemas.microsoft.com/office/powerpoint/2010/main" val="19363541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UNG.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06518" y="-461457"/>
            <a:ext cx="11948802" cy="6024057"/>
          </a:xfr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66192" y="5145657"/>
            <a:ext cx="2709556" cy="1712343"/>
          </a:xfrm>
          <a:prstGeom prst="rect">
            <a:avLst/>
          </a:prstGeom>
        </p:spPr>
      </p:pic>
    </p:spTree>
    <p:extLst>
      <p:ext uri="{BB962C8B-B14F-4D97-AF65-F5344CB8AC3E}">
        <p14:creationId xmlns:p14="http://schemas.microsoft.com/office/powerpoint/2010/main" val="390313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8300"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4"/>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0319" y="3007507"/>
            <a:ext cx="2466975" cy="1847850"/>
          </a:xfrm>
          <a:prstGeom prst="rect">
            <a:avLst/>
          </a:prstGeom>
        </p:spPr>
      </p:pic>
      <p:sp>
        <p:nvSpPr>
          <p:cNvPr id="19" name="Title 1"/>
          <p:cNvSpPr txBox="1">
            <a:spLocks/>
          </p:cNvSpPr>
          <p:nvPr/>
        </p:nvSpPr>
        <p:spPr>
          <a:xfrm>
            <a:off x="696776" y="4943340"/>
            <a:ext cx="3479144"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smtClean="0">
                <a:solidFill>
                  <a:srgbClr val="0070C0"/>
                </a:solidFill>
                <a:latin typeface="Arial-Rounded" pitchFamily="34" charset="0"/>
                <a:ea typeface="Arial-Rounded" pitchFamily="34" charset="0"/>
                <a:cs typeface="Arial-Rounded" pitchFamily="34" charset="0"/>
              </a:rPr>
              <a:t>Đố bạn hoa gì?</a:t>
            </a:r>
            <a:endParaRPr lang="en-US" sz="3600">
              <a:solidFill>
                <a:srgbClr val="00B050"/>
              </a:solidFill>
              <a:latin typeface="Arial-Rounded" pitchFamily="34" charset="0"/>
              <a:ea typeface="Arial-Rounded" pitchFamily="34" charset="0"/>
              <a:cs typeface="Arial-Rounded" pitchFamily="34" charset="0"/>
            </a:endParaRPr>
          </a:p>
        </p:txBody>
      </p:sp>
      <p:grpSp>
        <p:nvGrpSpPr>
          <p:cNvPr id="11" name="Group 10"/>
          <p:cNvGrpSpPr/>
          <p:nvPr/>
        </p:nvGrpSpPr>
        <p:grpSpPr>
          <a:xfrm>
            <a:off x="270023" y="278015"/>
            <a:ext cx="3448696" cy="941185"/>
            <a:chOff x="63500" y="1429216"/>
            <a:chExt cx="2592937" cy="705889"/>
          </a:xfrm>
        </p:grpSpPr>
        <p:sp>
          <p:nvSpPr>
            <p:cNvPr id="14" name="Rounded Rectangle 13"/>
            <p:cNvSpPr/>
            <p:nvPr/>
          </p:nvSpPr>
          <p:spPr>
            <a:xfrm>
              <a:off x="384358" y="1429216"/>
              <a:ext cx="2272079"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smtClean="0">
                  <a:latin typeface="Arial-Rounded" pitchFamily="34" charset="0"/>
                  <a:ea typeface="Arial-Rounded" pitchFamily="34" charset="0"/>
                  <a:cs typeface="Arial-Rounded" pitchFamily="34" charset="0"/>
                </a:rPr>
                <a:t>Khởi động</a:t>
              </a:r>
              <a:endParaRPr lang="en-US" sz="3700">
                <a:latin typeface="Arial-Rounded" pitchFamily="34" charset="0"/>
                <a:ea typeface="Arial-Rounded" pitchFamily="34" charset="0"/>
                <a:cs typeface="Arial-Rounded" pitchFamily="34" charset="0"/>
              </a:endParaRPr>
            </a:p>
          </p:txBody>
        </p:sp>
        <p:sp>
          <p:nvSpPr>
            <p:cNvPr id="15" name="Oval 14"/>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a:solidFill>
                    <a:schemeClr val="tx1"/>
                  </a:solidFill>
                  <a:latin typeface="Arial Rounded MT Bold" pitchFamily="34" charset="0"/>
                  <a:ea typeface="Arial-Rounded" pitchFamily="34" charset="0"/>
                  <a:cs typeface="Arial-Rounded" pitchFamily="34" charset="0"/>
                </a:rPr>
                <a:t>1</a:t>
              </a:r>
            </a:p>
          </p:txBody>
        </p:sp>
      </p:gr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b="10130"/>
          <a:stretch/>
        </p:blipFill>
        <p:spPr>
          <a:xfrm>
            <a:off x="7898950" y="1978683"/>
            <a:ext cx="4023852" cy="3905497"/>
          </a:xfrm>
          <a:prstGeom prst="rect">
            <a:avLst/>
          </a:prstGeom>
        </p:spPr>
      </p:pic>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l="24673" t="2264" r="22355" b="9182"/>
          <a:stretch/>
        </p:blipFill>
        <p:spPr>
          <a:xfrm>
            <a:off x="1589692" y="2367797"/>
            <a:ext cx="1426584" cy="2575543"/>
          </a:xfrm>
          <a:prstGeom prst="rect">
            <a:avLst/>
          </a:prstGeom>
        </p:spPr>
      </p:pic>
      <p:pic>
        <p:nvPicPr>
          <p:cNvPr id="5" name="Picture 4"/>
          <p:cNvPicPr>
            <a:picLocks noChangeAspect="1"/>
          </p:cNvPicPr>
          <p:nvPr/>
        </p:nvPicPr>
        <p:blipFill rotWithShape="1">
          <a:blip r:embed="rId6" cstate="print">
            <a:extLst>
              <a:ext uri="{28A0092B-C50C-407E-A947-70E740481C1C}">
                <a14:useLocalDpi xmlns:a14="http://schemas.microsoft.com/office/drawing/2010/main" val="0"/>
              </a:ext>
            </a:extLst>
          </a:blip>
          <a:srcRect b="11250"/>
          <a:stretch/>
        </p:blipFill>
        <p:spPr>
          <a:xfrm>
            <a:off x="334812" y="2248054"/>
            <a:ext cx="3745870" cy="3590412"/>
          </a:xfrm>
          <a:prstGeom prst="rect">
            <a:avLst/>
          </a:prstGeom>
        </p:spPr>
      </p:pic>
      <p:sp>
        <p:nvSpPr>
          <p:cNvPr id="13" name="Title 1"/>
          <p:cNvSpPr txBox="1">
            <a:spLocks/>
          </p:cNvSpPr>
          <p:nvPr/>
        </p:nvSpPr>
        <p:spPr>
          <a:xfrm>
            <a:off x="4524762" y="4943340"/>
            <a:ext cx="3479144"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smtClean="0">
                <a:solidFill>
                  <a:srgbClr val="0070C0"/>
                </a:solidFill>
                <a:latin typeface="Arial-Rounded" pitchFamily="34" charset="0"/>
                <a:ea typeface="Arial-Rounded" pitchFamily="34" charset="0"/>
                <a:cs typeface="Arial-Rounded" pitchFamily="34" charset="0"/>
              </a:rPr>
              <a:t>Đố bạn bánh gì?</a:t>
            </a:r>
            <a:endParaRPr lang="en-US" sz="3600">
              <a:solidFill>
                <a:srgbClr val="00B050"/>
              </a:solidFill>
              <a:latin typeface="Arial-Rounded" pitchFamily="34" charset="0"/>
              <a:ea typeface="Arial-Rounded" pitchFamily="34" charset="0"/>
              <a:cs typeface="Arial-Rounded" pitchFamily="34" charset="0"/>
            </a:endParaRPr>
          </a:p>
        </p:txBody>
      </p:sp>
      <p:pic>
        <p:nvPicPr>
          <p:cNvPr id="1026" name="Picture 2" descr="Download Free bộ stock tết của RGB"/>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50441" y="2807708"/>
            <a:ext cx="2827672" cy="224744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8" cstate="print">
            <a:extLst>
              <a:ext uri="{28A0092B-C50C-407E-A947-70E740481C1C}">
                <a14:useLocalDpi xmlns:a14="http://schemas.microsoft.com/office/drawing/2010/main" val="0"/>
              </a:ext>
            </a:extLst>
          </a:blip>
          <a:srcRect b="10874"/>
          <a:stretch/>
        </p:blipFill>
        <p:spPr>
          <a:xfrm>
            <a:off x="4348416" y="2282814"/>
            <a:ext cx="3550534" cy="3417612"/>
          </a:xfrm>
          <a:prstGeom prst="rect">
            <a:avLst/>
          </a:prstGeom>
        </p:spPr>
      </p:pic>
    </p:spTree>
    <p:extLst>
      <p:ext uri="{BB962C8B-B14F-4D97-AF65-F5344CB8AC3E}">
        <p14:creationId xmlns:p14="http://schemas.microsoft.com/office/powerpoint/2010/main" val="31477442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4"/>
                                        </p:tgtEl>
                                        <p:attrNameLst>
                                          <p:attrName>ppt_x</p:attrName>
                                        </p:attrNameLst>
                                      </p:cBhvr>
                                      <p:tavLst>
                                        <p:tav tm="0">
                                          <p:val>
                                            <p:strVal val="ppt_x"/>
                                          </p:val>
                                        </p:tav>
                                        <p:tav tm="100000">
                                          <p:val>
                                            <p:strVal val="ppt_x"/>
                                          </p:val>
                                        </p:tav>
                                      </p:tavLst>
                                    </p:anim>
                                    <p:anim calcmode="lin" valueType="num">
                                      <p:cBhvr additive="base">
                                        <p:cTn id="14" dur="500"/>
                                        <p:tgtEl>
                                          <p:spTgt spid="4"/>
                                        </p:tgtEl>
                                        <p:attrNameLst>
                                          <p:attrName>ppt_y</p:attrName>
                                        </p:attrNameLst>
                                      </p:cBhvr>
                                      <p:tavLst>
                                        <p:tav tm="0">
                                          <p:val>
                                            <p:strVal val="ppt_y"/>
                                          </p:val>
                                        </p:tav>
                                        <p:tav tm="100000">
                                          <p:val>
                                            <p:strVal val="1+ppt_h/2"/>
                                          </p:val>
                                        </p:tav>
                                      </p:tavLst>
                                    </p:anim>
                                    <p:set>
                                      <p:cBhvr>
                                        <p:cTn id="15"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4"/>
                  </p:tgtEl>
                </p:cond>
              </p:nextCondLst>
            </p:seq>
            <p:seq concurrent="1" nextAc="seek">
              <p:cTn id="16" restart="whenNotActive" fill="hold" evtFilter="cancelBubble" nodeType="interactiveSeq">
                <p:stCondLst>
                  <p:cond evt="onClick" delay="0">
                    <p:tgtEl>
                      <p:spTgt spid="2"/>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2"/>
                                        </p:tgtEl>
                                        <p:attrNameLst>
                                          <p:attrName>ppt_x</p:attrName>
                                        </p:attrNameLst>
                                      </p:cBhvr>
                                      <p:tavLst>
                                        <p:tav tm="0">
                                          <p:val>
                                            <p:strVal val="ppt_x"/>
                                          </p:val>
                                        </p:tav>
                                        <p:tav tm="100000">
                                          <p:val>
                                            <p:strVal val="ppt_x"/>
                                          </p:val>
                                        </p:tav>
                                      </p:tavLst>
                                    </p:anim>
                                    <p:anim calcmode="lin" valueType="num">
                                      <p:cBhvr additive="base">
                                        <p:cTn id="21" dur="500"/>
                                        <p:tgtEl>
                                          <p:spTgt spid="2"/>
                                        </p:tgtEl>
                                        <p:attrNameLst>
                                          <p:attrName>ppt_y</p:attrName>
                                        </p:attrNameLst>
                                      </p:cBhvr>
                                      <p:tavLst>
                                        <p:tav tm="0">
                                          <p:val>
                                            <p:strVal val="ppt_y"/>
                                          </p:val>
                                        </p:tav>
                                        <p:tav tm="100000">
                                          <p:val>
                                            <p:strVal val="1+ppt_h/2"/>
                                          </p:val>
                                        </p:tav>
                                      </p:tavLst>
                                    </p:anim>
                                    <p:set>
                                      <p:cBhvr>
                                        <p:cTn id="22"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45230652"/>
              </p:ext>
            </p:extLst>
          </p:nvPr>
        </p:nvGraphicFramePr>
        <p:xfrm>
          <a:off x="215396" y="762000"/>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7" name="TextBox 6"/>
          <p:cNvSpPr txBox="1"/>
          <p:nvPr/>
        </p:nvSpPr>
        <p:spPr>
          <a:xfrm>
            <a:off x="503329" y="1628776"/>
            <a:ext cx="8051865" cy="4524118"/>
          </a:xfrm>
          <a:prstGeom prst="rect">
            <a:avLst/>
          </a:prstGeom>
          <a:noFill/>
        </p:spPr>
        <p:txBody>
          <a:bodyPr wrap="square" lIns="121725" tIns="60862" rIns="121725" bIns="60862" rtlCol="0">
            <a:spAutoFit/>
          </a:bodyPr>
          <a:lstStyle/>
          <a:p>
            <a:r>
              <a:rPr lang="en-US" sz="28600" smtClean="0">
                <a:solidFill>
                  <a:srgbClr val="FF0000"/>
                </a:solidFill>
                <a:latin typeface="HP001 4 hàng"/>
              </a:rPr>
              <a:t>Ŕng  </a:t>
            </a:r>
            <a:endParaRPr lang="en-US" sz="28600">
              <a:solidFill>
                <a:srgbClr val="FF0000"/>
              </a:solidFill>
              <a:latin typeface="HP001 4 hàng" pitchFamily="34" charset="0"/>
            </a:endParaRPr>
          </a:p>
        </p:txBody>
      </p:sp>
      <p:sp>
        <p:nvSpPr>
          <p:cNvPr id="8" name="TextBox 7"/>
          <p:cNvSpPr txBox="1"/>
          <p:nvPr/>
        </p:nvSpPr>
        <p:spPr>
          <a:xfrm>
            <a:off x="7414419" y="3009902"/>
            <a:ext cx="5417550" cy="2277349"/>
          </a:xfrm>
          <a:prstGeom prst="rect">
            <a:avLst/>
          </a:prstGeom>
          <a:noFill/>
        </p:spPr>
        <p:txBody>
          <a:bodyPr wrap="square" lIns="121725" tIns="60862" rIns="121725" bIns="60862" rtlCol="0">
            <a:spAutoFit/>
          </a:bodyPr>
          <a:lstStyle/>
          <a:p>
            <a:r>
              <a:rPr lang="en-US" sz="14000" smtClean="0">
                <a:solidFill>
                  <a:srgbClr val="FF0000"/>
                </a:solidFill>
                <a:latin typeface="HP001 4 hàng"/>
              </a:rPr>
              <a:t>Ŕng </a:t>
            </a:r>
            <a:endParaRPr lang="en-US" sz="14000">
              <a:solidFill>
                <a:srgbClr val="FF0000"/>
              </a:solidFill>
              <a:latin typeface="HP001 4 hàng" pitchFamily="34" charset="0"/>
            </a:endParaRPr>
          </a:p>
        </p:txBody>
      </p:sp>
    </p:spTree>
    <p:extLst>
      <p:ext uri="{BB962C8B-B14F-4D97-AF65-F5344CB8AC3E}">
        <p14:creationId xmlns:p14="http://schemas.microsoft.com/office/powerpoint/2010/main" val="1094162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ƯNG.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649646" y="-18026"/>
            <a:ext cx="10862547" cy="5476415"/>
          </a:xfr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66192" y="5145657"/>
            <a:ext cx="2709556" cy="1712343"/>
          </a:xfrm>
          <a:prstGeom prst="rect">
            <a:avLst/>
          </a:prstGeom>
        </p:spPr>
      </p:pic>
    </p:spTree>
    <p:extLst>
      <p:ext uri="{BB962C8B-B14F-4D97-AF65-F5344CB8AC3E}">
        <p14:creationId xmlns:p14="http://schemas.microsoft.com/office/powerpoint/2010/main" val="1542063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7829"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3"/>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29996" y="14211"/>
            <a:ext cx="2239303" cy="1415159"/>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714621206"/>
              </p:ext>
            </p:extLst>
          </p:nvPr>
        </p:nvGraphicFramePr>
        <p:xfrm>
          <a:off x="215396" y="322738"/>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0" name="TextBox 9"/>
          <p:cNvSpPr txBox="1"/>
          <p:nvPr/>
        </p:nvSpPr>
        <p:spPr>
          <a:xfrm>
            <a:off x="1629086" y="1183168"/>
            <a:ext cx="10626225" cy="4539506"/>
          </a:xfrm>
          <a:prstGeom prst="rect">
            <a:avLst/>
          </a:prstGeom>
          <a:noFill/>
        </p:spPr>
        <p:txBody>
          <a:bodyPr wrap="square" lIns="121725" tIns="60862" rIns="121725" bIns="60862" rtlCol="0">
            <a:spAutoFit/>
          </a:bodyPr>
          <a:lstStyle/>
          <a:p>
            <a:r>
              <a:rPr lang="el-GR" sz="28700" smtClean="0">
                <a:solidFill>
                  <a:srgbClr val="FF0000"/>
                </a:solidFill>
                <a:latin typeface="HP001 4 hàng" pitchFamily="34" charset="0"/>
              </a:rPr>
              <a:t>εΪ</a:t>
            </a:r>
            <a:r>
              <a:rPr lang="en-US" sz="28700">
                <a:solidFill>
                  <a:srgbClr val="FF0000"/>
                </a:solidFill>
                <a:latin typeface="HP001 4 hàng" pitchFamily="34" charset="0"/>
              </a:rPr>
              <a:t>g </a:t>
            </a:r>
          </a:p>
        </p:txBody>
      </p:sp>
    </p:spTree>
    <p:extLst>
      <p:ext uri="{BB962C8B-B14F-4D97-AF65-F5344CB8AC3E}">
        <p14:creationId xmlns:p14="http://schemas.microsoft.com/office/powerpoint/2010/main" val="1416177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2282" y="-20081"/>
            <a:ext cx="2709556" cy="1712343"/>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3411954773"/>
              </p:ext>
            </p:extLst>
          </p:nvPr>
        </p:nvGraphicFramePr>
        <p:xfrm>
          <a:off x="215396" y="322738"/>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8" name="TextBox 7"/>
          <p:cNvSpPr txBox="1"/>
          <p:nvPr/>
        </p:nvSpPr>
        <p:spPr>
          <a:xfrm>
            <a:off x="3133963" y="2545080"/>
            <a:ext cx="5417550" cy="2323515"/>
          </a:xfrm>
          <a:prstGeom prst="rect">
            <a:avLst/>
          </a:prstGeom>
          <a:noFill/>
        </p:spPr>
        <p:txBody>
          <a:bodyPr wrap="square" lIns="121725" tIns="60862" rIns="121725" bIns="60862" rtlCol="0">
            <a:spAutoFit/>
          </a:bodyPr>
          <a:lstStyle/>
          <a:p>
            <a:r>
              <a:rPr lang="el-GR" sz="14300" smtClean="0">
                <a:solidFill>
                  <a:srgbClr val="FF0000"/>
                </a:solidFill>
                <a:latin typeface="HP001 4 hàng" pitchFamily="34" charset="0"/>
              </a:rPr>
              <a:t>εΪ</a:t>
            </a:r>
            <a:r>
              <a:rPr lang="en-US" sz="14300">
                <a:solidFill>
                  <a:srgbClr val="FF0000"/>
                </a:solidFill>
                <a:latin typeface="HP001 4 hàng" pitchFamily="34" charset="0"/>
              </a:rPr>
              <a:t>g </a:t>
            </a:r>
          </a:p>
        </p:txBody>
      </p:sp>
    </p:spTree>
    <p:extLst>
      <p:ext uri="{BB962C8B-B14F-4D97-AF65-F5344CB8AC3E}">
        <p14:creationId xmlns:p14="http://schemas.microsoft.com/office/powerpoint/2010/main" val="242086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7"/>
          <p:cNvGraphicFramePr>
            <a:graphicFrameLocks noGrp="1"/>
          </p:cNvGraphicFramePr>
          <p:nvPr>
            <p:extLst>
              <p:ext uri="{D42A27DB-BD31-4B8C-83A1-F6EECF244321}">
                <p14:modId xmlns:p14="http://schemas.microsoft.com/office/powerpoint/2010/main" val="2539655061"/>
              </p:ext>
            </p:extLst>
          </p:nvPr>
        </p:nvGraphicFramePr>
        <p:xfrm>
          <a:off x="215396" y="838200"/>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2282" y="-20081"/>
            <a:ext cx="2709556" cy="1712343"/>
          </a:xfrm>
          <a:prstGeom prst="rect">
            <a:avLst/>
          </a:prstGeom>
        </p:spPr>
      </p:pic>
      <p:sp>
        <p:nvSpPr>
          <p:cNvPr id="16" name="TextBox 15"/>
          <p:cNvSpPr txBox="1"/>
          <p:nvPr/>
        </p:nvSpPr>
        <p:spPr>
          <a:xfrm>
            <a:off x="-634381" y="1689844"/>
            <a:ext cx="12138819" cy="4539506"/>
          </a:xfrm>
          <a:prstGeom prst="rect">
            <a:avLst/>
          </a:prstGeom>
          <a:noFill/>
        </p:spPr>
        <p:txBody>
          <a:bodyPr wrap="square" lIns="121725" tIns="60862" rIns="121725" bIns="60862" rtlCol="0">
            <a:spAutoFit/>
          </a:bodyPr>
          <a:lstStyle/>
          <a:p>
            <a:pPr algn="ctr"/>
            <a:r>
              <a:rPr lang="vi-VN" sz="28700">
                <a:solidFill>
                  <a:srgbClr val="FF0000"/>
                </a:solidFill>
                <a:latin typeface="HP001 4 hàng" pitchFamily="34" charset="0"/>
              </a:rPr>
              <a:t> bŪg </a:t>
            </a:r>
            <a:endParaRPr lang="en-US" sz="28700">
              <a:solidFill>
                <a:srgbClr val="FF0000"/>
              </a:solidFill>
              <a:latin typeface="HP001 4 hàng" pitchFamily="34" charset="0"/>
            </a:endParaRPr>
          </a:p>
        </p:txBody>
      </p:sp>
    </p:spTree>
    <p:extLst>
      <p:ext uri="{BB962C8B-B14F-4D97-AF65-F5344CB8AC3E}">
        <p14:creationId xmlns:p14="http://schemas.microsoft.com/office/powerpoint/2010/main" val="1949239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2282" y="-20081"/>
            <a:ext cx="2709556" cy="1712343"/>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453695900"/>
              </p:ext>
            </p:extLst>
          </p:nvPr>
        </p:nvGraphicFramePr>
        <p:xfrm>
          <a:off x="215396" y="322738"/>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8" name="TextBox 7"/>
          <p:cNvSpPr txBox="1"/>
          <p:nvPr/>
        </p:nvSpPr>
        <p:spPr>
          <a:xfrm>
            <a:off x="2668544" y="2545080"/>
            <a:ext cx="5417550" cy="2323515"/>
          </a:xfrm>
          <a:prstGeom prst="rect">
            <a:avLst/>
          </a:prstGeom>
          <a:noFill/>
        </p:spPr>
        <p:txBody>
          <a:bodyPr wrap="square" lIns="121725" tIns="60862" rIns="121725" bIns="60862" rtlCol="0">
            <a:spAutoFit/>
          </a:bodyPr>
          <a:lstStyle/>
          <a:p>
            <a:pPr algn="ctr"/>
            <a:r>
              <a:rPr lang="vi-VN" sz="14300" smtClean="0">
                <a:solidFill>
                  <a:srgbClr val="FF0000"/>
                </a:solidFill>
                <a:latin typeface="HP001 4 hàng" pitchFamily="34" charset="0"/>
              </a:rPr>
              <a:t>bŪg </a:t>
            </a:r>
            <a:endParaRPr lang="en-US" sz="14300">
              <a:solidFill>
                <a:srgbClr val="FF0000"/>
              </a:solidFill>
              <a:latin typeface="HP001 4 hàng" pitchFamily="34" charset="0"/>
            </a:endParaRPr>
          </a:p>
        </p:txBody>
      </p:sp>
    </p:spTree>
    <p:extLst>
      <p:ext uri="{BB962C8B-B14F-4D97-AF65-F5344CB8AC3E}">
        <p14:creationId xmlns:p14="http://schemas.microsoft.com/office/powerpoint/2010/main" val="165629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7"/>
          <p:cNvGraphicFramePr>
            <a:graphicFrameLocks noGrp="1"/>
          </p:cNvGraphicFramePr>
          <p:nvPr>
            <p:extLst>
              <p:ext uri="{D42A27DB-BD31-4B8C-83A1-F6EECF244321}">
                <p14:modId xmlns:p14="http://schemas.microsoft.com/office/powerpoint/2010/main" val="3327721381"/>
              </p:ext>
            </p:extLst>
          </p:nvPr>
        </p:nvGraphicFramePr>
        <p:xfrm>
          <a:off x="215396" y="817418"/>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6" name="TextBox 15"/>
          <p:cNvSpPr txBox="1"/>
          <p:nvPr/>
        </p:nvSpPr>
        <p:spPr>
          <a:xfrm>
            <a:off x="252846" y="1689844"/>
            <a:ext cx="12138819" cy="4539506"/>
          </a:xfrm>
          <a:prstGeom prst="rect">
            <a:avLst/>
          </a:prstGeom>
          <a:noFill/>
        </p:spPr>
        <p:txBody>
          <a:bodyPr wrap="square" lIns="121725" tIns="60862" rIns="121725" bIns="60862" rtlCol="0">
            <a:spAutoFit/>
          </a:bodyPr>
          <a:lstStyle/>
          <a:p>
            <a:pPr algn="ctr"/>
            <a:r>
              <a:rPr lang="en-US" sz="28700">
                <a:solidFill>
                  <a:srgbClr val="FF0000"/>
                </a:solidFill>
                <a:latin typeface="HP001 4 hàng" pitchFamily="34" charset="0"/>
              </a:rPr>
              <a:t> ǧǼng </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2282" y="-20081"/>
            <a:ext cx="2709556" cy="1712343"/>
          </a:xfrm>
          <a:prstGeom prst="rect">
            <a:avLst/>
          </a:prstGeom>
        </p:spPr>
      </p:pic>
    </p:spTree>
    <p:extLst>
      <p:ext uri="{BB962C8B-B14F-4D97-AF65-F5344CB8AC3E}">
        <p14:creationId xmlns:p14="http://schemas.microsoft.com/office/powerpoint/2010/main" val="2382770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2282" y="-20081"/>
            <a:ext cx="2709556" cy="1712343"/>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1249264189"/>
              </p:ext>
            </p:extLst>
          </p:nvPr>
        </p:nvGraphicFramePr>
        <p:xfrm>
          <a:off x="215396" y="322738"/>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8" name="TextBox 7"/>
          <p:cNvSpPr txBox="1"/>
          <p:nvPr/>
        </p:nvSpPr>
        <p:spPr>
          <a:xfrm>
            <a:off x="2003309" y="2545080"/>
            <a:ext cx="5417550" cy="2323515"/>
          </a:xfrm>
          <a:prstGeom prst="rect">
            <a:avLst/>
          </a:prstGeom>
          <a:noFill/>
        </p:spPr>
        <p:txBody>
          <a:bodyPr wrap="square" lIns="121725" tIns="60862" rIns="121725" bIns="60862" rtlCol="0">
            <a:spAutoFit/>
          </a:bodyPr>
          <a:lstStyle/>
          <a:p>
            <a:pPr algn="ctr"/>
            <a:r>
              <a:rPr lang="en-US" sz="14300">
                <a:solidFill>
                  <a:srgbClr val="FF0000"/>
                </a:solidFill>
                <a:latin typeface="HP001 4 hàng" pitchFamily="34" charset="0"/>
              </a:rPr>
              <a:t> ǧǼng </a:t>
            </a:r>
          </a:p>
        </p:txBody>
      </p:sp>
    </p:spTree>
    <p:extLst>
      <p:ext uri="{BB962C8B-B14F-4D97-AF65-F5344CB8AC3E}">
        <p14:creationId xmlns:p14="http://schemas.microsoft.com/office/powerpoint/2010/main" val="1474857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7"/>
          <p:cNvGraphicFramePr>
            <a:graphicFrameLocks noGrp="1"/>
          </p:cNvGraphicFramePr>
          <p:nvPr>
            <p:extLst>
              <p:ext uri="{D42A27DB-BD31-4B8C-83A1-F6EECF244321}">
                <p14:modId xmlns:p14="http://schemas.microsoft.com/office/powerpoint/2010/main" val="73863487"/>
              </p:ext>
            </p:extLst>
          </p:nvPr>
        </p:nvGraphicFramePr>
        <p:xfrm>
          <a:off x="215396" y="817418"/>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6" name="TextBox 15"/>
          <p:cNvSpPr txBox="1"/>
          <p:nvPr/>
        </p:nvSpPr>
        <p:spPr>
          <a:xfrm>
            <a:off x="-1138797" y="1689844"/>
            <a:ext cx="13352701" cy="4539506"/>
          </a:xfrm>
          <a:prstGeom prst="rect">
            <a:avLst/>
          </a:prstGeom>
          <a:noFill/>
        </p:spPr>
        <p:txBody>
          <a:bodyPr wrap="square" lIns="121725" tIns="60862" rIns="121725" bIns="60862" rtlCol="0">
            <a:spAutoFit/>
          </a:bodyPr>
          <a:lstStyle/>
          <a:p>
            <a:pPr algn="ctr"/>
            <a:r>
              <a:rPr lang="vi-VN" sz="28700">
                <a:solidFill>
                  <a:srgbClr val="FF0000"/>
                </a:solidFill>
                <a:latin typeface="HP001 4 hàng" pitchFamily="34" charset="0"/>
              </a:rPr>
              <a:t> εưng </a:t>
            </a:r>
            <a:endParaRPr lang="en-US" sz="28700">
              <a:solidFill>
                <a:srgbClr val="FF0000"/>
              </a:solidFill>
              <a:latin typeface="HP001 4 hàng" pitchFamily="34"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2282" y="-20081"/>
            <a:ext cx="2709556" cy="1712343"/>
          </a:xfrm>
          <a:prstGeom prst="rect">
            <a:avLst/>
          </a:prstGeom>
        </p:spPr>
      </p:pic>
    </p:spTree>
    <p:extLst>
      <p:ext uri="{BB962C8B-B14F-4D97-AF65-F5344CB8AC3E}">
        <p14:creationId xmlns:p14="http://schemas.microsoft.com/office/powerpoint/2010/main" val="2632958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2282" y="-20081"/>
            <a:ext cx="2709556" cy="1712343"/>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3968304180"/>
              </p:ext>
            </p:extLst>
          </p:nvPr>
        </p:nvGraphicFramePr>
        <p:xfrm>
          <a:off x="215396" y="322738"/>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8" name="TextBox 7"/>
          <p:cNvSpPr txBox="1"/>
          <p:nvPr/>
        </p:nvSpPr>
        <p:spPr>
          <a:xfrm>
            <a:off x="2737394" y="2545080"/>
            <a:ext cx="5417550" cy="2323515"/>
          </a:xfrm>
          <a:prstGeom prst="rect">
            <a:avLst/>
          </a:prstGeom>
          <a:noFill/>
        </p:spPr>
        <p:txBody>
          <a:bodyPr wrap="square" lIns="121725" tIns="60862" rIns="121725" bIns="60862" rtlCol="0">
            <a:spAutoFit/>
          </a:bodyPr>
          <a:lstStyle/>
          <a:p>
            <a:pPr algn="ctr"/>
            <a:r>
              <a:rPr lang="vi-VN" sz="14300" smtClean="0">
                <a:solidFill>
                  <a:srgbClr val="FF0000"/>
                </a:solidFill>
                <a:latin typeface="HP001 4 hàng" pitchFamily="34" charset="0"/>
              </a:rPr>
              <a:t>εưng </a:t>
            </a:r>
            <a:endParaRPr lang="en-US" sz="14300">
              <a:solidFill>
                <a:srgbClr val="FF0000"/>
              </a:solidFill>
              <a:latin typeface="HP001 4 hàng" pitchFamily="34" charset="0"/>
            </a:endParaRPr>
          </a:p>
        </p:txBody>
      </p:sp>
    </p:spTree>
    <p:extLst>
      <p:ext uri="{BB962C8B-B14F-4D97-AF65-F5344CB8AC3E}">
        <p14:creationId xmlns:p14="http://schemas.microsoft.com/office/powerpoint/2010/main" val="2135035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693" b="71178"/>
          <a:stretch/>
        </p:blipFill>
        <p:spPr>
          <a:xfrm>
            <a:off x="110753" y="-373948"/>
            <a:ext cx="12142101" cy="5085356"/>
          </a:xfrm>
          <a:prstGeom prst="rect">
            <a:avLst/>
          </a:prstGeom>
        </p:spPr>
      </p:pic>
      <p:sp>
        <p:nvSpPr>
          <p:cNvPr id="2" name="Rectangle 1"/>
          <p:cNvSpPr/>
          <p:nvPr/>
        </p:nvSpPr>
        <p:spPr>
          <a:xfrm>
            <a:off x="-40914" y="-281607"/>
            <a:ext cx="11696009" cy="1958008"/>
          </a:xfrm>
          <a:custGeom>
            <a:avLst/>
            <a:gdLst>
              <a:gd name="connsiteX0" fmla="*/ 0 w 9144000"/>
              <a:gd name="connsiteY0" fmla="*/ 0 h 1373524"/>
              <a:gd name="connsiteX1" fmla="*/ 9144000 w 9144000"/>
              <a:gd name="connsiteY1" fmla="*/ 0 h 1373524"/>
              <a:gd name="connsiteX2" fmla="*/ 9144000 w 9144000"/>
              <a:gd name="connsiteY2" fmla="*/ 1373524 h 1373524"/>
              <a:gd name="connsiteX3" fmla="*/ 0 w 9144000"/>
              <a:gd name="connsiteY3" fmla="*/ 1373524 h 1373524"/>
              <a:gd name="connsiteX4" fmla="*/ 0 w 91440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05000 w 9207500"/>
              <a:gd name="connsiteY3" fmla="*/ 11430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30400 w 9207500"/>
              <a:gd name="connsiteY3" fmla="*/ 10795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098800 w 9207500"/>
              <a:gd name="connsiteY3" fmla="*/ 1181100 h 1373524"/>
              <a:gd name="connsiteX4" fmla="*/ 1930400 w 9207500"/>
              <a:gd name="connsiteY4" fmla="*/ 1079500 h 1373524"/>
              <a:gd name="connsiteX5" fmla="*/ 0 w 9207500"/>
              <a:gd name="connsiteY5" fmla="*/ 992524 h 1373524"/>
              <a:gd name="connsiteX6" fmla="*/ 63500 w 9207500"/>
              <a:gd name="connsiteY6"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733800 w 9207500"/>
              <a:gd name="connsiteY3" fmla="*/ 1244600 h 1373524"/>
              <a:gd name="connsiteX4" fmla="*/ 3098800 w 9207500"/>
              <a:gd name="connsiteY4" fmla="*/ 1181100 h 1373524"/>
              <a:gd name="connsiteX5" fmla="*/ 1930400 w 9207500"/>
              <a:gd name="connsiteY5" fmla="*/ 1079500 h 1373524"/>
              <a:gd name="connsiteX6" fmla="*/ 0 w 9207500"/>
              <a:gd name="connsiteY6" fmla="*/ 992524 h 1373524"/>
              <a:gd name="connsiteX7" fmla="*/ 63500 w 9207500"/>
              <a:gd name="connsiteY7"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4318000 w 9207500"/>
              <a:gd name="connsiteY3" fmla="*/ 1282700 h 1373524"/>
              <a:gd name="connsiteX4" fmla="*/ 3733800 w 9207500"/>
              <a:gd name="connsiteY4" fmla="*/ 1244600 h 1373524"/>
              <a:gd name="connsiteX5" fmla="*/ 3098800 w 9207500"/>
              <a:gd name="connsiteY5" fmla="*/ 1181100 h 1373524"/>
              <a:gd name="connsiteX6" fmla="*/ 1930400 w 9207500"/>
              <a:gd name="connsiteY6" fmla="*/ 1079500 h 1373524"/>
              <a:gd name="connsiteX7" fmla="*/ 0 w 9207500"/>
              <a:gd name="connsiteY7" fmla="*/ 992524 h 1373524"/>
              <a:gd name="connsiteX8" fmla="*/ 63500 w 9207500"/>
              <a:gd name="connsiteY8"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5080000 w 9207500"/>
              <a:gd name="connsiteY3" fmla="*/ 1308100 h 1373524"/>
              <a:gd name="connsiteX4" fmla="*/ 4318000 w 9207500"/>
              <a:gd name="connsiteY4" fmla="*/ 1282700 h 1373524"/>
              <a:gd name="connsiteX5" fmla="*/ 3733800 w 9207500"/>
              <a:gd name="connsiteY5" fmla="*/ 1244600 h 1373524"/>
              <a:gd name="connsiteX6" fmla="*/ 3098800 w 9207500"/>
              <a:gd name="connsiteY6" fmla="*/ 1181100 h 1373524"/>
              <a:gd name="connsiteX7" fmla="*/ 1930400 w 9207500"/>
              <a:gd name="connsiteY7" fmla="*/ 1079500 h 1373524"/>
              <a:gd name="connsiteX8" fmla="*/ 0 w 9207500"/>
              <a:gd name="connsiteY8" fmla="*/ 992524 h 1373524"/>
              <a:gd name="connsiteX9" fmla="*/ 63500 w 9207500"/>
              <a:gd name="connsiteY9"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6070600 w 9207500"/>
              <a:gd name="connsiteY3" fmla="*/ 1270000 h 1373524"/>
              <a:gd name="connsiteX4" fmla="*/ 5080000 w 9207500"/>
              <a:gd name="connsiteY4" fmla="*/ 1308100 h 1373524"/>
              <a:gd name="connsiteX5" fmla="*/ 4318000 w 9207500"/>
              <a:gd name="connsiteY5" fmla="*/ 1282700 h 1373524"/>
              <a:gd name="connsiteX6" fmla="*/ 3733800 w 9207500"/>
              <a:gd name="connsiteY6" fmla="*/ 1244600 h 1373524"/>
              <a:gd name="connsiteX7" fmla="*/ 3098800 w 9207500"/>
              <a:gd name="connsiteY7" fmla="*/ 1181100 h 1373524"/>
              <a:gd name="connsiteX8" fmla="*/ 1930400 w 9207500"/>
              <a:gd name="connsiteY8" fmla="*/ 1079500 h 1373524"/>
              <a:gd name="connsiteX9" fmla="*/ 0 w 9207500"/>
              <a:gd name="connsiteY9" fmla="*/ 992524 h 1373524"/>
              <a:gd name="connsiteX10" fmla="*/ 63500 w 9207500"/>
              <a:gd name="connsiteY10" fmla="*/ 0 h 1373524"/>
              <a:gd name="connsiteX0" fmla="*/ 63500 w 9207500"/>
              <a:gd name="connsiteY0" fmla="*/ 0 h 1436045"/>
              <a:gd name="connsiteX1" fmla="*/ 9207500 w 9207500"/>
              <a:gd name="connsiteY1" fmla="*/ 0 h 1436045"/>
              <a:gd name="connsiteX2" fmla="*/ 9207500 w 9207500"/>
              <a:gd name="connsiteY2" fmla="*/ 1373524 h 1436045"/>
              <a:gd name="connsiteX3" fmla="*/ 6731000 w 9207500"/>
              <a:gd name="connsiteY3" fmla="*/ 1168400 h 1436045"/>
              <a:gd name="connsiteX4" fmla="*/ 6070600 w 9207500"/>
              <a:gd name="connsiteY4" fmla="*/ 1270000 h 1436045"/>
              <a:gd name="connsiteX5" fmla="*/ 5080000 w 9207500"/>
              <a:gd name="connsiteY5" fmla="*/ 1308100 h 1436045"/>
              <a:gd name="connsiteX6" fmla="*/ 4318000 w 9207500"/>
              <a:gd name="connsiteY6" fmla="*/ 1282700 h 1436045"/>
              <a:gd name="connsiteX7" fmla="*/ 3733800 w 9207500"/>
              <a:gd name="connsiteY7" fmla="*/ 1244600 h 1436045"/>
              <a:gd name="connsiteX8" fmla="*/ 3098800 w 9207500"/>
              <a:gd name="connsiteY8" fmla="*/ 1181100 h 1436045"/>
              <a:gd name="connsiteX9" fmla="*/ 1930400 w 9207500"/>
              <a:gd name="connsiteY9" fmla="*/ 1079500 h 1436045"/>
              <a:gd name="connsiteX10" fmla="*/ 0 w 9207500"/>
              <a:gd name="connsiteY10" fmla="*/ 992524 h 1436045"/>
              <a:gd name="connsiteX11" fmla="*/ 63500 w 9207500"/>
              <a:gd name="connsiteY11" fmla="*/ 0 h 1436045"/>
              <a:gd name="connsiteX0" fmla="*/ 63500 w 9207500"/>
              <a:gd name="connsiteY0" fmla="*/ 0 h 1373524"/>
              <a:gd name="connsiteX1" fmla="*/ 9207500 w 9207500"/>
              <a:gd name="connsiteY1" fmla="*/ 0 h 1373524"/>
              <a:gd name="connsiteX2" fmla="*/ 9207500 w 9207500"/>
              <a:gd name="connsiteY2" fmla="*/ 1373524 h 1373524"/>
              <a:gd name="connsiteX3" fmla="*/ 6731000 w 9207500"/>
              <a:gd name="connsiteY3" fmla="*/ 1168400 h 1373524"/>
              <a:gd name="connsiteX4" fmla="*/ 6070600 w 9207500"/>
              <a:gd name="connsiteY4" fmla="*/ 1270000 h 1373524"/>
              <a:gd name="connsiteX5" fmla="*/ 5080000 w 9207500"/>
              <a:gd name="connsiteY5" fmla="*/ 1308100 h 1373524"/>
              <a:gd name="connsiteX6" fmla="*/ 4318000 w 9207500"/>
              <a:gd name="connsiteY6" fmla="*/ 1282700 h 1373524"/>
              <a:gd name="connsiteX7" fmla="*/ 3733800 w 9207500"/>
              <a:gd name="connsiteY7" fmla="*/ 1244600 h 1373524"/>
              <a:gd name="connsiteX8" fmla="*/ 3098800 w 9207500"/>
              <a:gd name="connsiteY8" fmla="*/ 1181100 h 1373524"/>
              <a:gd name="connsiteX9" fmla="*/ 1930400 w 9207500"/>
              <a:gd name="connsiteY9" fmla="*/ 1079500 h 1373524"/>
              <a:gd name="connsiteX10" fmla="*/ 0 w 9207500"/>
              <a:gd name="connsiteY10" fmla="*/ 992524 h 1373524"/>
              <a:gd name="connsiteX11" fmla="*/ 63500 w 9207500"/>
              <a:gd name="connsiteY11" fmla="*/ 0 h 1373524"/>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024326"/>
              <a:gd name="connsiteY0" fmla="*/ 12700 h 1320800"/>
              <a:gd name="connsiteX1" fmla="*/ 8826500 w 9024326"/>
              <a:gd name="connsiteY1" fmla="*/ 0 h 1320800"/>
              <a:gd name="connsiteX2" fmla="*/ 9004300 w 9024326"/>
              <a:gd name="connsiteY2" fmla="*/ 662324 h 1320800"/>
              <a:gd name="connsiteX3" fmla="*/ 6731000 w 9024326"/>
              <a:gd name="connsiteY3" fmla="*/ 1181100 h 1320800"/>
              <a:gd name="connsiteX4" fmla="*/ 6070600 w 9024326"/>
              <a:gd name="connsiteY4" fmla="*/ 1282700 h 1320800"/>
              <a:gd name="connsiteX5" fmla="*/ 5080000 w 9024326"/>
              <a:gd name="connsiteY5" fmla="*/ 1320800 h 1320800"/>
              <a:gd name="connsiteX6" fmla="*/ 4318000 w 9024326"/>
              <a:gd name="connsiteY6" fmla="*/ 1295400 h 1320800"/>
              <a:gd name="connsiteX7" fmla="*/ 3733800 w 9024326"/>
              <a:gd name="connsiteY7" fmla="*/ 1257300 h 1320800"/>
              <a:gd name="connsiteX8" fmla="*/ 3098800 w 9024326"/>
              <a:gd name="connsiteY8" fmla="*/ 1193800 h 1320800"/>
              <a:gd name="connsiteX9" fmla="*/ 1930400 w 9024326"/>
              <a:gd name="connsiteY9" fmla="*/ 1092200 h 1320800"/>
              <a:gd name="connsiteX10" fmla="*/ 0 w 9024326"/>
              <a:gd name="connsiteY10" fmla="*/ 1005224 h 1320800"/>
              <a:gd name="connsiteX11" fmla="*/ 63500 w 9024326"/>
              <a:gd name="connsiteY11" fmla="*/ 12700 h 1320800"/>
              <a:gd name="connsiteX0" fmla="*/ 63500 w 8826500"/>
              <a:gd name="connsiteY0" fmla="*/ 12700 h 1320800"/>
              <a:gd name="connsiteX1" fmla="*/ 8826500 w 8826500"/>
              <a:gd name="connsiteY1" fmla="*/ 0 h 1320800"/>
              <a:gd name="connsiteX2" fmla="*/ 85852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57900 w 8826500"/>
              <a:gd name="connsiteY4" fmla="*/ 12700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97662 w 8793762"/>
              <a:gd name="connsiteY9" fmla="*/ 1092200 h 1320800"/>
              <a:gd name="connsiteX10" fmla="*/ 0 w 8793762"/>
              <a:gd name="connsiteY10" fmla="*/ 1195983 h 1320800"/>
              <a:gd name="connsiteX11" fmla="*/ 30762 w 8793762"/>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75837 w 8793762"/>
              <a:gd name="connsiteY9" fmla="*/ 1219373 h 1320800"/>
              <a:gd name="connsiteX10" fmla="*/ 0 w 8793762"/>
              <a:gd name="connsiteY10" fmla="*/ 1195983 h 1320800"/>
              <a:gd name="connsiteX11" fmla="*/ 30762 w 8793762"/>
              <a:gd name="connsiteY11" fmla="*/ 12700 h 1320800"/>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19373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11975 w 8793762"/>
              <a:gd name="connsiteY7" fmla="*/ 1320887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49903"/>
              <a:gd name="connsiteX1" fmla="*/ 8793762 w 8793762"/>
              <a:gd name="connsiteY1" fmla="*/ 0 h 1349903"/>
              <a:gd name="connsiteX2" fmla="*/ 8450862 w 8793762"/>
              <a:gd name="connsiteY2" fmla="*/ 662324 h 1349903"/>
              <a:gd name="connsiteX3" fmla="*/ 6749062 w 8793762"/>
              <a:gd name="connsiteY3" fmla="*/ 1206500 h 1349903"/>
              <a:gd name="connsiteX4" fmla="*/ 6037862 w 8793762"/>
              <a:gd name="connsiteY4" fmla="*/ 1308100 h 1349903"/>
              <a:gd name="connsiteX5" fmla="*/ 5047262 w 8793762"/>
              <a:gd name="connsiteY5" fmla="*/ 1320800 h 1349903"/>
              <a:gd name="connsiteX6" fmla="*/ 4350739 w 8793762"/>
              <a:gd name="connsiteY6" fmla="*/ 1349903 h 1349903"/>
              <a:gd name="connsiteX7" fmla="*/ 3711975 w 8793762"/>
              <a:gd name="connsiteY7" fmla="*/ 1320887 h 1349903"/>
              <a:gd name="connsiteX8" fmla="*/ 3066062 w 8793762"/>
              <a:gd name="connsiteY8" fmla="*/ 1320973 h 1349903"/>
              <a:gd name="connsiteX9" fmla="*/ 1875837 w 8793762"/>
              <a:gd name="connsiteY9" fmla="*/ 1246625 h 1349903"/>
              <a:gd name="connsiteX10" fmla="*/ 0 w 8793762"/>
              <a:gd name="connsiteY10" fmla="*/ 1195983 h 1349903"/>
              <a:gd name="connsiteX11" fmla="*/ 30762 w 8793762"/>
              <a:gd name="connsiteY11" fmla="*/ 12700 h 1349903"/>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47262 w 8793762"/>
              <a:gd name="connsiteY5" fmla="*/ 1320800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58175 w 8793762"/>
              <a:gd name="connsiteY5" fmla="*/ 1366219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37862 w 8793762"/>
              <a:gd name="connsiteY4" fmla="*/ 1308100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73876 h 1377154"/>
              <a:gd name="connsiteX10" fmla="*/ 0 w 8793762"/>
              <a:gd name="connsiteY10" fmla="*/ 1195983 h 1377154"/>
              <a:gd name="connsiteX11" fmla="*/ 30762 w 8793762"/>
              <a:gd name="connsiteY11" fmla="*/ 12700 h 1377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93762" h="1377154">
                <a:moveTo>
                  <a:pt x="30762" y="12700"/>
                </a:moveTo>
                <a:lnTo>
                  <a:pt x="8793762" y="0"/>
                </a:lnTo>
                <a:cubicBezTo>
                  <a:pt x="8726029" y="216541"/>
                  <a:pt x="8757088" y="462755"/>
                  <a:pt x="8450862" y="662324"/>
                </a:cubicBezTo>
                <a:cubicBezTo>
                  <a:pt x="8144636" y="861893"/>
                  <a:pt x="7364004" y="1115428"/>
                  <a:pt x="6956403" y="1197417"/>
                </a:cubicBezTo>
                <a:cubicBezTo>
                  <a:pt x="6534229" y="1282337"/>
                  <a:pt x="6313357" y="1305719"/>
                  <a:pt x="6048774" y="1335352"/>
                </a:cubicBezTo>
                <a:lnTo>
                  <a:pt x="5058175" y="1366219"/>
                </a:lnTo>
                <a:lnTo>
                  <a:pt x="4350739" y="1377154"/>
                </a:lnTo>
                <a:lnTo>
                  <a:pt x="3722888" y="1366306"/>
                </a:lnTo>
                <a:lnTo>
                  <a:pt x="3066062" y="1320973"/>
                </a:lnTo>
                <a:lnTo>
                  <a:pt x="1875837" y="1273876"/>
                </a:lnTo>
                <a:lnTo>
                  <a:pt x="0" y="1195983"/>
                </a:lnTo>
                <a:lnTo>
                  <a:pt x="30762" y="1270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spcCol="0" rtlCol="0" anchor="ctr"/>
          <a:lstStyle/>
          <a:p>
            <a:pPr algn="ctr"/>
            <a:endParaRPr lang="en-US"/>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812" y="-16933"/>
            <a:ext cx="2203358" cy="2227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71213" y="32012"/>
            <a:ext cx="1127504" cy="697627"/>
          </a:xfrm>
          <a:prstGeom prst="rect">
            <a:avLst/>
          </a:prstGeom>
          <a:noFill/>
        </p:spPr>
        <p:txBody>
          <a:bodyPr wrap="square" lIns="121725" tIns="60862" rIns="121725" bIns="60862" rtlCol="0">
            <a:spAutoFit/>
          </a:bodyPr>
          <a:lstStyle/>
          <a:p>
            <a:pPr algn="ctr"/>
            <a:r>
              <a:rPr lang="en-US" sz="3700" b="1">
                <a:solidFill>
                  <a:schemeClr val="bg1"/>
                </a:solidFill>
                <a:latin typeface="Arrus-Black" pitchFamily="18" charset="0"/>
                <a:ea typeface="Arrus-Black" pitchFamily="18" charset="0"/>
                <a:cs typeface="Arrus-Black" pitchFamily="18" charset="0"/>
              </a:rPr>
              <a:t>Bài</a:t>
            </a:r>
          </a:p>
        </p:txBody>
      </p:sp>
      <p:sp>
        <p:nvSpPr>
          <p:cNvPr id="32" name="TextBox 31"/>
          <p:cNvSpPr txBox="1"/>
          <p:nvPr/>
        </p:nvSpPr>
        <p:spPr>
          <a:xfrm>
            <a:off x="1015111" y="481571"/>
            <a:ext cx="1127504" cy="938521"/>
          </a:xfrm>
          <a:prstGeom prst="rect">
            <a:avLst/>
          </a:prstGeom>
          <a:noFill/>
        </p:spPr>
        <p:txBody>
          <a:bodyPr wrap="square" lIns="121725" tIns="60862" rIns="121725" bIns="60862" rtlCol="0">
            <a:spAutoFit/>
          </a:bodyPr>
          <a:lstStyle/>
          <a:p>
            <a:pPr algn="ctr"/>
            <a:r>
              <a:rPr lang="en-US" sz="5300" b="1" smtClean="0">
                <a:solidFill>
                  <a:srgbClr val="FFC000"/>
                </a:solidFill>
                <a:latin typeface=".VnCooper" pitchFamily="34" charset="0"/>
                <a:ea typeface="Arial-Rounded" pitchFamily="34" charset="0"/>
                <a:cs typeface="Arial-Rounded" pitchFamily="34" charset="0"/>
              </a:rPr>
              <a:t>60</a:t>
            </a:r>
            <a:endParaRPr lang="en-US" sz="5300" b="1">
              <a:solidFill>
                <a:srgbClr val="FFC000"/>
              </a:solidFill>
              <a:latin typeface=".VnCooper" pitchFamily="34" charset="0"/>
              <a:ea typeface="Arial-Rounded" pitchFamily="34" charset="0"/>
              <a:cs typeface="Arial-Rounded" pitchFamily="34" charset="0"/>
            </a:endParaRPr>
          </a:p>
        </p:txBody>
      </p:sp>
      <p:sp>
        <p:nvSpPr>
          <p:cNvPr id="5" name="Title 1"/>
          <p:cNvSpPr txBox="1">
            <a:spLocks/>
          </p:cNvSpPr>
          <p:nvPr/>
        </p:nvSpPr>
        <p:spPr>
          <a:xfrm>
            <a:off x="823119" y="0"/>
            <a:ext cx="10717370"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6600" b="1" smtClean="0">
                <a:solidFill>
                  <a:schemeClr val="bg1"/>
                </a:solidFill>
                <a:latin typeface="Arial-Rounded" pitchFamily="34" charset="0"/>
                <a:ea typeface="Arial-Rounded" pitchFamily="34" charset="0"/>
                <a:cs typeface="Arial-Rounded" pitchFamily="34" charset="0"/>
              </a:rPr>
              <a:t>ong  ông  ung  ưng</a:t>
            </a:r>
            <a:endParaRPr lang="en-US" sz="6600" b="1">
              <a:solidFill>
                <a:schemeClr val="bg1"/>
              </a:solidFill>
              <a:latin typeface="Arial-Rounded" pitchFamily="34" charset="0"/>
              <a:ea typeface="Arial-Rounded" pitchFamily="34" charset="0"/>
              <a:cs typeface="Arial-Rounded" pitchFamily="34" charset="0"/>
            </a:endParaRPr>
          </a:p>
        </p:txBody>
      </p:sp>
      <p:grpSp>
        <p:nvGrpSpPr>
          <p:cNvPr id="27" name="Group 26"/>
          <p:cNvGrpSpPr/>
          <p:nvPr/>
        </p:nvGrpSpPr>
        <p:grpSpPr>
          <a:xfrm>
            <a:off x="574823" y="1937273"/>
            <a:ext cx="3448696" cy="941185"/>
            <a:chOff x="63500" y="1429216"/>
            <a:chExt cx="2592937" cy="705889"/>
          </a:xfrm>
        </p:grpSpPr>
        <p:sp>
          <p:nvSpPr>
            <p:cNvPr id="4" name="Rounded Rectangle 3"/>
            <p:cNvSpPr/>
            <p:nvPr/>
          </p:nvSpPr>
          <p:spPr>
            <a:xfrm>
              <a:off x="384358" y="1429216"/>
              <a:ext cx="2272079"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a:latin typeface="Arial-Rounded" pitchFamily="34" charset="0"/>
                  <a:ea typeface="Arial-Rounded" pitchFamily="34" charset="0"/>
                  <a:cs typeface="Arial-Rounded" pitchFamily="34" charset="0"/>
                </a:rPr>
                <a:t>Nhận biết</a:t>
              </a:r>
            </a:p>
          </p:txBody>
        </p:sp>
        <p:sp>
          <p:nvSpPr>
            <p:cNvPr id="3" name="Oval 2"/>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smtClean="0">
                  <a:solidFill>
                    <a:schemeClr val="tx1"/>
                  </a:solidFill>
                  <a:latin typeface="Arial Rounded MT Bold" pitchFamily="34" charset="0"/>
                  <a:ea typeface="Arial-Rounded" pitchFamily="34" charset="0"/>
                  <a:cs typeface="Arial-Rounded" pitchFamily="34" charset="0"/>
                </a:rPr>
                <a:t>2</a:t>
              </a:r>
              <a:endParaRPr lang="en-US" sz="4300">
                <a:solidFill>
                  <a:schemeClr val="tx1"/>
                </a:solidFill>
                <a:latin typeface="Arial Rounded MT Bold" pitchFamily="34" charset="0"/>
                <a:ea typeface="Arial-Rounded" pitchFamily="34" charset="0"/>
                <a:cs typeface="Arial-Rounded" pitchFamily="34" charset="0"/>
              </a:endParaRPr>
            </a:p>
          </p:txBody>
        </p:sp>
      </p:grpSp>
      <p:grpSp>
        <p:nvGrpSpPr>
          <p:cNvPr id="29" name="Group 28"/>
          <p:cNvGrpSpPr/>
          <p:nvPr/>
        </p:nvGrpSpPr>
        <p:grpSpPr>
          <a:xfrm>
            <a:off x="213519" y="5054140"/>
            <a:ext cx="11700907" cy="1501088"/>
            <a:chOff x="502854" y="5406302"/>
            <a:chExt cx="10717370" cy="1501088"/>
          </a:xfrm>
        </p:grpSpPr>
        <p:sp>
          <p:nvSpPr>
            <p:cNvPr id="34" name="Title 1"/>
            <p:cNvSpPr txBox="1">
              <a:spLocks/>
            </p:cNvSpPr>
            <p:nvPr/>
          </p:nvSpPr>
          <p:spPr>
            <a:xfrm>
              <a:off x="502854" y="5406302"/>
              <a:ext cx="10717370"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20000"/>
                </a:lnSpc>
              </a:pPr>
              <a:r>
                <a:rPr lang="en-US" sz="4800" b="1" dirty="0" err="1" smtClean="0">
                  <a:solidFill>
                    <a:srgbClr val="0070C0"/>
                  </a:solidFill>
                  <a:latin typeface="Arial-Rounded" pitchFamily="34" charset="0"/>
                  <a:ea typeface="Arial-Rounded" pitchFamily="34" charset="0"/>
                  <a:cs typeface="Arial-Rounded" pitchFamily="34" charset="0"/>
                </a:rPr>
                <a:t>Nh</a:t>
              </a:r>
              <a:r>
                <a:rPr lang="en-US" sz="4800" b="1" dirty="0" err="1" smtClean="0">
                  <a:solidFill>
                    <a:srgbClr val="FF0000"/>
                  </a:solidFill>
                  <a:latin typeface="Arial-Rounded" pitchFamily="34" charset="0"/>
                  <a:ea typeface="Arial-Rounded" pitchFamily="34" charset="0"/>
                  <a:cs typeface="Arial-Rounded" pitchFamily="34" charset="0"/>
                </a:rPr>
                <a:t>ưng</a:t>
              </a:r>
              <a:r>
                <a:rPr lang="en-US" sz="4800" b="1" dirty="0" smtClean="0">
                  <a:solidFill>
                    <a:srgbClr val="0070C0"/>
                  </a:solidFill>
                  <a:latin typeface="Arial-Rounded" pitchFamily="34" charset="0"/>
                  <a:ea typeface="Arial-Rounded" pitchFamily="34" charset="0"/>
                  <a:cs typeface="Arial-Rounded" pitchFamily="34" charset="0"/>
                </a:rPr>
                <a:t> </a:t>
              </a:r>
              <a:r>
                <a:rPr lang="en-US" sz="4800" b="1" dirty="0" err="1" smtClean="0">
                  <a:solidFill>
                    <a:srgbClr val="0070C0"/>
                  </a:solidFill>
                  <a:latin typeface="Arial-Rounded" pitchFamily="34" charset="0"/>
                  <a:ea typeface="Arial-Rounded" pitchFamily="34" charset="0"/>
                  <a:cs typeface="Arial-Rounded" pitchFamily="34" charset="0"/>
                </a:rPr>
                <a:t>b</a:t>
              </a:r>
              <a:r>
                <a:rPr lang="en-US" sz="4800" b="1" dirty="0" err="1" smtClean="0">
                  <a:solidFill>
                    <a:srgbClr val="FF0000"/>
                  </a:solidFill>
                  <a:latin typeface="Arial-Rounded" pitchFamily="34" charset="0"/>
                  <a:ea typeface="Arial-Rounded" pitchFamily="34" charset="0"/>
                  <a:cs typeface="Arial-Rounded" pitchFamily="34" charset="0"/>
                </a:rPr>
                <a:t>ông</a:t>
              </a:r>
              <a:r>
                <a:rPr lang="en-US" sz="4800" b="1" dirty="0" smtClean="0">
                  <a:solidFill>
                    <a:srgbClr val="0070C0"/>
                  </a:solidFill>
                  <a:latin typeface="Arial-Rounded" pitchFamily="34" charset="0"/>
                  <a:ea typeface="Arial-Rounded" pitchFamily="34" charset="0"/>
                  <a:cs typeface="Arial-Rounded" pitchFamily="34" charset="0"/>
                </a:rPr>
                <a:t> </a:t>
              </a:r>
              <a:r>
                <a:rPr lang="en-US" sz="4800" b="1" dirty="0" err="1" smtClean="0">
                  <a:solidFill>
                    <a:srgbClr val="0070C0"/>
                  </a:solidFill>
                  <a:latin typeface="Arial-Rounded" pitchFamily="34" charset="0"/>
                  <a:ea typeface="Arial-Rounded" pitchFamily="34" charset="0"/>
                  <a:cs typeface="Arial-Rounded" pitchFamily="34" charset="0"/>
                </a:rPr>
                <a:t>h</a:t>
              </a:r>
              <a:r>
                <a:rPr lang="en-US" sz="4800" b="1" dirty="0" err="1" smtClean="0">
                  <a:solidFill>
                    <a:srgbClr val="FF0000"/>
                  </a:solidFill>
                  <a:latin typeface="Arial-Rounded" pitchFamily="34" charset="0"/>
                  <a:ea typeface="Arial-Rounded" pitchFamily="34" charset="0"/>
                  <a:cs typeface="Arial-Rounded" pitchFamily="34" charset="0"/>
                </a:rPr>
                <a:t>ông</a:t>
              </a:r>
              <a:r>
                <a:rPr lang="en-US" sz="4800" b="1" dirty="0" smtClean="0">
                  <a:solidFill>
                    <a:srgbClr val="0070C0"/>
                  </a:solidFill>
                  <a:latin typeface="Arial-Rounded" pitchFamily="34" charset="0"/>
                  <a:ea typeface="Arial-Rounded" pitchFamily="34" charset="0"/>
                  <a:cs typeface="Arial-Rounded" pitchFamily="34" charset="0"/>
                </a:rPr>
                <a:t> r</a:t>
              </a:r>
              <a:r>
                <a:rPr lang="en-US" sz="4800" b="1" dirty="0" smtClean="0">
                  <a:solidFill>
                    <a:srgbClr val="FF0000"/>
                  </a:solidFill>
                  <a:latin typeface="Arial-Rounded" pitchFamily="34" charset="0"/>
                  <a:ea typeface="Arial-Rounded" pitchFamily="34" charset="0"/>
                  <a:cs typeface="Arial-Rounded" pitchFamily="34" charset="0"/>
                </a:rPr>
                <a:t>ung</a:t>
              </a:r>
              <a:r>
                <a:rPr lang="en-US" sz="4800" b="1" dirty="0" smtClean="0">
                  <a:solidFill>
                    <a:srgbClr val="0070C0"/>
                  </a:solidFill>
                  <a:latin typeface="Arial-Rounded" pitchFamily="34" charset="0"/>
                  <a:ea typeface="Arial-Rounded" pitchFamily="34" charset="0"/>
                  <a:cs typeface="Arial-Rounded" pitchFamily="34" charset="0"/>
                </a:rPr>
                <a:t> </a:t>
              </a:r>
              <a:r>
                <a:rPr lang="en-US" sz="4800" b="1" dirty="0" err="1" smtClean="0">
                  <a:solidFill>
                    <a:srgbClr val="0070C0"/>
                  </a:solidFill>
                  <a:latin typeface="Arial-Rounded" pitchFamily="34" charset="0"/>
                  <a:ea typeface="Arial-Rounded" pitchFamily="34" charset="0"/>
                  <a:cs typeface="Arial-Rounded" pitchFamily="34" charset="0"/>
                </a:rPr>
                <a:t>rinh</a:t>
              </a:r>
              <a:r>
                <a:rPr lang="en-US" sz="4800" b="1" dirty="0" smtClean="0">
                  <a:solidFill>
                    <a:srgbClr val="0070C0"/>
                  </a:solidFill>
                  <a:latin typeface="Arial-Rounded" pitchFamily="34" charset="0"/>
                  <a:ea typeface="Arial-Rounded" pitchFamily="34" charset="0"/>
                  <a:cs typeface="Arial-Rounded" pitchFamily="34" charset="0"/>
                </a:rPr>
                <a:t> </a:t>
              </a:r>
              <a:r>
                <a:rPr lang="en-US" sz="4800" b="1" dirty="0" err="1" smtClean="0">
                  <a:solidFill>
                    <a:srgbClr val="0070C0"/>
                  </a:solidFill>
                  <a:latin typeface="Arial-Rounded" pitchFamily="34" charset="0"/>
                  <a:ea typeface="Arial-Rounded" pitchFamily="34" charset="0"/>
                  <a:cs typeface="Arial-Rounded" pitchFamily="34" charset="0"/>
                </a:rPr>
                <a:t>tr</a:t>
              </a:r>
              <a:r>
                <a:rPr lang="en-US" sz="4800" b="1" dirty="0" err="1" smtClean="0">
                  <a:solidFill>
                    <a:srgbClr val="FF0000"/>
                  </a:solidFill>
                  <a:latin typeface="Arial-Rounded" pitchFamily="34" charset="0"/>
                  <a:ea typeface="Arial-Rounded" pitchFamily="34" charset="0"/>
                  <a:cs typeface="Arial-Rounded" pitchFamily="34" charset="0"/>
                </a:rPr>
                <a:t>ong</a:t>
              </a:r>
              <a:r>
                <a:rPr lang="en-US" sz="4800" b="1" dirty="0" smtClean="0">
                  <a:solidFill>
                    <a:srgbClr val="0070C0"/>
                  </a:solidFill>
                  <a:latin typeface="Arial-Rounded" pitchFamily="34" charset="0"/>
                  <a:ea typeface="Arial-Rounded" pitchFamily="34" charset="0"/>
                  <a:cs typeface="Arial-Rounded" pitchFamily="34" charset="0"/>
                </a:rPr>
                <a:t> </a:t>
              </a:r>
              <a:r>
                <a:rPr lang="en-US" sz="4800" b="1" dirty="0" err="1" smtClean="0">
                  <a:solidFill>
                    <a:srgbClr val="0070C0"/>
                  </a:solidFill>
                  <a:latin typeface="Arial-Rounded" pitchFamily="34" charset="0"/>
                  <a:ea typeface="Arial-Rounded" pitchFamily="34" charset="0"/>
                  <a:cs typeface="Arial-Rounded" pitchFamily="34" charset="0"/>
                </a:rPr>
                <a:t>gió</a:t>
              </a:r>
              <a:r>
                <a:rPr lang="en-US" sz="4800" b="1" dirty="0" smtClean="0">
                  <a:solidFill>
                    <a:srgbClr val="0070C0"/>
                  </a:solidFill>
                  <a:latin typeface="Arial-Rounded" pitchFamily="34" charset="0"/>
                  <a:ea typeface="Arial-Rounded" pitchFamily="34" charset="0"/>
                  <a:cs typeface="Arial-Rounded" pitchFamily="34" charset="0"/>
                </a:rPr>
                <a:t>.</a:t>
              </a:r>
              <a:endParaRPr lang="en-US" sz="4800" b="1" dirty="0">
                <a:solidFill>
                  <a:srgbClr val="0070C0"/>
                </a:solidFill>
                <a:latin typeface="Arial-Rounded" pitchFamily="34" charset="0"/>
                <a:ea typeface="Arial-Rounded" pitchFamily="34" charset="0"/>
                <a:cs typeface="Arial-Rounded" pitchFamily="34" charset="0"/>
              </a:endParaRPr>
            </a:p>
          </p:txBody>
        </p:sp>
        <p:sp>
          <p:nvSpPr>
            <p:cNvPr id="16" name="Title 1"/>
            <p:cNvSpPr txBox="1">
              <a:spLocks/>
            </p:cNvSpPr>
            <p:nvPr/>
          </p:nvSpPr>
          <p:spPr>
            <a:xfrm>
              <a:off x="3792513" y="5406302"/>
              <a:ext cx="183373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000" b="1" dirty="0">
                  <a:solidFill>
                    <a:srgbClr val="0070C0"/>
                  </a:solidFill>
                  <a:latin typeface="Arial-Rounded" pitchFamily="34" charset="0"/>
                  <a:ea typeface="Arial-Rounded" pitchFamily="34" charset="0"/>
                  <a:cs typeface="Arial-Rounded" pitchFamily="34" charset="0"/>
                </a:rPr>
                <a:t>̀</a:t>
              </a:r>
            </a:p>
          </p:txBody>
        </p:sp>
        <p:sp>
          <p:nvSpPr>
            <p:cNvPr id="18" name="Title 1"/>
            <p:cNvSpPr txBox="1">
              <a:spLocks/>
            </p:cNvSpPr>
            <p:nvPr/>
          </p:nvSpPr>
          <p:spPr>
            <a:xfrm>
              <a:off x="579965" y="5406302"/>
              <a:ext cx="183373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000" b="1" dirty="0">
                  <a:solidFill>
                    <a:srgbClr val="0070C0"/>
                  </a:solidFill>
                  <a:latin typeface="Arial-Rounded" pitchFamily="34" charset="0"/>
                  <a:ea typeface="Arial-Rounded" pitchFamily="34" charset="0"/>
                  <a:cs typeface="Arial-Rounded" pitchFamily="34" charset="0"/>
                </a:rPr>
                <a:t>͂</a:t>
              </a:r>
            </a:p>
          </p:txBody>
        </p:sp>
      </p:grpSp>
    </p:spTree>
    <p:extLst>
      <p:ext uri="{BB962C8B-B14F-4D97-AF65-F5344CB8AC3E}">
        <p14:creationId xmlns:p14="http://schemas.microsoft.com/office/powerpoint/2010/main" val="153371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down)">
                                      <p:cBhvr>
                                        <p:cTn id="12" dur="580">
                                          <p:stCondLst>
                                            <p:cond delay="0"/>
                                          </p:stCondLst>
                                        </p:cTn>
                                        <p:tgtEl>
                                          <p:spTgt spid="28"/>
                                        </p:tgtEl>
                                      </p:cBhvr>
                                    </p:animEffect>
                                    <p:anim calcmode="lin" valueType="num">
                                      <p:cBhvr>
                                        <p:cTn id="13"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8" dur="26">
                                          <p:stCondLst>
                                            <p:cond delay="650"/>
                                          </p:stCondLst>
                                        </p:cTn>
                                        <p:tgtEl>
                                          <p:spTgt spid="28"/>
                                        </p:tgtEl>
                                      </p:cBhvr>
                                      <p:to x="100000" y="60000"/>
                                    </p:animScale>
                                    <p:animScale>
                                      <p:cBhvr>
                                        <p:cTn id="19" dur="166" decel="50000">
                                          <p:stCondLst>
                                            <p:cond delay="676"/>
                                          </p:stCondLst>
                                        </p:cTn>
                                        <p:tgtEl>
                                          <p:spTgt spid="28"/>
                                        </p:tgtEl>
                                      </p:cBhvr>
                                      <p:to x="100000" y="100000"/>
                                    </p:animScale>
                                    <p:animScale>
                                      <p:cBhvr>
                                        <p:cTn id="20" dur="26">
                                          <p:stCondLst>
                                            <p:cond delay="1312"/>
                                          </p:stCondLst>
                                        </p:cTn>
                                        <p:tgtEl>
                                          <p:spTgt spid="28"/>
                                        </p:tgtEl>
                                      </p:cBhvr>
                                      <p:to x="100000" y="80000"/>
                                    </p:animScale>
                                    <p:animScale>
                                      <p:cBhvr>
                                        <p:cTn id="21" dur="166" decel="50000">
                                          <p:stCondLst>
                                            <p:cond delay="1338"/>
                                          </p:stCondLst>
                                        </p:cTn>
                                        <p:tgtEl>
                                          <p:spTgt spid="28"/>
                                        </p:tgtEl>
                                      </p:cBhvr>
                                      <p:to x="100000" y="100000"/>
                                    </p:animScale>
                                    <p:animScale>
                                      <p:cBhvr>
                                        <p:cTn id="22" dur="26">
                                          <p:stCondLst>
                                            <p:cond delay="1642"/>
                                          </p:stCondLst>
                                        </p:cTn>
                                        <p:tgtEl>
                                          <p:spTgt spid="28"/>
                                        </p:tgtEl>
                                      </p:cBhvr>
                                      <p:to x="100000" y="90000"/>
                                    </p:animScale>
                                    <p:animScale>
                                      <p:cBhvr>
                                        <p:cTn id="23" dur="166" decel="50000">
                                          <p:stCondLst>
                                            <p:cond delay="1668"/>
                                          </p:stCondLst>
                                        </p:cTn>
                                        <p:tgtEl>
                                          <p:spTgt spid="28"/>
                                        </p:tgtEl>
                                      </p:cBhvr>
                                      <p:to x="100000" y="100000"/>
                                    </p:animScale>
                                    <p:animScale>
                                      <p:cBhvr>
                                        <p:cTn id="24" dur="26">
                                          <p:stCondLst>
                                            <p:cond delay="1808"/>
                                          </p:stCondLst>
                                        </p:cTn>
                                        <p:tgtEl>
                                          <p:spTgt spid="28"/>
                                        </p:tgtEl>
                                      </p:cBhvr>
                                      <p:to x="100000" y="95000"/>
                                    </p:animScale>
                                    <p:animScale>
                                      <p:cBhvr>
                                        <p:cTn id="25" dur="166" decel="50000">
                                          <p:stCondLst>
                                            <p:cond delay="1834"/>
                                          </p:stCondLst>
                                        </p:cTn>
                                        <p:tgtEl>
                                          <p:spTgt spid="28"/>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wipe(down)">
                                      <p:cBhvr>
                                        <p:cTn id="28" dur="580">
                                          <p:stCondLst>
                                            <p:cond delay="0"/>
                                          </p:stCondLst>
                                        </p:cTn>
                                        <p:tgtEl>
                                          <p:spTgt spid="32"/>
                                        </p:tgtEl>
                                      </p:cBhvr>
                                    </p:animEffect>
                                    <p:anim calcmode="lin" valueType="num">
                                      <p:cBhvr>
                                        <p:cTn id="29"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34" dur="26">
                                          <p:stCondLst>
                                            <p:cond delay="650"/>
                                          </p:stCondLst>
                                        </p:cTn>
                                        <p:tgtEl>
                                          <p:spTgt spid="32"/>
                                        </p:tgtEl>
                                      </p:cBhvr>
                                      <p:to x="100000" y="60000"/>
                                    </p:animScale>
                                    <p:animScale>
                                      <p:cBhvr>
                                        <p:cTn id="35" dur="166" decel="50000">
                                          <p:stCondLst>
                                            <p:cond delay="676"/>
                                          </p:stCondLst>
                                        </p:cTn>
                                        <p:tgtEl>
                                          <p:spTgt spid="32"/>
                                        </p:tgtEl>
                                      </p:cBhvr>
                                      <p:to x="100000" y="100000"/>
                                    </p:animScale>
                                    <p:animScale>
                                      <p:cBhvr>
                                        <p:cTn id="36" dur="26">
                                          <p:stCondLst>
                                            <p:cond delay="1312"/>
                                          </p:stCondLst>
                                        </p:cTn>
                                        <p:tgtEl>
                                          <p:spTgt spid="32"/>
                                        </p:tgtEl>
                                      </p:cBhvr>
                                      <p:to x="100000" y="80000"/>
                                    </p:animScale>
                                    <p:animScale>
                                      <p:cBhvr>
                                        <p:cTn id="37" dur="166" decel="50000">
                                          <p:stCondLst>
                                            <p:cond delay="1338"/>
                                          </p:stCondLst>
                                        </p:cTn>
                                        <p:tgtEl>
                                          <p:spTgt spid="32"/>
                                        </p:tgtEl>
                                      </p:cBhvr>
                                      <p:to x="100000" y="100000"/>
                                    </p:animScale>
                                    <p:animScale>
                                      <p:cBhvr>
                                        <p:cTn id="38" dur="26">
                                          <p:stCondLst>
                                            <p:cond delay="1642"/>
                                          </p:stCondLst>
                                        </p:cTn>
                                        <p:tgtEl>
                                          <p:spTgt spid="32"/>
                                        </p:tgtEl>
                                      </p:cBhvr>
                                      <p:to x="100000" y="90000"/>
                                    </p:animScale>
                                    <p:animScale>
                                      <p:cBhvr>
                                        <p:cTn id="39" dur="166" decel="50000">
                                          <p:stCondLst>
                                            <p:cond delay="1668"/>
                                          </p:stCondLst>
                                        </p:cTn>
                                        <p:tgtEl>
                                          <p:spTgt spid="32"/>
                                        </p:tgtEl>
                                      </p:cBhvr>
                                      <p:to x="100000" y="100000"/>
                                    </p:animScale>
                                    <p:animScale>
                                      <p:cBhvr>
                                        <p:cTn id="40" dur="26">
                                          <p:stCondLst>
                                            <p:cond delay="1808"/>
                                          </p:stCondLst>
                                        </p:cTn>
                                        <p:tgtEl>
                                          <p:spTgt spid="32"/>
                                        </p:tgtEl>
                                      </p:cBhvr>
                                      <p:to x="100000" y="95000"/>
                                    </p:animScale>
                                    <p:animScale>
                                      <p:cBhvr>
                                        <p:cTn id="41" dur="166" decel="50000">
                                          <p:stCondLst>
                                            <p:cond delay="1834"/>
                                          </p:stCondLst>
                                        </p:cTn>
                                        <p:tgtEl>
                                          <p:spTgt spid="32"/>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left)">
                                      <p:cBhvr>
                                        <p:cTn id="4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2"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694" r="6706" b="16273"/>
          <a:stretch/>
        </p:blipFill>
        <p:spPr bwMode="auto">
          <a:xfrm>
            <a:off x="0" y="977350"/>
            <a:ext cx="12161838" cy="588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12372" y="1763484"/>
            <a:ext cx="3414777" cy="1446352"/>
          </a:xfrm>
          <a:prstGeom prst="rect">
            <a:avLst/>
          </a:prstGeom>
          <a:noFill/>
        </p:spPr>
        <p:txBody>
          <a:bodyPr wrap="square" lIns="121725" tIns="60862" rIns="121725" bIns="60862" rtlCol="0">
            <a:spAutoFit/>
          </a:bodyPr>
          <a:lstStyle/>
          <a:p>
            <a:r>
              <a:rPr lang="el-GR" sz="8400">
                <a:solidFill>
                  <a:srgbClr val="FF0000"/>
                </a:solidFill>
                <a:latin typeface="HP001 4 hàng"/>
              </a:rPr>
              <a:t>Ϊ</a:t>
            </a:r>
            <a:r>
              <a:rPr lang="en-US" sz="8400">
                <a:solidFill>
                  <a:srgbClr val="FF0000"/>
                </a:solidFill>
                <a:latin typeface="HP001 4 hàng"/>
              </a:rPr>
              <a:t>g </a:t>
            </a:r>
            <a:endParaRPr lang="en-US" sz="8400">
              <a:solidFill>
                <a:srgbClr val="FF0000"/>
              </a:solidFill>
              <a:latin typeface="HP001 4 hàng" pitchFamily="34" charset="0"/>
            </a:endParaRPr>
          </a:p>
        </p:txBody>
      </p:sp>
      <p:sp>
        <p:nvSpPr>
          <p:cNvPr id="8" name="TextBox 7"/>
          <p:cNvSpPr txBox="1"/>
          <p:nvPr/>
        </p:nvSpPr>
        <p:spPr>
          <a:xfrm>
            <a:off x="3072152" y="2165042"/>
            <a:ext cx="2297569" cy="769243"/>
          </a:xfrm>
          <a:prstGeom prst="rect">
            <a:avLst/>
          </a:prstGeom>
          <a:noFill/>
        </p:spPr>
        <p:txBody>
          <a:bodyPr wrap="square" lIns="121725" tIns="60862" rIns="121725" bIns="60862" rtlCol="0">
            <a:spAutoFit/>
          </a:bodyPr>
          <a:lstStyle/>
          <a:p>
            <a:r>
              <a:rPr lang="el-GR" sz="4200">
                <a:solidFill>
                  <a:srgbClr val="FF0000"/>
                </a:solidFill>
                <a:latin typeface="HP001 4 hàng"/>
              </a:rPr>
              <a:t>Ϊ</a:t>
            </a:r>
            <a:r>
              <a:rPr lang="en-US" sz="4200">
                <a:solidFill>
                  <a:srgbClr val="FF0000"/>
                </a:solidFill>
                <a:latin typeface="HP001 4 hàng"/>
              </a:rPr>
              <a:t>g </a:t>
            </a:r>
            <a:endParaRPr lang="en-US" sz="4200">
              <a:solidFill>
                <a:srgbClr val="FF0000"/>
              </a:solidFill>
              <a:latin typeface="HP001 4 hàng" pitchFamily="34" charset="0"/>
            </a:endParaRPr>
          </a:p>
        </p:txBody>
      </p:sp>
      <p:grpSp>
        <p:nvGrpSpPr>
          <p:cNvPr id="9" name="Group 8"/>
          <p:cNvGrpSpPr/>
          <p:nvPr/>
        </p:nvGrpSpPr>
        <p:grpSpPr>
          <a:xfrm>
            <a:off x="215396" y="203422"/>
            <a:ext cx="3382243" cy="941185"/>
            <a:chOff x="63500" y="1429216"/>
            <a:chExt cx="2542972" cy="705889"/>
          </a:xfrm>
        </p:grpSpPr>
        <p:sp>
          <p:nvSpPr>
            <p:cNvPr id="10" name="Rounded Rectangle 9"/>
            <p:cNvSpPr/>
            <p:nvPr/>
          </p:nvSpPr>
          <p:spPr>
            <a:xfrm>
              <a:off x="384357" y="1429216"/>
              <a:ext cx="2222115"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Viết vở</a:t>
              </a:r>
              <a:endParaRPr lang="en-US" sz="4800">
                <a:latin typeface="Arial-Rounded" pitchFamily="34" charset="0"/>
                <a:ea typeface="Arial-Rounded" pitchFamily="34" charset="0"/>
                <a:cs typeface="Arial-Rounded" pitchFamily="34" charset="0"/>
              </a:endParaRPr>
            </a:p>
          </p:txBody>
        </p:sp>
        <p:sp>
          <p:nvSpPr>
            <p:cNvPr id="11" name="Oval 10"/>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5</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13" name="TextBox 12"/>
          <p:cNvSpPr txBox="1"/>
          <p:nvPr/>
        </p:nvSpPr>
        <p:spPr>
          <a:xfrm>
            <a:off x="610193" y="3430448"/>
            <a:ext cx="3414777" cy="1446352"/>
          </a:xfrm>
          <a:prstGeom prst="rect">
            <a:avLst/>
          </a:prstGeom>
          <a:noFill/>
        </p:spPr>
        <p:txBody>
          <a:bodyPr wrap="square" lIns="121725" tIns="60862" rIns="121725" bIns="60862" rtlCol="0">
            <a:spAutoFit/>
          </a:bodyPr>
          <a:lstStyle/>
          <a:p>
            <a:r>
              <a:rPr lang="en-US" sz="8400" smtClean="0">
                <a:solidFill>
                  <a:srgbClr val="FF0000"/>
                </a:solidFill>
                <a:latin typeface="HP001 4 hàng"/>
              </a:rPr>
              <a:t>Ūg  </a:t>
            </a:r>
            <a:endParaRPr lang="en-US" sz="8400">
              <a:solidFill>
                <a:srgbClr val="FF0000"/>
              </a:solidFill>
              <a:latin typeface="HP001 4 hàng" pitchFamily="34" charset="0"/>
            </a:endParaRPr>
          </a:p>
        </p:txBody>
      </p:sp>
      <p:sp>
        <p:nvSpPr>
          <p:cNvPr id="14" name="TextBox 13"/>
          <p:cNvSpPr txBox="1"/>
          <p:nvPr/>
        </p:nvSpPr>
        <p:spPr>
          <a:xfrm>
            <a:off x="3069973" y="3832006"/>
            <a:ext cx="2297569" cy="769243"/>
          </a:xfrm>
          <a:prstGeom prst="rect">
            <a:avLst/>
          </a:prstGeom>
          <a:noFill/>
        </p:spPr>
        <p:txBody>
          <a:bodyPr wrap="square" lIns="121725" tIns="60862" rIns="121725" bIns="60862" rtlCol="0">
            <a:spAutoFit/>
          </a:bodyPr>
          <a:lstStyle/>
          <a:p>
            <a:r>
              <a:rPr lang="en-US" sz="4200" smtClean="0">
                <a:solidFill>
                  <a:srgbClr val="FF0000"/>
                </a:solidFill>
                <a:latin typeface="HP001 4 hàng"/>
              </a:rPr>
              <a:t>Ūg </a:t>
            </a:r>
            <a:endParaRPr lang="en-US" sz="4200">
              <a:solidFill>
                <a:srgbClr val="FF0000"/>
              </a:solidFill>
              <a:latin typeface="HP001 4 hàng" pitchFamily="34" charset="0"/>
            </a:endParaRPr>
          </a:p>
        </p:txBody>
      </p:sp>
      <p:sp>
        <p:nvSpPr>
          <p:cNvPr id="15" name="TextBox 14"/>
          <p:cNvSpPr txBox="1"/>
          <p:nvPr/>
        </p:nvSpPr>
        <p:spPr>
          <a:xfrm>
            <a:off x="6385719" y="1780901"/>
            <a:ext cx="3414777" cy="1415574"/>
          </a:xfrm>
          <a:prstGeom prst="rect">
            <a:avLst/>
          </a:prstGeom>
          <a:noFill/>
        </p:spPr>
        <p:txBody>
          <a:bodyPr wrap="square" lIns="121725" tIns="60862" rIns="121725" bIns="60862" rtlCol="0">
            <a:spAutoFit/>
          </a:bodyPr>
          <a:lstStyle/>
          <a:p>
            <a:r>
              <a:rPr lang="en-US" sz="8400">
                <a:solidFill>
                  <a:srgbClr val="FF0000"/>
                </a:solidFill>
                <a:latin typeface="HP001 4 hàng"/>
              </a:rPr>
              <a:t>Ďng</a:t>
            </a:r>
            <a:r>
              <a:rPr lang="en-US" sz="8400" smtClean="0">
                <a:solidFill>
                  <a:srgbClr val="FF0000"/>
                </a:solidFill>
                <a:latin typeface="HP001 4 hàng"/>
              </a:rPr>
              <a:t>  </a:t>
            </a:r>
            <a:endParaRPr lang="en-US" sz="8400">
              <a:solidFill>
                <a:srgbClr val="FF0000"/>
              </a:solidFill>
              <a:latin typeface="HP001 4 hàng" pitchFamily="34" charset="0"/>
            </a:endParaRPr>
          </a:p>
        </p:txBody>
      </p:sp>
      <p:sp>
        <p:nvSpPr>
          <p:cNvPr id="16" name="TextBox 15"/>
          <p:cNvSpPr txBox="1"/>
          <p:nvPr/>
        </p:nvSpPr>
        <p:spPr>
          <a:xfrm>
            <a:off x="8845499" y="2169396"/>
            <a:ext cx="2297569" cy="769243"/>
          </a:xfrm>
          <a:prstGeom prst="rect">
            <a:avLst/>
          </a:prstGeom>
          <a:noFill/>
        </p:spPr>
        <p:txBody>
          <a:bodyPr wrap="square" lIns="121725" tIns="60862" rIns="121725" bIns="60862" rtlCol="0">
            <a:spAutoFit/>
          </a:bodyPr>
          <a:lstStyle/>
          <a:p>
            <a:r>
              <a:rPr lang="en-US" sz="4200">
                <a:solidFill>
                  <a:srgbClr val="FF0000"/>
                </a:solidFill>
                <a:latin typeface="HP001 4 hàng"/>
              </a:rPr>
              <a:t>Ďng</a:t>
            </a:r>
            <a:endParaRPr lang="en-US" sz="4200">
              <a:solidFill>
                <a:srgbClr val="FF0000"/>
              </a:solidFill>
              <a:latin typeface="HP001 4 hàng" pitchFamily="34" charset="0"/>
            </a:endParaRPr>
          </a:p>
        </p:txBody>
      </p:sp>
      <p:sp>
        <p:nvSpPr>
          <p:cNvPr id="17" name="TextBox 16"/>
          <p:cNvSpPr txBox="1"/>
          <p:nvPr/>
        </p:nvSpPr>
        <p:spPr>
          <a:xfrm>
            <a:off x="6398781" y="3429000"/>
            <a:ext cx="3414777" cy="1415574"/>
          </a:xfrm>
          <a:prstGeom prst="rect">
            <a:avLst/>
          </a:prstGeom>
          <a:noFill/>
        </p:spPr>
        <p:txBody>
          <a:bodyPr wrap="square" lIns="121725" tIns="60862" rIns="121725" bIns="60862" rtlCol="0">
            <a:spAutoFit/>
          </a:bodyPr>
          <a:lstStyle/>
          <a:p>
            <a:r>
              <a:rPr lang="en-US" sz="8400">
                <a:solidFill>
                  <a:srgbClr val="FF0000"/>
                </a:solidFill>
                <a:latin typeface="HP001 4 hàng"/>
              </a:rPr>
              <a:t>Ŕ</a:t>
            </a:r>
            <a:r>
              <a:rPr lang="en-US" sz="8400" smtClean="0">
                <a:solidFill>
                  <a:srgbClr val="FF0000"/>
                </a:solidFill>
                <a:latin typeface="HP001 4 hàng"/>
              </a:rPr>
              <a:t>ng  </a:t>
            </a:r>
            <a:endParaRPr lang="en-US" sz="8400">
              <a:solidFill>
                <a:srgbClr val="FF0000"/>
              </a:solidFill>
              <a:latin typeface="HP001 4 hàng" pitchFamily="34" charset="0"/>
            </a:endParaRPr>
          </a:p>
        </p:txBody>
      </p:sp>
      <p:sp>
        <p:nvSpPr>
          <p:cNvPr id="18" name="TextBox 17"/>
          <p:cNvSpPr txBox="1"/>
          <p:nvPr/>
        </p:nvSpPr>
        <p:spPr>
          <a:xfrm>
            <a:off x="8858561" y="3817495"/>
            <a:ext cx="2297569" cy="769243"/>
          </a:xfrm>
          <a:prstGeom prst="rect">
            <a:avLst/>
          </a:prstGeom>
          <a:noFill/>
        </p:spPr>
        <p:txBody>
          <a:bodyPr wrap="square" lIns="121725" tIns="60862" rIns="121725" bIns="60862" rtlCol="0">
            <a:spAutoFit/>
          </a:bodyPr>
          <a:lstStyle/>
          <a:p>
            <a:r>
              <a:rPr lang="en-US" sz="4200">
                <a:solidFill>
                  <a:srgbClr val="FF0000"/>
                </a:solidFill>
                <a:latin typeface="HP001 4 hàng"/>
              </a:rPr>
              <a:t>Ŕ</a:t>
            </a:r>
            <a:r>
              <a:rPr lang="en-US" sz="4200" smtClean="0">
                <a:solidFill>
                  <a:srgbClr val="FF0000"/>
                </a:solidFill>
                <a:latin typeface="HP001 4 hàng"/>
              </a:rPr>
              <a:t>ng</a:t>
            </a:r>
            <a:endParaRPr lang="en-US" sz="4200">
              <a:solidFill>
                <a:srgbClr val="FF0000"/>
              </a:solidFill>
              <a:latin typeface="HP001 4 hàng" pitchFamily="34" charset="0"/>
            </a:endParaRPr>
          </a:p>
        </p:txBody>
      </p:sp>
    </p:spTree>
    <p:extLst>
      <p:ext uri="{BB962C8B-B14F-4D97-AF65-F5344CB8AC3E}">
        <p14:creationId xmlns:p14="http://schemas.microsoft.com/office/powerpoint/2010/main" val="859059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313308235"/>
              </p:ext>
            </p:extLst>
          </p:nvPr>
        </p:nvGraphicFramePr>
        <p:xfrm>
          <a:off x="215396" y="1242446"/>
          <a:ext cx="11887200" cy="5486400"/>
        </p:xfrm>
        <a:graphic>
          <a:graphicData uri="http://schemas.openxmlformats.org/drawingml/2006/table">
            <a:tbl>
              <a:tblPr firstRow="1" bandRow="1">
                <a:tableStyleId>{5C22544A-7EE6-4342-B048-85BDC9FD1C3A}</a:tableStyleId>
              </a:tblPr>
              <a:tblGrid>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9" name="TextBox 8"/>
          <p:cNvSpPr txBox="1"/>
          <p:nvPr/>
        </p:nvSpPr>
        <p:spPr>
          <a:xfrm>
            <a:off x="-1149631" y="3126898"/>
            <a:ext cx="13183375" cy="2892902"/>
          </a:xfrm>
          <a:prstGeom prst="rect">
            <a:avLst/>
          </a:prstGeom>
          <a:noFill/>
        </p:spPr>
        <p:txBody>
          <a:bodyPr wrap="square" lIns="121725" tIns="60862" rIns="121725" bIns="60862" rtlCol="0">
            <a:spAutoFit/>
          </a:bodyPr>
          <a:lstStyle/>
          <a:p>
            <a:pPr algn="ctr"/>
            <a:r>
              <a:rPr lang="vi-VN" sz="18000">
                <a:solidFill>
                  <a:srgbClr val="FF0000"/>
                </a:solidFill>
                <a:latin typeface="HP001 4 hàng" pitchFamily="34" charset="0"/>
              </a:rPr>
              <a:t> bŪg ǧǼng </a:t>
            </a:r>
            <a:endParaRPr lang="en-US" sz="18000">
              <a:solidFill>
                <a:srgbClr val="FF0000"/>
              </a:solidFill>
              <a:latin typeface="HP001 4 hàng" pitchFamily="34" charset="0"/>
            </a:endParaRPr>
          </a:p>
        </p:txBody>
      </p:sp>
    </p:spTree>
    <p:extLst>
      <p:ext uri="{BB962C8B-B14F-4D97-AF65-F5344CB8AC3E}">
        <p14:creationId xmlns:p14="http://schemas.microsoft.com/office/powerpoint/2010/main" val="30060000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522431150"/>
              </p:ext>
            </p:extLst>
          </p:nvPr>
        </p:nvGraphicFramePr>
        <p:xfrm>
          <a:off x="215396" y="1242446"/>
          <a:ext cx="11887200" cy="5486400"/>
        </p:xfrm>
        <a:graphic>
          <a:graphicData uri="http://schemas.openxmlformats.org/drawingml/2006/table">
            <a:tbl>
              <a:tblPr firstRow="1" bandRow="1">
                <a:tableStyleId>{5C22544A-7EE6-4342-B048-85BDC9FD1C3A}</a:tableStyleId>
              </a:tblPr>
              <a:tblGrid>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5" name="TextBox 4"/>
          <p:cNvSpPr txBox="1"/>
          <p:nvPr/>
        </p:nvSpPr>
        <p:spPr>
          <a:xfrm>
            <a:off x="-1505350" y="3978493"/>
            <a:ext cx="13183375" cy="1507907"/>
          </a:xfrm>
          <a:prstGeom prst="rect">
            <a:avLst/>
          </a:prstGeom>
          <a:noFill/>
        </p:spPr>
        <p:txBody>
          <a:bodyPr wrap="square" lIns="121725" tIns="60862" rIns="121725" bIns="60862" rtlCol="0">
            <a:spAutoFit/>
          </a:bodyPr>
          <a:lstStyle/>
          <a:p>
            <a:pPr algn="ctr"/>
            <a:r>
              <a:rPr lang="vi-VN" sz="9000">
                <a:solidFill>
                  <a:srgbClr val="FF0000"/>
                </a:solidFill>
                <a:latin typeface="HP001 4 hàng" pitchFamily="34" charset="0"/>
              </a:rPr>
              <a:t> bŪg ǧǼng </a:t>
            </a:r>
            <a:endParaRPr lang="en-US" sz="9000">
              <a:solidFill>
                <a:srgbClr val="FF0000"/>
              </a:solidFill>
              <a:latin typeface="HP001 4 hàng" pitchFamily="34" charset="0"/>
            </a:endParaRPr>
          </a:p>
        </p:txBody>
      </p:sp>
    </p:spTree>
    <p:extLst>
      <p:ext uri="{BB962C8B-B14F-4D97-AF65-F5344CB8AC3E}">
        <p14:creationId xmlns:p14="http://schemas.microsoft.com/office/powerpoint/2010/main" val="4850479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341575002"/>
              </p:ext>
            </p:extLst>
          </p:nvPr>
        </p:nvGraphicFramePr>
        <p:xfrm>
          <a:off x="215396" y="1242446"/>
          <a:ext cx="11887200" cy="5486400"/>
        </p:xfrm>
        <a:graphic>
          <a:graphicData uri="http://schemas.openxmlformats.org/drawingml/2006/table">
            <a:tbl>
              <a:tblPr firstRow="1" bandRow="1">
                <a:tableStyleId>{5C22544A-7EE6-4342-B048-85BDC9FD1C3A}</a:tableStyleId>
              </a:tblPr>
              <a:tblGrid>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9" name="TextBox 8"/>
          <p:cNvSpPr txBox="1"/>
          <p:nvPr/>
        </p:nvSpPr>
        <p:spPr>
          <a:xfrm>
            <a:off x="-1199893" y="3126898"/>
            <a:ext cx="13719850" cy="5662891"/>
          </a:xfrm>
          <a:prstGeom prst="rect">
            <a:avLst/>
          </a:prstGeom>
          <a:noFill/>
        </p:spPr>
        <p:txBody>
          <a:bodyPr wrap="square" lIns="121725" tIns="60862" rIns="121725" bIns="60862" rtlCol="0">
            <a:spAutoFit/>
          </a:bodyPr>
          <a:lstStyle/>
          <a:p>
            <a:pPr algn="ctr"/>
            <a:r>
              <a:rPr lang="vi-VN" sz="18000">
                <a:solidFill>
                  <a:srgbClr val="FF0000"/>
                </a:solidFill>
                <a:latin typeface="HP001 4 hàng" pitchFamily="34" charset="0"/>
              </a:rPr>
              <a:t> báζ εưng </a:t>
            </a:r>
            <a:endParaRPr lang="en-US" sz="18000">
              <a:solidFill>
                <a:srgbClr val="FF0000"/>
              </a:solidFill>
              <a:latin typeface="HP001 4 hàng" pitchFamily="34" charset="0"/>
            </a:endParaRPr>
          </a:p>
        </p:txBody>
      </p:sp>
    </p:spTree>
    <p:extLst>
      <p:ext uri="{BB962C8B-B14F-4D97-AF65-F5344CB8AC3E}">
        <p14:creationId xmlns:p14="http://schemas.microsoft.com/office/powerpoint/2010/main" val="34386084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2183121641"/>
              </p:ext>
            </p:extLst>
          </p:nvPr>
        </p:nvGraphicFramePr>
        <p:xfrm>
          <a:off x="215396" y="1242446"/>
          <a:ext cx="11887200" cy="5486400"/>
        </p:xfrm>
        <a:graphic>
          <a:graphicData uri="http://schemas.openxmlformats.org/drawingml/2006/table">
            <a:tbl>
              <a:tblPr firstRow="1" bandRow="1">
                <a:tableStyleId>{5C22544A-7EE6-4342-B048-85BDC9FD1C3A}</a:tableStyleId>
              </a:tblPr>
              <a:tblGrid>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9" name="TextBox 8"/>
          <p:cNvSpPr txBox="1"/>
          <p:nvPr/>
        </p:nvSpPr>
        <p:spPr>
          <a:xfrm>
            <a:off x="-604629" y="3978493"/>
            <a:ext cx="11338719" cy="1507907"/>
          </a:xfrm>
          <a:prstGeom prst="rect">
            <a:avLst/>
          </a:prstGeom>
          <a:noFill/>
        </p:spPr>
        <p:txBody>
          <a:bodyPr wrap="square" lIns="121725" tIns="60862" rIns="121725" bIns="60862" rtlCol="0">
            <a:spAutoFit/>
          </a:bodyPr>
          <a:lstStyle/>
          <a:p>
            <a:pPr algn="ctr"/>
            <a:r>
              <a:rPr lang="vi-VN" sz="9000">
                <a:solidFill>
                  <a:srgbClr val="FF0000"/>
                </a:solidFill>
                <a:latin typeface="HP001 4 hàng" pitchFamily="34" charset="0"/>
              </a:rPr>
              <a:t> báζ εưng </a:t>
            </a:r>
            <a:endParaRPr lang="en-US" sz="9000">
              <a:solidFill>
                <a:srgbClr val="FF0000"/>
              </a:solidFill>
              <a:latin typeface="HP001 4 hàng" pitchFamily="34" charset="0"/>
            </a:endParaRPr>
          </a:p>
        </p:txBody>
      </p:sp>
    </p:spTree>
    <p:extLst>
      <p:ext uri="{BB962C8B-B14F-4D97-AF65-F5344CB8AC3E}">
        <p14:creationId xmlns:p14="http://schemas.microsoft.com/office/powerpoint/2010/main" val="34357422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176546" y="484559"/>
            <a:ext cx="7358764" cy="5992442"/>
            <a:chOff x="2804319" y="422693"/>
            <a:chExt cx="6081623" cy="4952431"/>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929" t="24764" r="28793" b="26179"/>
            <a:stretch/>
          </p:blipFill>
          <p:spPr bwMode="auto">
            <a:xfrm>
              <a:off x="2804319" y="422693"/>
              <a:ext cx="6021238" cy="3588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8452" t="28597" r="27392" b="52771"/>
            <a:stretch/>
          </p:blipFill>
          <p:spPr bwMode="auto">
            <a:xfrm>
              <a:off x="3140750" y="4012151"/>
              <a:ext cx="5745192" cy="136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2513802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2659" t="4078" b="60755"/>
          <a:stretch/>
        </p:blipFill>
        <p:spPr>
          <a:xfrm>
            <a:off x="1491666" y="76201"/>
            <a:ext cx="8305800" cy="4355924"/>
          </a:xfrm>
          <a:prstGeom prst="rect">
            <a:avLst/>
          </a:prstGeom>
        </p:spPr>
      </p:pic>
      <p:grpSp>
        <p:nvGrpSpPr>
          <p:cNvPr id="7" name="Group 6"/>
          <p:cNvGrpSpPr/>
          <p:nvPr/>
        </p:nvGrpSpPr>
        <p:grpSpPr>
          <a:xfrm>
            <a:off x="215396" y="203422"/>
            <a:ext cx="2621250" cy="941185"/>
            <a:chOff x="63500" y="1429216"/>
            <a:chExt cx="1970813" cy="705889"/>
          </a:xfrm>
        </p:grpSpPr>
        <p:sp>
          <p:nvSpPr>
            <p:cNvPr id="8" name="Rounded Rectangle 7"/>
            <p:cNvSpPr/>
            <p:nvPr/>
          </p:nvSpPr>
          <p:spPr>
            <a:xfrm>
              <a:off x="384358" y="1429216"/>
              <a:ext cx="1649955"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latin typeface="Arial-Rounded" pitchFamily="34" charset="0"/>
                  <a:ea typeface="Arial-Rounded" pitchFamily="34" charset="0"/>
                  <a:cs typeface="Arial-Rounded" pitchFamily="34" charset="0"/>
                </a:rPr>
                <a:t>Đọc</a:t>
              </a:r>
              <a:endParaRPr lang="en-US" sz="4400">
                <a:latin typeface="Arial-Rounded" pitchFamily="34" charset="0"/>
                <a:ea typeface="Arial-Rounded" pitchFamily="34" charset="0"/>
                <a:cs typeface="Arial-Rounded" pitchFamily="34" charset="0"/>
              </a:endParaRPr>
            </a:p>
          </p:txBody>
        </p:sp>
        <p:sp>
          <p:nvSpPr>
            <p:cNvPr id="10" name="Oval 9"/>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solidFill>
                    <a:schemeClr val="tx1"/>
                  </a:solidFill>
                  <a:latin typeface="Arial Rounded MT Bold" pitchFamily="34" charset="0"/>
                  <a:ea typeface="Arial-Rounded" pitchFamily="34" charset="0"/>
                  <a:cs typeface="Arial-Rounded" pitchFamily="34" charset="0"/>
                </a:rPr>
                <a:t>6</a:t>
              </a:r>
              <a:endParaRPr lang="en-US" sz="4400">
                <a:solidFill>
                  <a:schemeClr val="tx1"/>
                </a:solidFill>
                <a:latin typeface="Arial Rounded MT Bold" pitchFamily="34" charset="0"/>
                <a:ea typeface="Arial-Rounded" pitchFamily="34" charset="0"/>
                <a:cs typeface="Arial-Rounded" pitchFamily="34" charset="0"/>
              </a:endParaRPr>
            </a:p>
          </p:txBody>
        </p:sp>
      </p:grpSp>
      <p:sp>
        <p:nvSpPr>
          <p:cNvPr id="6" name="Title 1"/>
          <p:cNvSpPr txBox="1">
            <a:spLocks/>
          </p:cNvSpPr>
          <p:nvPr/>
        </p:nvSpPr>
        <p:spPr>
          <a:xfrm>
            <a:off x="215397" y="4385094"/>
            <a:ext cx="11656722"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mtClean="0">
                <a:solidFill>
                  <a:srgbClr val="0070C0"/>
                </a:solidFill>
                <a:latin typeface="Arial-Rounded" pitchFamily="34" charset="0"/>
                <a:ea typeface="Arial-Rounded" pitchFamily="34" charset="0"/>
                <a:cs typeface="Arial-Rounded" pitchFamily="34" charset="0"/>
              </a:rPr>
              <a:t>	Nam theo mẹ đi chợ. Chợ đông vui và bán đủ thứ. Ngay từ cổng là những hàng đồ dùng gia đình. Bên trong là hàng rau, thịt và cá. Nam thích lắm vì lần đầu cùng mẹ đi chợ.</a:t>
            </a:r>
            <a:endParaRPr lang="en-US" sz="3600" smtClean="0">
              <a:solidFill>
                <a:srgbClr val="0070C0"/>
              </a:solidFill>
              <a:latin typeface="Arial-Rounded" pitchFamily="34" charset="0"/>
              <a:ea typeface="Arial-Rounded" pitchFamily="34" charset="0"/>
              <a:cs typeface="Arial-Rounded" pitchFamily="34" charset="0"/>
            </a:endParaRPr>
          </a:p>
        </p:txBody>
      </p:sp>
      <p:cxnSp>
        <p:nvCxnSpPr>
          <p:cNvPr id="12" name="Straight Connector 11"/>
          <p:cNvCxnSpPr/>
          <p:nvPr/>
        </p:nvCxnSpPr>
        <p:spPr>
          <a:xfrm flipH="1">
            <a:off x="1889919" y="4940606"/>
            <a:ext cx="96948" cy="5060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1220005" y="3934038"/>
            <a:ext cx="473142" cy="31282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solidFill>
                <a:latin typeface="Arial" pitchFamily="34" charset="0"/>
                <a:ea typeface="Arial-Rounded" pitchFamily="34" charset="0"/>
                <a:cs typeface="Arial" pitchFamily="34" charset="0"/>
              </a:rPr>
              <a:t>1</a:t>
            </a:r>
            <a:endParaRPr lang="en-US" sz="2400" b="1">
              <a:solidFill>
                <a:schemeClr val="tx1"/>
              </a:solidFill>
              <a:latin typeface="Arial" pitchFamily="34" charset="0"/>
              <a:ea typeface="Arial-Rounded" pitchFamily="34" charset="0"/>
              <a:cs typeface="Arial" pitchFamily="34" charset="0"/>
            </a:endParaRPr>
          </a:p>
        </p:txBody>
      </p:sp>
      <p:sp>
        <p:nvSpPr>
          <p:cNvPr id="14" name="Oval 13"/>
          <p:cNvSpPr/>
          <p:nvPr/>
        </p:nvSpPr>
        <p:spPr>
          <a:xfrm>
            <a:off x="6195488" y="4004089"/>
            <a:ext cx="473142" cy="31282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solidFill>
                <a:latin typeface="Arial" pitchFamily="34" charset="0"/>
                <a:ea typeface="Arial-Rounded" pitchFamily="34" charset="0"/>
                <a:cs typeface="Arial" pitchFamily="34" charset="0"/>
              </a:rPr>
              <a:t>2</a:t>
            </a:r>
            <a:endParaRPr lang="en-US" sz="2400" b="1">
              <a:solidFill>
                <a:schemeClr val="tx1"/>
              </a:solidFill>
              <a:latin typeface="Arial" pitchFamily="34" charset="0"/>
              <a:ea typeface="Arial-Rounded" pitchFamily="34" charset="0"/>
              <a:cs typeface="Arial" pitchFamily="34" charset="0"/>
            </a:endParaRPr>
          </a:p>
        </p:txBody>
      </p:sp>
      <p:cxnSp>
        <p:nvCxnSpPr>
          <p:cNvPr id="15" name="Straight Connector 14"/>
          <p:cNvCxnSpPr/>
          <p:nvPr/>
        </p:nvCxnSpPr>
        <p:spPr>
          <a:xfrm flipH="1">
            <a:off x="6307741" y="4246860"/>
            <a:ext cx="96948" cy="5060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2530058" y="5497347"/>
            <a:ext cx="117307"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1977573" y="4749865"/>
            <a:ext cx="430129" cy="28438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Arial" pitchFamily="34" charset="0"/>
                <a:ea typeface="Arial-Rounded" pitchFamily="34" charset="0"/>
                <a:cs typeface="Arial" pitchFamily="34" charset="0"/>
              </a:rPr>
              <a:t>3</a:t>
            </a:r>
            <a:endParaRPr lang="en-US" sz="2400" b="1" dirty="0">
              <a:solidFill>
                <a:schemeClr val="tx1"/>
              </a:solidFill>
              <a:latin typeface="Arial" pitchFamily="34" charset="0"/>
              <a:ea typeface="Arial-Rounded" pitchFamily="34" charset="0"/>
              <a:cs typeface="Arial" pitchFamily="34" charset="0"/>
            </a:endParaRPr>
          </a:p>
        </p:txBody>
      </p:sp>
      <p:cxnSp>
        <p:nvCxnSpPr>
          <p:cNvPr id="18" name="Straight Connector 17"/>
          <p:cNvCxnSpPr/>
          <p:nvPr/>
        </p:nvCxnSpPr>
        <p:spPr>
          <a:xfrm>
            <a:off x="7862202" y="4771037"/>
            <a:ext cx="1135395"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2265328" y="5382636"/>
            <a:ext cx="430129" cy="2585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latin typeface="Arial" pitchFamily="34" charset="0"/>
                <a:ea typeface="Arial-Rounded" pitchFamily="34" charset="0"/>
                <a:cs typeface="Arial" pitchFamily="34" charset="0"/>
              </a:rPr>
              <a:t>4</a:t>
            </a:r>
          </a:p>
        </p:txBody>
      </p:sp>
      <p:cxnSp>
        <p:nvCxnSpPr>
          <p:cNvPr id="20" name="Straight Connector 19"/>
          <p:cNvCxnSpPr/>
          <p:nvPr/>
        </p:nvCxnSpPr>
        <p:spPr>
          <a:xfrm flipH="1">
            <a:off x="11748509" y="5515184"/>
            <a:ext cx="106643"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445616" y="5435472"/>
            <a:ext cx="123807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0714079" y="5382636"/>
            <a:ext cx="115804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464955" y="6009098"/>
            <a:ext cx="119939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10424319" y="6204148"/>
            <a:ext cx="106643"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33935" y="6153168"/>
            <a:ext cx="430129" cy="31282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solidFill>
                <a:latin typeface="Arial" pitchFamily="34" charset="0"/>
                <a:ea typeface="Arial-Rounded" pitchFamily="34" charset="0"/>
                <a:cs typeface="Arial" pitchFamily="34" charset="0"/>
              </a:rPr>
              <a:t>5</a:t>
            </a:r>
            <a:endParaRPr lang="en-US" sz="2400" b="1">
              <a:solidFill>
                <a:schemeClr val="tx1"/>
              </a:solidFill>
              <a:latin typeface="Arial" pitchFamily="34" charset="0"/>
              <a:ea typeface="Arial-Rounded" pitchFamily="34" charset="0"/>
              <a:cs typeface="Arial" pitchFamily="34" charset="0"/>
            </a:endParaRPr>
          </a:p>
        </p:txBody>
      </p:sp>
      <p:cxnSp>
        <p:nvCxnSpPr>
          <p:cNvPr id="26" name="Straight Connector 25"/>
          <p:cNvCxnSpPr/>
          <p:nvPr/>
        </p:nvCxnSpPr>
        <p:spPr>
          <a:xfrm>
            <a:off x="6968938" y="5426024"/>
            <a:ext cx="119939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668630" y="6716730"/>
            <a:ext cx="119939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34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500"/>
                                        <p:tgtEl>
                                          <p:spTgt spid="22"/>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500"/>
                                        <p:tgtEl>
                                          <p:spTgt spid="21"/>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500"/>
                                        <p:tgtEl>
                                          <p:spTgt spid="23"/>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500"/>
                                        <p:tgtEl>
                                          <p:spTgt spid="26"/>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27"/>
                                        </p:tgtEl>
                                        <p:attrNameLst>
                                          <p:attrName>style.visibility</p:attrName>
                                        </p:attrNameLst>
                                      </p:cBhvr>
                                      <p:to>
                                        <p:strVal val="visible"/>
                                      </p:to>
                                    </p:set>
                                    <p:animEffect transition="in" filter="fade">
                                      <p:cBhvr>
                                        <p:cTn id="8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7" grpId="0" animBg="1"/>
      <p:bldP spid="19" grpId="0" animBg="1"/>
      <p:bldP spid="2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11372" y="1423737"/>
            <a:ext cx="5129784"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chemeClr val="bg1"/>
                </a:solidFill>
                <a:latin typeface="Arial-Rounded" pitchFamily="34" charset="0"/>
                <a:ea typeface="Arial-Rounded" pitchFamily="34" charset="0"/>
                <a:cs typeface="Arial-Rounded" pitchFamily="34" charset="0"/>
              </a:rPr>
              <a:t>đ</a:t>
            </a:r>
            <a:r>
              <a:rPr lang="en-US" sz="9600" smtClean="0">
                <a:solidFill>
                  <a:schemeClr val="bg1"/>
                </a:solidFill>
                <a:latin typeface="Arial-Rounded" pitchFamily="34" charset="0"/>
                <a:ea typeface="Arial-Rounded" pitchFamily="34" charset="0"/>
                <a:cs typeface="Arial-Rounded" pitchFamily="34" charset="0"/>
              </a:rPr>
              <a:t>ông vui</a:t>
            </a:r>
          </a:p>
        </p:txBody>
      </p:sp>
      <p:sp>
        <p:nvSpPr>
          <p:cNvPr id="7" name="Title 1"/>
          <p:cNvSpPr txBox="1">
            <a:spLocks/>
          </p:cNvSpPr>
          <p:nvPr/>
        </p:nvSpPr>
        <p:spPr>
          <a:xfrm>
            <a:off x="6092972" y="3276600"/>
            <a:ext cx="5129784"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cùng</a:t>
            </a:r>
            <a:endParaRPr lang="en-US" sz="9600">
              <a:solidFill>
                <a:schemeClr val="bg1"/>
              </a:solidFill>
              <a:latin typeface="Arial-Rounded" pitchFamily="34" charset="0"/>
              <a:ea typeface="Arial-Rounded" pitchFamily="34" charset="0"/>
              <a:cs typeface="Arial-Rounded" pitchFamily="34" charset="0"/>
            </a:endParaRPr>
          </a:p>
        </p:txBody>
      </p:sp>
      <p:sp>
        <p:nvSpPr>
          <p:cNvPr id="6" name="Title 1"/>
          <p:cNvSpPr txBox="1">
            <a:spLocks/>
          </p:cNvSpPr>
          <p:nvPr/>
        </p:nvSpPr>
        <p:spPr>
          <a:xfrm>
            <a:off x="6092972" y="1423737"/>
            <a:ext cx="5129784"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đồ dùng</a:t>
            </a:r>
          </a:p>
        </p:txBody>
      </p:sp>
      <p:sp>
        <p:nvSpPr>
          <p:cNvPr id="5" name="Title 1"/>
          <p:cNvSpPr txBox="1">
            <a:spLocks/>
          </p:cNvSpPr>
          <p:nvPr/>
        </p:nvSpPr>
        <p:spPr>
          <a:xfrm>
            <a:off x="911372" y="3276600"/>
            <a:ext cx="5129784"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trong</a:t>
            </a:r>
          </a:p>
        </p:txBody>
      </p:sp>
    </p:spTree>
    <p:extLst>
      <p:ext uri="{BB962C8B-B14F-4D97-AF65-F5344CB8AC3E}">
        <p14:creationId xmlns:p14="http://schemas.microsoft.com/office/powerpoint/2010/main" val="166165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6" grpId="0" animBg="1"/>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518319" y="1336068"/>
            <a:ext cx="11242466"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5400">
                <a:solidFill>
                  <a:srgbClr val="0070C0"/>
                </a:solidFill>
                <a:latin typeface="Arial-Rounded" pitchFamily="34" charset="0"/>
                <a:ea typeface="Arial-Rounded" pitchFamily="34" charset="0"/>
                <a:cs typeface="Arial-Rounded" pitchFamily="34" charset="0"/>
              </a:rPr>
              <a:t>	</a:t>
            </a:r>
            <a:r>
              <a:rPr lang="en-US" sz="5400" smtClean="0">
                <a:solidFill>
                  <a:srgbClr val="0070C0"/>
                </a:solidFill>
                <a:latin typeface="Arial-Rounded" pitchFamily="34" charset="0"/>
                <a:ea typeface="Arial-Rounded" pitchFamily="34" charset="0"/>
                <a:cs typeface="Arial-Rounded" pitchFamily="34" charset="0"/>
              </a:rPr>
              <a:t>Nam </a:t>
            </a:r>
            <a:r>
              <a:rPr lang="en-US" sz="5400">
                <a:solidFill>
                  <a:srgbClr val="0070C0"/>
                </a:solidFill>
                <a:latin typeface="Arial-Rounded" pitchFamily="34" charset="0"/>
                <a:ea typeface="Arial-Rounded" pitchFamily="34" charset="0"/>
                <a:cs typeface="Arial-Rounded" pitchFamily="34" charset="0"/>
              </a:rPr>
              <a:t>theo mẹ đi chợ. Chợ đông vui và bán đủ thứ. </a:t>
            </a:r>
            <a:r>
              <a:rPr lang="en-US" sz="5400" smtClean="0">
                <a:solidFill>
                  <a:srgbClr val="0070C0"/>
                </a:solidFill>
                <a:latin typeface="Arial-Rounded" pitchFamily="34" charset="0"/>
                <a:ea typeface="Arial-Rounded" pitchFamily="34" charset="0"/>
                <a:cs typeface="Arial-Rounded" pitchFamily="34" charset="0"/>
              </a:rPr>
              <a:t>Ngay </a:t>
            </a:r>
            <a:r>
              <a:rPr lang="en-US" sz="5400">
                <a:solidFill>
                  <a:srgbClr val="0070C0"/>
                </a:solidFill>
                <a:latin typeface="Arial-Rounded" pitchFamily="34" charset="0"/>
                <a:ea typeface="Arial-Rounded" pitchFamily="34" charset="0"/>
                <a:cs typeface="Arial-Rounded" pitchFamily="34" charset="0"/>
              </a:rPr>
              <a:t>từ cổng là những hàng đồ dùng gia đình. Bên trong là hàng rau, thịt và cá. Nam thích lắm vì lần đầu cùng mẹ đi chợ.</a:t>
            </a:r>
            <a:endParaRPr lang="en-US" sz="8800">
              <a:solidFill>
                <a:srgbClr val="0070C0"/>
              </a:solidFill>
              <a:latin typeface="Arial-Rounded" pitchFamily="34" charset="0"/>
              <a:ea typeface="Arial-Rounded" pitchFamily="34" charset="0"/>
              <a:cs typeface="Arial-Rounded" pitchFamily="34" charset="0"/>
            </a:endParaRPr>
          </a:p>
        </p:txBody>
      </p:sp>
      <p:cxnSp>
        <p:nvCxnSpPr>
          <p:cNvPr id="24" name="Straight Connector 23"/>
          <p:cNvCxnSpPr/>
          <p:nvPr/>
        </p:nvCxnSpPr>
        <p:spPr>
          <a:xfrm>
            <a:off x="1440898" y="1280223"/>
            <a:ext cx="601162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820546" y="1302202"/>
            <a:ext cx="392707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856148" y="5418970"/>
            <a:ext cx="10508601" cy="1239534"/>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smtClean="0">
                <a:latin typeface="Arial-Rounded" pitchFamily="34" charset="0"/>
                <a:ea typeface="Arial-Rounded" pitchFamily="34" charset="0"/>
                <a:cs typeface="Arial-Rounded" pitchFamily="34" charset="0"/>
              </a:rPr>
              <a:t>Nam theo mẹ đi đâu?</a:t>
            </a:r>
            <a:endParaRPr lang="en-US" sz="6000">
              <a:latin typeface="Arial-Rounded" pitchFamily="34" charset="0"/>
              <a:ea typeface="Arial-Rounded" pitchFamily="34" charset="0"/>
              <a:cs typeface="Arial-Rounded" pitchFamily="34" charset="0"/>
            </a:endParaRPr>
          </a:p>
        </p:txBody>
      </p:sp>
      <p:sp>
        <p:nvSpPr>
          <p:cNvPr id="14" name="Rounded Rectangle 13"/>
          <p:cNvSpPr/>
          <p:nvPr/>
        </p:nvSpPr>
        <p:spPr>
          <a:xfrm>
            <a:off x="856148" y="5418970"/>
            <a:ext cx="10508601" cy="1239534"/>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smtClean="0">
                <a:latin typeface="Arial-Rounded" pitchFamily="34" charset="0"/>
                <a:ea typeface="Arial-Rounded" pitchFamily="34" charset="0"/>
                <a:cs typeface="Arial-Rounded" pitchFamily="34" charset="0"/>
              </a:rPr>
              <a:t>Chợ có đặc điểm gì?</a:t>
            </a:r>
            <a:endParaRPr lang="en-US" sz="6000">
              <a:latin typeface="Arial-Rounded" pitchFamily="34" charset="0"/>
              <a:ea typeface="Arial-Rounded" pitchFamily="34" charset="0"/>
              <a:cs typeface="Arial-Rounded" pitchFamily="34" charset="0"/>
            </a:endParaRPr>
          </a:p>
        </p:txBody>
      </p:sp>
      <p:cxnSp>
        <p:nvCxnSpPr>
          <p:cNvPr id="25" name="Straight Connector 24"/>
          <p:cNvCxnSpPr/>
          <p:nvPr/>
        </p:nvCxnSpPr>
        <p:spPr>
          <a:xfrm>
            <a:off x="670719" y="1981200"/>
            <a:ext cx="392707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19630" y="2743200"/>
            <a:ext cx="693288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a:off x="856148" y="5418970"/>
            <a:ext cx="10508601" cy="1239534"/>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smtClean="0">
                <a:latin typeface="Arial-Rounded" pitchFamily="34" charset="0"/>
                <a:ea typeface="Arial-Rounded" pitchFamily="34" charset="0"/>
                <a:cs typeface="Arial-Rounded" pitchFamily="34" charset="0"/>
              </a:rPr>
              <a:t>Nam thấy những hàng gì ở chợ?</a:t>
            </a:r>
            <a:endParaRPr lang="en-US" sz="6000">
              <a:latin typeface="Arial-Rounded" pitchFamily="34" charset="0"/>
              <a:ea typeface="Arial-Rounded" pitchFamily="34" charset="0"/>
              <a:cs typeface="Arial-Rounded" pitchFamily="34" charset="0"/>
            </a:endParaRPr>
          </a:p>
        </p:txBody>
      </p:sp>
      <p:cxnSp>
        <p:nvCxnSpPr>
          <p:cNvPr id="30" name="Straight Connector 29"/>
          <p:cNvCxnSpPr/>
          <p:nvPr/>
        </p:nvCxnSpPr>
        <p:spPr>
          <a:xfrm>
            <a:off x="670719" y="3519578"/>
            <a:ext cx="5715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Rounded Rectangle 31"/>
          <p:cNvSpPr/>
          <p:nvPr/>
        </p:nvSpPr>
        <p:spPr>
          <a:xfrm>
            <a:off x="856148" y="5418970"/>
            <a:ext cx="10508601" cy="1239534"/>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latin typeface="Arial-Rounded" pitchFamily="34" charset="0"/>
                <a:ea typeface="Arial-Rounded" pitchFamily="34" charset="0"/>
                <a:cs typeface="Arial-Rounded" pitchFamily="34" charset="0"/>
              </a:rPr>
              <a:t>Nam cảm thấy như thế nào khi lần đầu cùng mẹ đi chợ?</a:t>
            </a:r>
            <a:endParaRPr lang="en-US" sz="3200">
              <a:latin typeface="Arial-Rounded" pitchFamily="34" charset="0"/>
              <a:ea typeface="Arial-Rounded" pitchFamily="34" charset="0"/>
              <a:cs typeface="Arial-Rounded" pitchFamily="34" charset="0"/>
            </a:endParaRPr>
          </a:p>
        </p:txBody>
      </p:sp>
      <p:cxnSp>
        <p:nvCxnSpPr>
          <p:cNvPr id="33" name="Straight Connector 32"/>
          <p:cNvCxnSpPr/>
          <p:nvPr/>
        </p:nvCxnSpPr>
        <p:spPr>
          <a:xfrm>
            <a:off x="6766719" y="3485072"/>
            <a:ext cx="4876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19630" y="4267200"/>
            <a:ext cx="693288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650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24"/>
                                        </p:tgtEl>
                                      </p:cBhvr>
                                    </p:animEffect>
                                    <p:set>
                                      <p:cBhvr>
                                        <p:cTn id="17" dur="1" fill="hold">
                                          <p:stCondLst>
                                            <p:cond delay="499"/>
                                          </p:stCondLst>
                                        </p:cTn>
                                        <p:tgtEl>
                                          <p:spTgt spid="2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par>
                                <p:cTn id="28" presetID="10" presetClass="entr" presetSubtype="0"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15"/>
                                        </p:tgtEl>
                                      </p:cBhvr>
                                    </p:animEffect>
                                    <p:set>
                                      <p:cBhvr>
                                        <p:cTn id="35" dur="1" fill="hold">
                                          <p:stCondLst>
                                            <p:cond delay="499"/>
                                          </p:stCondLst>
                                        </p:cTn>
                                        <p:tgtEl>
                                          <p:spTgt spid="15"/>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25"/>
                                        </p:tgtEl>
                                      </p:cBhvr>
                                    </p:animEffect>
                                    <p:set>
                                      <p:cBhvr>
                                        <p:cTn id="38" dur="1" fill="hold">
                                          <p:stCondLst>
                                            <p:cond delay="499"/>
                                          </p:stCondLst>
                                        </p:cTn>
                                        <p:tgtEl>
                                          <p:spTgt spid="25"/>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fade">
                                      <p:cBhvr>
                                        <p:cTn id="48" dur="500"/>
                                        <p:tgtEl>
                                          <p:spTgt spid="28"/>
                                        </p:tgtEl>
                                      </p:cBhvr>
                                    </p:animEffect>
                                  </p:childTnLst>
                                </p:cTn>
                              </p:par>
                              <p:par>
                                <p:cTn id="49" presetID="10" presetClass="entr" presetSubtype="0" fill="hold" nodeType="with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500"/>
                                        <p:tgtEl>
                                          <p:spTgt spid="30"/>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nodeType="clickEffect">
                                  <p:stCondLst>
                                    <p:cond delay="0"/>
                                  </p:stCondLst>
                                  <p:childTnLst>
                                    <p:animEffect transition="out" filter="fade">
                                      <p:cBhvr>
                                        <p:cTn id="55" dur="500"/>
                                        <p:tgtEl>
                                          <p:spTgt spid="28"/>
                                        </p:tgtEl>
                                      </p:cBhvr>
                                    </p:animEffect>
                                    <p:set>
                                      <p:cBhvr>
                                        <p:cTn id="56" dur="1" fill="hold">
                                          <p:stCondLst>
                                            <p:cond delay="499"/>
                                          </p:stCondLst>
                                        </p:cTn>
                                        <p:tgtEl>
                                          <p:spTgt spid="28"/>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30"/>
                                        </p:tgtEl>
                                      </p:cBhvr>
                                    </p:animEffect>
                                    <p:set>
                                      <p:cBhvr>
                                        <p:cTn id="59" dur="1" fill="hold">
                                          <p:stCondLst>
                                            <p:cond delay="499"/>
                                          </p:stCondLst>
                                        </p:cTn>
                                        <p:tgtEl>
                                          <p:spTgt spid="30"/>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fade">
                                      <p:cBhvr>
                                        <p:cTn id="64" dur="500"/>
                                        <p:tgtEl>
                                          <p:spTgt spid="32"/>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33"/>
                                        </p:tgtEl>
                                        <p:attrNameLst>
                                          <p:attrName>style.visibility</p:attrName>
                                        </p:attrNameLst>
                                      </p:cBhvr>
                                      <p:to>
                                        <p:strVal val="visible"/>
                                      </p:to>
                                    </p:set>
                                    <p:animEffect transition="in" filter="fade">
                                      <p:cBhvr>
                                        <p:cTn id="69" dur="500"/>
                                        <p:tgtEl>
                                          <p:spTgt spid="33"/>
                                        </p:tgtEl>
                                      </p:cBhvr>
                                    </p:animEffect>
                                  </p:childTnLst>
                                </p:cTn>
                              </p:par>
                              <p:par>
                                <p:cTn id="70" presetID="10" presetClass="entr" presetSubtype="0" fill="hold" nodeType="withEffect">
                                  <p:stCondLst>
                                    <p:cond delay="0"/>
                                  </p:stCondLst>
                                  <p:childTnLst>
                                    <p:set>
                                      <p:cBhvr>
                                        <p:cTn id="71" dur="1" fill="hold">
                                          <p:stCondLst>
                                            <p:cond delay="0"/>
                                          </p:stCondLst>
                                        </p:cTn>
                                        <p:tgtEl>
                                          <p:spTgt spid="35"/>
                                        </p:tgtEl>
                                        <p:attrNameLst>
                                          <p:attrName>style.visibility</p:attrName>
                                        </p:attrNameLst>
                                      </p:cBhvr>
                                      <p:to>
                                        <p:strVal val="visible"/>
                                      </p:to>
                                    </p:set>
                                    <p:animEffect transition="in" filter="fade">
                                      <p:cBhvr>
                                        <p:cTn id="72" dur="500"/>
                                        <p:tgtEl>
                                          <p:spTgt spid="35"/>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nodeType="clickEffect">
                                  <p:stCondLst>
                                    <p:cond delay="0"/>
                                  </p:stCondLst>
                                  <p:childTnLst>
                                    <p:animEffect transition="out" filter="fade">
                                      <p:cBhvr>
                                        <p:cTn id="76" dur="500"/>
                                        <p:tgtEl>
                                          <p:spTgt spid="33"/>
                                        </p:tgtEl>
                                      </p:cBhvr>
                                    </p:animEffect>
                                    <p:set>
                                      <p:cBhvr>
                                        <p:cTn id="77" dur="1" fill="hold">
                                          <p:stCondLst>
                                            <p:cond delay="499"/>
                                          </p:stCondLst>
                                        </p:cTn>
                                        <p:tgtEl>
                                          <p:spTgt spid="33"/>
                                        </p:tgtEl>
                                        <p:attrNameLst>
                                          <p:attrName>style.visibility</p:attrName>
                                        </p:attrNameLst>
                                      </p:cBhvr>
                                      <p:to>
                                        <p:strVal val="hidden"/>
                                      </p:to>
                                    </p:set>
                                  </p:childTnLst>
                                </p:cTn>
                              </p:par>
                              <p:par>
                                <p:cTn id="78" presetID="10" presetClass="exit" presetSubtype="0" fill="hold" nodeType="withEffect">
                                  <p:stCondLst>
                                    <p:cond delay="0"/>
                                  </p:stCondLst>
                                  <p:childTnLst>
                                    <p:animEffect transition="out" filter="fade">
                                      <p:cBhvr>
                                        <p:cTn id="79" dur="500"/>
                                        <p:tgtEl>
                                          <p:spTgt spid="35"/>
                                        </p:tgtEl>
                                      </p:cBhvr>
                                    </p:animEffect>
                                    <p:set>
                                      <p:cBhvr>
                                        <p:cTn id="80" dur="1" fill="hold">
                                          <p:stCondLst>
                                            <p:cond delay="499"/>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26" grpId="0" animBg="1"/>
      <p:bldP spid="3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99784" y="4572000"/>
            <a:ext cx="11547266"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a:solidFill>
                  <a:srgbClr val="0070C0"/>
                </a:solidFill>
                <a:latin typeface="Arial-Rounded" pitchFamily="34" charset="0"/>
                <a:ea typeface="Arial-Rounded" pitchFamily="34" charset="0"/>
                <a:cs typeface="Arial-Rounded" pitchFamily="34" charset="0"/>
              </a:rPr>
              <a:t>	</a:t>
            </a:r>
            <a:r>
              <a:rPr lang="en-US" sz="3600" smtClean="0">
                <a:solidFill>
                  <a:srgbClr val="0070C0"/>
                </a:solidFill>
                <a:latin typeface="Arial-Rounded" pitchFamily="34" charset="0"/>
                <a:ea typeface="Arial-Rounded" pitchFamily="34" charset="0"/>
                <a:cs typeface="Arial-Rounded" pitchFamily="34" charset="0"/>
              </a:rPr>
              <a:t>Nam </a:t>
            </a:r>
            <a:r>
              <a:rPr lang="en-US" sz="3600">
                <a:solidFill>
                  <a:srgbClr val="0070C0"/>
                </a:solidFill>
                <a:latin typeface="Arial-Rounded" pitchFamily="34" charset="0"/>
                <a:ea typeface="Arial-Rounded" pitchFamily="34" charset="0"/>
                <a:cs typeface="Arial-Rounded" pitchFamily="34" charset="0"/>
              </a:rPr>
              <a:t>theo mẹ đi chợ. Chợ đông vui và bán đủ thứ. </a:t>
            </a:r>
            <a:r>
              <a:rPr lang="en-US" sz="3600" smtClean="0">
                <a:solidFill>
                  <a:srgbClr val="0070C0"/>
                </a:solidFill>
                <a:latin typeface="Arial-Rounded" pitchFamily="34" charset="0"/>
                <a:ea typeface="Arial-Rounded" pitchFamily="34" charset="0"/>
                <a:cs typeface="Arial-Rounded" pitchFamily="34" charset="0"/>
              </a:rPr>
              <a:t>Ngay </a:t>
            </a:r>
            <a:r>
              <a:rPr lang="en-US" sz="3600">
                <a:solidFill>
                  <a:srgbClr val="0070C0"/>
                </a:solidFill>
                <a:latin typeface="Arial-Rounded" pitchFamily="34" charset="0"/>
                <a:ea typeface="Arial-Rounded" pitchFamily="34" charset="0"/>
                <a:cs typeface="Arial-Rounded" pitchFamily="34" charset="0"/>
              </a:rPr>
              <a:t>từ cổng là những hàng đồ dùng gia đình. Bên trong là hàng rau, thịt và cá. Nam thích lắm vì lần đầu cùng mẹ đi chợ.</a:t>
            </a:r>
            <a:endParaRPr lang="en-US" sz="6000">
              <a:solidFill>
                <a:srgbClr val="0070C0"/>
              </a:solidFill>
              <a:latin typeface="Arial-Rounded" pitchFamily="34" charset="0"/>
              <a:ea typeface="Arial-Rounded" pitchFamily="34" charset="0"/>
              <a:cs typeface="Arial-Rounded" pitchFamily="34" charset="0"/>
            </a:endParaRPr>
          </a:p>
        </p:txBody>
      </p:sp>
      <p:pic>
        <p:nvPicPr>
          <p:cNvPr id="1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57664" y="0"/>
            <a:ext cx="5031505" cy="2500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7484" y="2183080"/>
            <a:ext cx="8890044" cy="2498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20392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3924431" y="2881984"/>
            <a:ext cx="2123468" cy="1270916"/>
          </a:xfrm>
          <a:prstGeom prst="rect">
            <a:avLst/>
          </a:prstGeom>
          <a:solidFill>
            <a:srgbClr val="FFE38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smtClean="0">
                <a:solidFill>
                  <a:srgbClr val="0070C0"/>
                </a:solidFill>
                <a:latin typeface="Arial-Rounded" pitchFamily="34" charset="0"/>
                <a:ea typeface="Arial-Rounded" pitchFamily="34" charset="0"/>
                <a:cs typeface="Arial-Rounded" pitchFamily="34" charset="0"/>
              </a:rPr>
              <a:t>tr</a:t>
            </a:r>
            <a:endParaRPr lang="en-US" sz="8800">
              <a:solidFill>
                <a:srgbClr val="0070C0"/>
              </a:solidFill>
              <a:latin typeface="Arial-Rounded" pitchFamily="34" charset="0"/>
              <a:ea typeface="Arial-Rounded" pitchFamily="34" charset="0"/>
              <a:cs typeface="Arial-Rounded" pitchFamily="34" charset="0"/>
            </a:endParaRPr>
          </a:p>
        </p:txBody>
      </p:sp>
      <p:sp>
        <p:nvSpPr>
          <p:cNvPr id="9" name="Title 1"/>
          <p:cNvSpPr txBox="1">
            <a:spLocks/>
          </p:cNvSpPr>
          <p:nvPr/>
        </p:nvSpPr>
        <p:spPr>
          <a:xfrm>
            <a:off x="6121244" y="2881984"/>
            <a:ext cx="2123468" cy="1270916"/>
          </a:xfrm>
          <a:prstGeom prst="rect">
            <a:avLst/>
          </a:prstGeom>
          <a:solidFill>
            <a:srgbClr val="FFE38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smtClean="0">
                <a:solidFill>
                  <a:srgbClr val="FF0000"/>
                </a:solidFill>
                <a:latin typeface="Arial-Rounded" pitchFamily="34" charset="0"/>
                <a:ea typeface="Arial-Rounded" pitchFamily="34" charset="0"/>
                <a:cs typeface="Arial-Rounded" pitchFamily="34" charset="0"/>
              </a:rPr>
              <a:t>ong</a:t>
            </a:r>
            <a:endParaRPr lang="en-US" sz="8800">
              <a:solidFill>
                <a:srgbClr val="FF0000"/>
              </a:solidFill>
              <a:latin typeface="Arial-Rounded" pitchFamily="34" charset="0"/>
              <a:ea typeface="Arial-Rounded" pitchFamily="34" charset="0"/>
              <a:cs typeface="Arial-Rounded" pitchFamily="34" charset="0"/>
            </a:endParaRPr>
          </a:p>
        </p:txBody>
      </p:sp>
      <p:sp>
        <p:nvSpPr>
          <p:cNvPr id="10" name="Title 1"/>
          <p:cNvSpPr txBox="1">
            <a:spLocks/>
          </p:cNvSpPr>
          <p:nvPr/>
        </p:nvSpPr>
        <p:spPr>
          <a:xfrm>
            <a:off x="3925738" y="4271442"/>
            <a:ext cx="4295089" cy="1432470"/>
          </a:xfrm>
          <a:prstGeom prst="rect">
            <a:avLst/>
          </a:prstGeom>
          <a:solidFill>
            <a:srgbClr val="FFE38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smtClean="0">
                <a:solidFill>
                  <a:srgbClr val="0070C0"/>
                </a:solidFill>
                <a:latin typeface="Arial-Rounded" pitchFamily="34" charset="0"/>
                <a:ea typeface="Arial-Rounded" pitchFamily="34" charset="0"/>
                <a:cs typeface="Arial-Rounded" pitchFamily="34" charset="0"/>
              </a:rPr>
              <a:t>tr</a:t>
            </a:r>
            <a:r>
              <a:rPr lang="en-US" sz="8800" smtClean="0">
                <a:solidFill>
                  <a:srgbClr val="FF0000"/>
                </a:solidFill>
                <a:latin typeface="Arial-Rounded" pitchFamily="34" charset="0"/>
                <a:ea typeface="Arial-Rounded" pitchFamily="34" charset="0"/>
                <a:cs typeface="Arial-Rounded" pitchFamily="34" charset="0"/>
              </a:rPr>
              <a:t>ong</a:t>
            </a:r>
            <a:endParaRPr lang="en-US" sz="8800">
              <a:solidFill>
                <a:srgbClr val="FF0000"/>
              </a:solidFill>
              <a:latin typeface="Arial-Rounded" pitchFamily="34" charset="0"/>
              <a:ea typeface="Arial-Rounded" pitchFamily="34" charset="0"/>
              <a:cs typeface="Arial-Rounded" pitchFamily="34" charset="0"/>
            </a:endParaRPr>
          </a:p>
        </p:txBody>
      </p:sp>
      <p:grpSp>
        <p:nvGrpSpPr>
          <p:cNvPr id="34" name="Group 33"/>
          <p:cNvGrpSpPr/>
          <p:nvPr/>
        </p:nvGrpSpPr>
        <p:grpSpPr>
          <a:xfrm>
            <a:off x="215396" y="203422"/>
            <a:ext cx="2621250" cy="941185"/>
            <a:chOff x="63500" y="1429216"/>
            <a:chExt cx="1970813" cy="705889"/>
          </a:xfrm>
        </p:grpSpPr>
        <p:sp>
          <p:nvSpPr>
            <p:cNvPr id="35" name="Rounded Rectangle 34"/>
            <p:cNvSpPr/>
            <p:nvPr/>
          </p:nvSpPr>
          <p:spPr>
            <a:xfrm>
              <a:off x="384358" y="1429216"/>
              <a:ext cx="1649955"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Đọc</a:t>
              </a:r>
              <a:endParaRPr lang="en-US" sz="4800">
                <a:latin typeface="Arial-Rounded" pitchFamily="34" charset="0"/>
                <a:ea typeface="Arial-Rounded" pitchFamily="34" charset="0"/>
                <a:cs typeface="Arial-Rounded" pitchFamily="34" charset="0"/>
              </a:endParaRPr>
            </a:p>
          </p:txBody>
        </p:sp>
        <p:sp>
          <p:nvSpPr>
            <p:cNvPr id="36" name="Oval 35"/>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3</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24" name="Title 1"/>
          <p:cNvSpPr txBox="1">
            <a:spLocks/>
          </p:cNvSpPr>
          <p:nvPr/>
        </p:nvSpPr>
        <p:spPr>
          <a:xfrm>
            <a:off x="1127919" y="1558147"/>
            <a:ext cx="2335815"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FF0000"/>
                </a:solidFill>
                <a:latin typeface="Arial-Rounded" pitchFamily="34" charset="0"/>
                <a:ea typeface="Arial-Rounded" pitchFamily="34" charset="0"/>
                <a:cs typeface="Arial-Rounded" pitchFamily="34" charset="0"/>
              </a:rPr>
              <a:t>o</a:t>
            </a:r>
            <a:r>
              <a:rPr lang="en-US" sz="8800" smtClean="0">
                <a:solidFill>
                  <a:srgbClr val="FF0000"/>
                </a:solidFill>
                <a:latin typeface="Arial-Rounded" pitchFamily="34" charset="0"/>
                <a:ea typeface="Arial-Rounded" pitchFamily="34" charset="0"/>
                <a:cs typeface="Arial-Rounded" pitchFamily="34" charset="0"/>
              </a:rPr>
              <a:t>ng</a:t>
            </a:r>
            <a:endParaRPr lang="en-US" sz="8800">
              <a:solidFill>
                <a:srgbClr val="FF0000"/>
              </a:solidFill>
              <a:latin typeface="Arial-Rounded" pitchFamily="34" charset="0"/>
              <a:ea typeface="Arial-Rounded" pitchFamily="34" charset="0"/>
              <a:cs typeface="Arial-Rounded" pitchFamily="34" charset="0"/>
            </a:endParaRPr>
          </a:p>
        </p:txBody>
      </p:sp>
      <p:sp>
        <p:nvSpPr>
          <p:cNvPr id="26" name="Title 1"/>
          <p:cNvSpPr txBox="1">
            <a:spLocks/>
          </p:cNvSpPr>
          <p:nvPr/>
        </p:nvSpPr>
        <p:spPr>
          <a:xfrm>
            <a:off x="3615111" y="1558147"/>
            <a:ext cx="2335815"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FF0000"/>
                </a:solidFill>
                <a:latin typeface="Arial-Rounded" pitchFamily="34" charset="0"/>
                <a:ea typeface="Arial-Rounded" pitchFamily="34" charset="0"/>
                <a:cs typeface="Arial-Rounded" pitchFamily="34" charset="0"/>
              </a:rPr>
              <a:t>ô</a:t>
            </a:r>
            <a:r>
              <a:rPr lang="en-US" sz="8800" smtClean="0">
                <a:solidFill>
                  <a:srgbClr val="FF0000"/>
                </a:solidFill>
                <a:latin typeface="Arial-Rounded" pitchFamily="34" charset="0"/>
                <a:ea typeface="Arial-Rounded" pitchFamily="34" charset="0"/>
                <a:cs typeface="Arial-Rounded" pitchFamily="34" charset="0"/>
              </a:rPr>
              <a:t>ng</a:t>
            </a:r>
            <a:endParaRPr lang="en-US" sz="8800">
              <a:solidFill>
                <a:srgbClr val="FF0000"/>
              </a:solidFill>
              <a:latin typeface="Arial-Rounded" pitchFamily="34" charset="0"/>
              <a:ea typeface="Arial-Rounded" pitchFamily="34" charset="0"/>
              <a:cs typeface="Arial-Rounded" pitchFamily="34" charset="0"/>
            </a:endParaRPr>
          </a:p>
        </p:txBody>
      </p:sp>
      <p:sp>
        <p:nvSpPr>
          <p:cNvPr id="12" name="Title 1"/>
          <p:cNvSpPr txBox="1">
            <a:spLocks/>
          </p:cNvSpPr>
          <p:nvPr/>
        </p:nvSpPr>
        <p:spPr>
          <a:xfrm>
            <a:off x="6233319" y="1558147"/>
            <a:ext cx="2335815"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FF0000"/>
                </a:solidFill>
                <a:latin typeface="Arial-Rounded" pitchFamily="34" charset="0"/>
                <a:ea typeface="Arial-Rounded" pitchFamily="34" charset="0"/>
                <a:cs typeface="Arial-Rounded" pitchFamily="34" charset="0"/>
              </a:rPr>
              <a:t>ung</a:t>
            </a:r>
            <a:endParaRPr lang="en-US" sz="8800">
              <a:solidFill>
                <a:srgbClr val="FF0000"/>
              </a:solidFill>
              <a:latin typeface="Arial-Rounded" pitchFamily="34" charset="0"/>
              <a:ea typeface="Arial-Rounded" pitchFamily="34" charset="0"/>
              <a:cs typeface="Arial-Rounded" pitchFamily="34" charset="0"/>
            </a:endParaRPr>
          </a:p>
        </p:txBody>
      </p:sp>
      <p:sp>
        <p:nvSpPr>
          <p:cNvPr id="13" name="Title 1"/>
          <p:cNvSpPr txBox="1">
            <a:spLocks/>
          </p:cNvSpPr>
          <p:nvPr/>
        </p:nvSpPr>
        <p:spPr>
          <a:xfrm>
            <a:off x="8747919" y="1558147"/>
            <a:ext cx="2335815"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FF0000"/>
                </a:solidFill>
                <a:latin typeface="Arial-Rounded" pitchFamily="34" charset="0"/>
                <a:ea typeface="Arial-Rounded" pitchFamily="34" charset="0"/>
                <a:cs typeface="Arial-Rounded" pitchFamily="34" charset="0"/>
              </a:rPr>
              <a:t>ư</a:t>
            </a:r>
            <a:r>
              <a:rPr lang="en-US" sz="8800" smtClean="0">
                <a:solidFill>
                  <a:srgbClr val="FF0000"/>
                </a:solidFill>
                <a:latin typeface="Arial-Rounded" pitchFamily="34" charset="0"/>
                <a:ea typeface="Arial-Rounded" pitchFamily="34" charset="0"/>
                <a:cs typeface="Arial-Rounded" pitchFamily="34" charset="0"/>
              </a:rPr>
              <a:t>ng</a:t>
            </a:r>
            <a:endParaRPr lang="en-US" sz="8800">
              <a:solidFill>
                <a:srgbClr val="FF00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761758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24" grpId="0"/>
      <p:bldP spid="26" grpId="0"/>
      <p:bldP spid="12" grpId="0"/>
      <p:bldP spid="1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15396" y="203422"/>
            <a:ext cx="2621250" cy="941185"/>
            <a:chOff x="63500" y="1429216"/>
            <a:chExt cx="1970813" cy="705889"/>
          </a:xfrm>
        </p:grpSpPr>
        <p:sp>
          <p:nvSpPr>
            <p:cNvPr id="3" name="Rounded Rectangle 2"/>
            <p:cNvSpPr/>
            <p:nvPr/>
          </p:nvSpPr>
          <p:spPr>
            <a:xfrm>
              <a:off x="384358" y="1429216"/>
              <a:ext cx="1649955"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latin typeface="Arial-Rounded" pitchFamily="34" charset="0"/>
                  <a:ea typeface="Arial-Rounded" pitchFamily="34" charset="0"/>
                  <a:cs typeface="Arial-Rounded" pitchFamily="34" charset="0"/>
                </a:rPr>
                <a:t>Nói</a:t>
              </a:r>
              <a:endParaRPr lang="en-US" sz="4400">
                <a:latin typeface="Arial-Rounded" pitchFamily="34" charset="0"/>
                <a:ea typeface="Arial-Rounded" pitchFamily="34" charset="0"/>
                <a:cs typeface="Arial-Rounded" pitchFamily="34" charset="0"/>
              </a:endParaRPr>
            </a:p>
          </p:txBody>
        </p:sp>
        <p:sp>
          <p:nvSpPr>
            <p:cNvPr id="4" name="Oval 3"/>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solidFill>
                    <a:schemeClr val="tx1"/>
                  </a:solidFill>
                  <a:latin typeface="Arial Rounded MT Bold" pitchFamily="34" charset="0"/>
                  <a:ea typeface="Arial-Rounded" pitchFamily="34" charset="0"/>
                  <a:cs typeface="Arial-Rounded" pitchFamily="34" charset="0"/>
                </a:rPr>
                <a:t>7</a:t>
              </a:r>
              <a:endParaRPr lang="en-US" sz="4400">
                <a:solidFill>
                  <a:schemeClr val="tx1"/>
                </a:solidFill>
                <a:latin typeface="Arial Rounded MT Bold" pitchFamily="34" charset="0"/>
                <a:ea typeface="Arial-Rounded" pitchFamily="34" charset="0"/>
                <a:cs typeface="Arial-Rounded" pitchFamily="34" charset="0"/>
              </a:endParaRPr>
            </a:p>
          </p:txBody>
        </p:sp>
      </p:grpSp>
      <p:sp>
        <p:nvSpPr>
          <p:cNvPr id="6" name="Title 1"/>
          <p:cNvSpPr txBox="1">
            <a:spLocks/>
          </p:cNvSpPr>
          <p:nvPr/>
        </p:nvSpPr>
        <p:spPr>
          <a:xfrm>
            <a:off x="2804319" y="943705"/>
            <a:ext cx="6297521"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Chợ và siêu thị</a:t>
            </a:r>
            <a:endParaRPr lang="en-US" sz="5400">
              <a:latin typeface="Arial-Rounded" pitchFamily="34" charset="0"/>
              <a:ea typeface="Arial-Rounded" pitchFamily="34" charset="0"/>
              <a:cs typeface="Arial-Rounded" pitchFamily="34" charset="0"/>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7471" t="59874"/>
          <a:stretch/>
        </p:blipFill>
        <p:spPr>
          <a:xfrm>
            <a:off x="2130319" y="1897380"/>
            <a:ext cx="8122403" cy="5113020"/>
          </a:xfrm>
          <a:prstGeom prst="rect">
            <a:avLst/>
          </a:prstGeom>
        </p:spPr>
      </p:pic>
    </p:spTree>
    <p:extLst>
      <p:ext uri="{BB962C8B-B14F-4D97-AF65-F5344CB8AC3E}">
        <p14:creationId xmlns:p14="http://schemas.microsoft.com/office/powerpoint/2010/main" val="15334130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519" y="1981200"/>
            <a:ext cx="5054600"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872187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99784" y="4572000"/>
            <a:ext cx="11547266"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a:solidFill>
                  <a:srgbClr val="0070C0"/>
                </a:solidFill>
                <a:latin typeface="Arial-Rounded" pitchFamily="34" charset="0"/>
                <a:ea typeface="Arial-Rounded" pitchFamily="34" charset="0"/>
                <a:cs typeface="Arial-Rounded" pitchFamily="34" charset="0"/>
              </a:rPr>
              <a:t>	</a:t>
            </a:r>
            <a:r>
              <a:rPr lang="en-US" sz="3600" smtClean="0">
                <a:solidFill>
                  <a:srgbClr val="0070C0"/>
                </a:solidFill>
                <a:latin typeface="Arial-Rounded" pitchFamily="34" charset="0"/>
                <a:ea typeface="Arial-Rounded" pitchFamily="34" charset="0"/>
                <a:cs typeface="Arial-Rounded" pitchFamily="34" charset="0"/>
              </a:rPr>
              <a:t>Nam </a:t>
            </a:r>
            <a:r>
              <a:rPr lang="en-US" sz="3600">
                <a:solidFill>
                  <a:srgbClr val="0070C0"/>
                </a:solidFill>
                <a:latin typeface="Arial-Rounded" pitchFamily="34" charset="0"/>
                <a:ea typeface="Arial-Rounded" pitchFamily="34" charset="0"/>
                <a:cs typeface="Arial-Rounded" pitchFamily="34" charset="0"/>
              </a:rPr>
              <a:t>theo mẹ đi chợ. Chợ đông vui và bán đủ thứ. </a:t>
            </a:r>
            <a:r>
              <a:rPr lang="en-US" sz="3600" smtClean="0">
                <a:solidFill>
                  <a:srgbClr val="0070C0"/>
                </a:solidFill>
                <a:latin typeface="Arial-Rounded" pitchFamily="34" charset="0"/>
                <a:ea typeface="Arial-Rounded" pitchFamily="34" charset="0"/>
                <a:cs typeface="Arial-Rounded" pitchFamily="34" charset="0"/>
              </a:rPr>
              <a:t>Ngay </a:t>
            </a:r>
            <a:r>
              <a:rPr lang="en-US" sz="3600">
                <a:solidFill>
                  <a:srgbClr val="0070C0"/>
                </a:solidFill>
                <a:latin typeface="Arial-Rounded" pitchFamily="34" charset="0"/>
                <a:ea typeface="Arial-Rounded" pitchFamily="34" charset="0"/>
                <a:cs typeface="Arial-Rounded" pitchFamily="34" charset="0"/>
              </a:rPr>
              <a:t>từ cổng là những hàng đồ dùng gia đình. Bên trong là hàng rau, thịt và cá. Nam thích lắm vì lần đầu cùng mẹ đi chợ.</a:t>
            </a:r>
            <a:endParaRPr lang="en-US" sz="6000">
              <a:solidFill>
                <a:srgbClr val="0070C0"/>
              </a:solidFill>
              <a:latin typeface="Arial-Rounded" pitchFamily="34" charset="0"/>
              <a:ea typeface="Arial-Rounded" pitchFamily="34" charset="0"/>
              <a:cs typeface="Arial-Rounded" pitchFamily="34" charset="0"/>
            </a:endParaRPr>
          </a:p>
        </p:txBody>
      </p:sp>
      <p:pic>
        <p:nvPicPr>
          <p:cNvPr id="1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57664" y="0"/>
            <a:ext cx="5031505" cy="2500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7484" y="2183080"/>
            <a:ext cx="8890044" cy="2498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6857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118233" y="1752600"/>
            <a:ext cx="7906322" cy="1569660"/>
          </a:xfrm>
          <a:prstGeom prst="rect">
            <a:avLst/>
          </a:prstGeom>
          <a:noFill/>
        </p:spPr>
        <p:txBody>
          <a:bodyPr wrap="square" rtlCol="0">
            <a:spAutoFit/>
          </a:bodyPr>
          <a:lstStyle/>
          <a:p>
            <a:pPr algn="ctr"/>
            <a:r>
              <a:rPr lang="en-US" sz="9600" smtClean="0">
                <a:latin typeface="Bandit" pitchFamily="18" charset="0"/>
                <a:ea typeface="Bandit" pitchFamily="18" charset="0"/>
                <a:cs typeface="Bandit" pitchFamily="18" charset="0"/>
              </a:rPr>
              <a:t>Dặn dò</a:t>
            </a:r>
            <a:endParaRPr lang="en-US" sz="9600">
              <a:latin typeface="Bandit" pitchFamily="18" charset="0"/>
              <a:ea typeface="Bandit" pitchFamily="18" charset="0"/>
              <a:cs typeface="Bandit" pitchFamily="18" charset="0"/>
            </a:endParaRPr>
          </a:p>
        </p:txBody>
      </p:sp>
    </p:spTree>
    <p:extLst>
      <p:ext uri="{BB962C8B-B14F-4D97-AF65-F5344CB8AC3E}">
        <p14:creationId xmlns:p14="http://schemas.microsoft.com/office/powerpoint/2010/main" val="11244576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42519" y="1143000"/>
            <a:ext cx="5105400" cy="1323439"/>
          </a:xfrm>
          <a:prstGeom prst="rect">
            <a:avLst/>
          </a:prstGeom>
          <a:solidFill>
            <a:srgbClr val="FFC000"/>
          </a:solidFill>
        </p:spPr>
        <p:txBody>
          <a:bodyPr wrap="square" rtlCol="0">
            <a:spAutoFit/>
          </a:bodyPr>
          <a:lstStyle/>
          <a:p>
            <a:pPr algn="ctr"/>
            <a:r>
              <a:rPr lang="en-US" sz="8000" smtClean="0">
                <a:latin typeface="Arial-Rounded" pitchFamily="34" charset="0"/>
                <a:ea typeface="Arial-Rounded" pitchFamily="34" charset="0"/>
                <a:cs typeface="Arial-Rounded" pitchFamily="34" charset="0"/>
              </a:rPr>
              <a:t>So sánh</a:t>
            </a:r>
            <a:endParaRPr lang="en-US" sz="8000">
              <a:latin typeface="Arial-Rounded" pitchFamily="34" charset="0"/>
              <a:ea typeface="Arial-Rounded" pitchFamily="34" charset="0"/>
              <a:cs typeface="Arial-Rounded" pitchFamily="34" charset="0"/>
            </a:endParaRPr>
          </a:p>
        </p:txBody>
      </p:sp>
      <p:sp>
        <p:nvSpPr>
          <p:cNvPr id="6" name="TextBox 5"/>
          <p:cNvSpPr txBox="1"/>
          <p:nvPr/>
        </p:nvSpPr>
        <p:spPr>
          <a:xfrm>
            <a:off x="19231" y="3512966"/>
            <a:ext cx="2807970" cy="1569660"/>
          </a:xfrm>
          <a:prstGeom prst="rect">
            <a:avLst/>
          </a:prstGeom>
          <a:solidFill>
            <a:schemeClr val="accent5">
              <a:lumMod val="20000"/>
              <a:lumOff val="80000"/>
            </a:schemeClr>
          </a:solidFill>
        </p:spPr>
        <p:txBody>
          <a:bodyPr wrap="square" rtlCol="0">
            <a:spAutoFit/>
          </a:bodyPr>
          <a:lstStyle/>
          <a:p>
            <a:pPr algn="ctr"/>
            <a:r>
              <a:rPr lang="en-US" sz="9600" smtClean="0">
                <a:solidFill>
                  <a:srgbClr val="0070C0"/>
                </a:solidFill>
                <a:latin typeface="Arial-Rounded" pitchFamily="34" charset="0"/>
                <a:ea typeface="Arial-Rounded" pitchFamily="34" charset="0"/>
                <a:cs typeface="Arial-Rounded" pitchFamily="34" charset="0"/>
              </a:rPr>
              <a:t>ong</a:t>
            </a:r>
            <a:endParaRPr lang="en-US" sz="9600">
              <a:solidFill>
                <a:srgbClr val="0070C0"/>
              </a:solidFill>
              <a:latin typeface="Arial-Rounded" pitchFamily="34" charset="0"/>
              <a:ea typeface="Arial-Rounded" pitchFamily="34" charset="0"/>
              <a:cs typeface="Arial-Rounded" pitchFamily="34" charset="0"/>
            </a:endParaRPr>
          </a:p>
        </p:txBody>
      </p:sp>
      <p:sp>
        <p:nvSpPr>
          <p:cNvPr id="7" name="TextBox 6"/>
          <p:cNvSpPr txBox="1"/>
          <p:nvPr/>
        </p:nvSpPr>
        <p:spPr>
          <a:xfrm>
            <a:off x="3190826" y="3505200"/>
            <a:ext cx="2552700" cy="1569660"/>
          </a:xfrm>
          <a:prstGeom prst="rect">
            <a:avLst/>
          </a:prstGeom>
          <a:solidFill>
            <a:schemeClr val="accent5">
              <a:lumMod val="20000"/>
              <a:lumOff val="80000"/>
            </a:schemeClr>
          </a:solidFill>
        </p:spPr>
        <p:txBody>
          <a:bodyPr wrap="square" rtlCol="0">
            <a:spAutoFit/>
          </a:bodyPr>
          <a:lstStyle/>
          <a:p>
            <a:pPr algn="ctr"/>
            <a:r>
              <a:rPr lang="en-US" sz="9600" smtClean="0">
                <a:solidFill>
                  <a:srgbClr val="0070C0"/>
                </a:solidFill>
                <a:latin typeface="Arial-Rounded" pitchFamily="34" charset="0"/>
                <a:ea typeface="Arial-Rounded" pitchFamily="34" charset="0"/>
                <a:cs typeface="Arial-Rounded" pitchFamily="34" charset="0"/>
              </a:rPr>
              <a:t>ông</a:t>
            </a:r>
            <a:endParaRPr lang="en-US" sz="9600">
              <a:solidFill>
                <a:srgbClr val="0070C0"/>
              </a:solidFill>
              <a:latin typeface="Arial-Rounded" pitchFamily="34" charset="0"/>
              <a:ea typeface="Arial-Rounded" pitchFamily="34" charset="0"/>
              <a:cs typeface="Arial-Rounded" pitchFamily="34" charset="0"/>
            </a:endParaRPr>
          </a:p>
        </p:txBody>
      </p:sp>
      <p:sp>
        <p:nvSpPr>
          <p:cNvPr id="9" name="TextBox 8"/>
          <p:cNvSpPr txBox="1"/>
          <p:nvPr/>
        </p:nvSpPr>
        <p:spPr>
          <a:xfrm>
            <a:off x="684213" y="3512966"/>
            <a:ext cx="2109669" cy="1569660"/>
          </a:xfrm>
          <a:prstGeom prst="rect">
            <a:avLst/>
          </a:prstGeom>
          <a:noFill/>
        </p:spPr>
        <p:txBody>
          <a:bodyPr wrap="square" rtlCol="0">
            <a:spAutoFit/>
          </a:bodyPr>
          <a:lstStyle/>
          <a:p>
            <a:pPr algn="ctr"/>
            <a:r>
              <a:rPr lang="en-US" sz="9600" smtClean="0">
                <a:solidFill>
                  <a:srgbClr val="FF0000"/>
                </a:solidFill>
                <a:latin typeface="Arial-Rounded" pitchFamily="34" charset="0"/>
                <a:ea typeface="Arial-Rounded" pitchFamily="34" charset="0"/>
                <a:cs typeface="Arial-Rounded" pitchFamily="34" charset="0"/>
              </a:rPr>
              <a:t>ng</a:t>
            </a:r>
            <a:endParaRPr lang="en-US" sz="9600">
              <a:solidFill>
                <a:srgbClr val="FF0000"/>
              </a:solidFill>
              <a:latin typeface="Arial-Rounded" pitchFamily="34" charset="0"/>
              <a:ea typeface="Arial-Rounded" pitchFamily="34" charset="0"/>
              <a:cs typeface="Arial-Rounded" pitchFamily="34" charset="0"/>
            </a:endParaRPr>
          </a:p>
        </p:txBody>
      </p:sp>
      <p:sp>
        <p:nvSpPr>
          <p:cNvPr id="10" name="TextBox 9"/>
          <p:cNvSpPr txBox="1"/>
          <p:nvPr/>
        </p:nvSpPr>
        <p:spPr>
          <a:xfrm>
            <a:off x="3630368" y="3496924"/>
            <a:ext cx="2320636" cy="1569660"/>
          </a:xfrm>
          <a:prstGeom prst="rect">
            <a:avLst/>
          </a:prstGeom>
          <a:noFill/>
        </p:spPr>
        <p:txBody>
          <a:bodyPr wrap="square" rtlCol="0">
            <a:spAutoFit/>
          </a:bodyPr>
          <a:lstStyle/>
          <a:p>
            <a:pPr algn="ctr"/>
            <a:r>
              <a:rPr lang="en-US" sz="9600" smtClean="0">
                <a:solidFill>
                  <a:srgbClr val="FF0000"/>
                </a:solidFill>
                <a:latin typeface="Arial-Rounded" pitchFamily="34" charset="0"/>
                <a:ea typeface="Arial-Rounded" pitchFamily="34" charset="0"/>
                <a:cs typeface="Arial-Rounded" pitchFamily="34" charset="0"/>
              </a:rPr>
              <a:t>ng</a:t>
            </a:r>
            <a:endParaRPr lang="en-US" sz="9600">
              <a:solidFill>
                <a:srgbClr val="FF0000"/>
              </a:solidFill>
              <a:latin typeface="Arial-Rounded" pitchFamily="34" charset="0"/>
              <a:ea typeface="Arial-Rounded" pitchFamily="34" charset="0"/>
              <a:cs typeface="Arial-Rounded" pitchFamily="34" charset="0"/>
            </a:endParaRPr>
          </a:p>
        </p:txBody>
      </p:sp>
      <p:sp>
        <p:nvSpPr>
          <p:cNvPr id="12" name="TextBox 11"/>
          <p:cNvSpPr txBox="1"/>
          <p:nvPr/>
        </p:nvSpPr>
        <p:spPr>
          <a:xfrm>
            <a:off x="-416458" y="3514445"/>
            <a:ext cx="2320636" cy="1569660"/>
          </a:xfrm>
          <a:prstGeom prst="rect">
            <a:avLst/>
          </a:prstGeom>
          <a:noFill/>
        </p:spPr>
        <p:txBody>
          <a:bodyPr wrap="square" rtlCol="0">
            <a:spAutoFit/>
          </a:bodyPr>
          <a:lstStyle/>
          <a:p>
            <a:pPr algn="ctr"/>
            <a:r>
              <a:rPr lang="en-US" sz="9600" smtClean="0">
                <a:solidFill>
                  <a:srgbClr val="7030A0"/>
                </a:solidFill>
                <a:latin typeface="Arial-Rounded" pitchFamily="34" charset="0"/>
                <a:ea typeface="Arial-Rounded" pitchFamily="34" charset="0"/>
                <a:cs typeface="Arial-Rounded" pitchFamily="34" charset="0"/>
              </a:rPr>
              <a:t>o</a:t>
            </a:r>
            <a:endParaRPr lang="en-US" sz="9600">
              <a:solidFill>
                <a:srgbClr val="7030A0"/>
              </a:solidFill>
              <a:latin typeface="Arial-Rounded" pitchFamily="34" charset="0"/>
              <a:ea typeface="Arial-Rounded" pitchFamily="34" charset="0"/>
              <a:cs typeface="Arial-Rounded" pitchFamily="34" charset="0"/>
            </a:endParaRPr>
          </a:p>
        </p:txBody>
      </p:sp>
      <p:sp>
        <p:nvSpPr>
          <p:cNvPr id="13" name="TextBox 12"/>
          <p:cNvSpPr txBox="1"/>
          <p:nvPr/>
        </p:nvSpPr>
        <p:spPr>
          <a:xfrm>
            <a:off x="2637478" y="3499567"/>
            <a:ext cx="2320636" cy="1569660"/>
          </a:xfrm>
          <a:prstGeom prst="rect">
            <a:avLst/>
          </a:prstGeom>
          <a:noFill/>
        </p:spPr>
        <p:txBody>
          <a:bodyPr wrap="square" rtlCol="0">
            <a:spAutoFit/>
          </a:bodyPr>
          <a:lstStyle/>
          <a:p>
            <a:pPr algn="ctr"/>
            <a:r>
              <a:rPr lang="en-US" sz="9600">
                <a:solidFill>
                  <a:srgbClr val="FFFF00"/>
                </a:solidFill>
                <a:latin typeface="Arial-Rounded" pitchFamily="34" charset="0"/>
                <a:ea typeface="Arial-Rounded" pitchFamily="34" charset="0"/>
                <a:cs typeface="Arial-Rounded" pitchFamily="34" charset="0"/>
              </a:rPr>
              <a:t>ô</a:t>
            </a:r>
          </a:p>
        </p:txBody>
      </p:sp>
      <p:sp>
        <p:nvSpPr>
          <p:cNvPr id="14" name="TextBox 13"/>
          <p:cNvSpPr txBox="1"/>
          <p:nvPr/>
        </p:nvSpPr>
        <p:spPr>
          <a:xfrm>
            <a:off x="6135443" y="3512966"/>
            <a:ext cx="2807970" cy="1569660"/>
          </a:xfrm>
          <a:prstGeom prst="rect">
            <a:avLst/>
          </a:prstGeom>
          <a:solidFill>
            <a:schemeClr val="accent5">
              <a:lumMod val="20000"/>
              <a:lumOff val="80000"/>
            </a:schemeClr>
          </a:solidFill>
        </p:spPr>
        <p:txBody>
          <a:bodyPr wrap="square" rtlCol="0">
            <a:spAutoFit/>
          </a:bodyPr>
          <a:lstStyle/>
          <a:p>
            <a:pPr algn="ctr"/>
            <a:r>
              <a:rPr lang="en-US" sz="9600" smtClean="0">
                <a:solidFill>
                  <a:srgbClr val="0070C0"/>
                </a:solidFill>
                <a:latin typeface="Arial-Rounded" pitchFamily="34" charset="0"/>
                <a:ea typeface="Arial-Rounded" pitchFamily="34" charset="0"/>
                <a:cs typeface="Arial-Rounded" pitchFamily="34" charset="0"/>
              </a:rPr>
              <a:t>ung</a:t>
            </a:r>
            <a:endParaRPr lang="en-US" sz="9600">
              <a:solidFill>
                <a:srgbClr val="0070C0"/>
              </a:solidFill>
              <a:latin typeface="Arial-Rounded" pitchFamily="34" charset="0"/>
              <a:ea typeface="Arial-Rounded" pitchFamily="34" charset="0"/>
              <a:cs typeface="Arial-Rounded" pitchFamily="34" charset="0"/>
            </a:endParaRPr>
          </a:p>
        </p:txBody>
      </p:sp>
      <p:sp>
        <p:nvSpPr>
          <p:cNvPr id="15" name="TextBox 14"/>
          <p:cNvSpPr txBox="1"/>
          <p:nvPr/>
        </p:nvSpPr>
        <p:spPr>
          <a:xfrm>
            <a:off x="6700426" y="3512966"/>
            <a:ext cx="2320636" cy="1569660"/>
          </a:xfrm>
          <a:prstGeom prst="rect">
            <a:avLst/>
          </a:prstGeom>
          <a:noFill/>
        </p:spPr>
        <p:txBody>
          <a:bodyPr wrap="square" rtlCol="0">
            <a:spAutoFit/>
          </a:bodyPr>
          <a:lstStyle/>
          <a:p>
            <a:pPr algn="ctr"/>
            <a:r>
              <a:rPr lang="en-US" sz="9600" smtClean="0">
                <a:solidFill>
                  <a:srgbClr val="FF0000"/>
                </a:solidFill>
                <a:latin typeface="Arial-Rounded" pitchFamily="34" charset="0"/>
                <a:ea typeface="Arial-Rounded" pitchFamily="34" charset="0"/>
                <a:cs typeface="Arial-Rounded" pitchFamily="34" charset="0"/>
              </a:rPr>
              <a:t>ng</a:t>
            </a:r>
            <a:endParaRPr lang="en-US" sz="9600">
              <a:solidFill>
                <a:srgbClr val="FF0000"/>
              </a:solidFill>
              <a:latin typeface="Arial-Rounded" pitchFamily="34" charset="0"/>
              <a:ea typeface="Arial-Rounded" pitchFamily="34" charset="0"/>
              <a:cs typeface="Arial-Rounded" pitchFamily="34" charset="0"/>
            </a:endParaRPr>
          </a:p>
        </p:txBody>
      </p:sp>
      <p:sp>
        <p:nvSpPr>
          <p:cNvPr id="16" name="TextBox 15"/>
          <p:cNvSpPr txBox="1"/>
          <p:nvPr/>
        </p:nvSpPr>
        <p:spPr>
          <a:xfrm>
            <a:off x="5706095" y="3517229"/>
            <a:ext cx="2320636" cy="1569660"/>
          </a:xfrm>
          <a:prstGeom prst="rect">
            <a:avLst/>
          </a:prstGeom>
          <a:noFill/>
        </p:spPr>
        <p:txBody>
          <a:bodyPr wrap="square" rtlCol="0">
            <a:spAutoFit/>
          </a:bodyPr>
          <a:lstStyle/>
          <a:p>
            <a:pPr algn="ctr"/>
            <a:r>
              <a:rPr lang="en-US" sz="9600" smtClean="0">
                <a:solidFill>
                  <a:srgbClr val="00B050"/>
                </a:solidFill>
                <a:latin typeface="Arial-Rounded" pitchFamily="34" charset="0"/>
                <a:ea typeface="Arial-Rounded" pitchFamily="34" charset="0"/>
                <a:cs typeface="Arial-Rounded" pitchFamily="34" charset="0"/>
              </a:rPr>
              <a:t>u</a:t>
            </a:r>
            <a:endParaRPr lang="en-US" sz="9600">
              <a:solidFill>
                <a:srgbClr val="00B050"/>
              </a:solidFill>
              <a:latin typeface="Arial-Rounded" pitchFamily="34" charset="0"/>
              <a:ea typeface="Arial-Rounded" pitchFamily="34" charset="0"/>
              <a:cs typeface="Arial-Rounded" pitchFamily="34" charset="0"/>
            </a:endParaRPr>
          </a:p>
        </p:txBody>
      </p:sp>
      <p:sp>
        <p:nvSpPr>
          <p:cNvPr id="17" name="TextBox 16"/>
          <p:cNvSpPr txBox="1"/>
          <p:nvPr/>
        </p:nvSpPr>
        <p:spPr>
          <a:xfrm>
            <a:off x="9319236" y="3505200"/>
            <a:ext cx="2807970" cy="1569660"/>
          </a:xfrm>
          <a:prstGeom prst="rect">
            <a:avLst/>
          </a:prstGeom>
          <a:solidFill>
            <a:schemeClr val="accent5">
              <a:lumMod val="20000"/>
              <a:lumOff val="80000"/>
            </a:schemeClr>
          </a:solidFill>
        </p:spPr>
        <p:txBody>
          <a:bodyPr wrap="square" rtlCol="0">
            <a:spAutoFit/>
          </a:bodyPr>
          <a:lstStyle/>
          <a:p>
            <a:pPr algn="ctr"/>
            <a:r>
              <a:rPr lang="en-US" sz="9600" smtClean="0">
                <a:solidFill>
                  <a:srgbClr val="0070C0"/>
                </a:solidFill>
                <a:latin typeface="Arial-Rounded" pitchFamily="34" charset="0"/>
                <a:ea typeface="Arial-Rounded" pitchFamily="34" charset="0"/>
                <a:cs typeface="Arial-Rounded" pitchFamily="34" charset="0"/>
              </a:rPr>
              <a:t>ưng</a:t>
            </a:r>
            <a:endParaRPr lang="en-US" sz="9600">
              <a:solidFill>
                <a:srgbClr val="0070C0"/>
              </a:solidFill>
              <a:latin typeface="Arial-Rounded" pitchFamily="34" charset="0"/>
              <a:ea typeface="Arial-Rounded" pitchFamily="34" charset="0"/>
              <a:cs typeface="Arial-Rounded" pitchFamily="34" charset="0"/>
            </a:endParaRPr>
          </a:p>
        </p:txBody>
      </p:sp>
      <p:sp>
        <p:nvSpPr>
          <p:cNvPr id="18" name="TextBox 17"/>
          <p:cNvSpPr txBox="1"/>
          <p:nvPr/>
        </p:nvSpPr>
        <p:spPr>
          <a:xfrm>
            <a:off x="9901472" y="3505200"/>
            <a:ext cx="2320636" cy="1569660"/>
          </a:xfrm>
          <a:prstGeom prst="rect">
            <a:avLst/>
          </a:prstGeom>
          <a:noFill/>
        </p:spPr>
        <p:txBody>
          <a:bodyPr wrap="square" rtlCol="0">
            <a:spAutoFit/>
          </a:bodyPr>
          <a:lstStyle/>
          <a:p>
            <a:pPr algn="ctr"/>
            <a:r>
              <a:rPr lang="en-US" sz="9600" smtClean="0">
                <a:solidFill>
                  <a:srgbClr val="FF0000"/>
                </a:solidFill>
                <a:latin typeface="Arial-Rounded" pitchFamily="34" charset="0"/>
                <a:ea typeface="Arial-Rounded" pitchFamily="34" charset="0"/>
                <a:cs typeface="Arial-Rounded" pitchFamily="34" charset="0"/>
              </a:rPr>
              <a:t>ng</a:t>
            </a:r>
            <a:endParaRPr lang="en-US" sz="9600">
              <a:solidFill>
                <a:srgbClr val="FF0000"/>
              </a:solidFill>
              <a:latin typeface="Arial-Rounded" pitchFamily="34" charset="0"/>
              <a:ea typeface="Arial-Rounded" pitchFamily="34" charset="0"/>
              <a:cs typeface="Arial-Rounded" pitchFamily="34" charset="0"/>
            </a:endParaRPr>
          </a:p>
        </p:txBody>
      </p:sp>
      <p:sp>
        <p:nvSpPr>
          <p:cNvPr id="19" name="TextBox 18"/>
          <p:cNvSpPr txBox="1"/>
          <p:nvPr/>
        </p:nvSpPr>
        <p:spPr>
          <a:xfrm>
            <a:off x="8900189" y="3500889"/>
            <a:ext cx="2320636" cy="1569660"/>
          </a:xfrm>
          <a:prstGeom prst="rect">
            <a:avLst/>
          </a:prstGeom>
          <a:noFill/>
        </p:spPr>
        <p:txBody>
          <a:bodyPr wrap="square" rtlCol="0">
            <a:spAutoFit/>
          </a:bodyPr>
          <a:lstStyle/>
          <a:p>
            <a:pPr algn="ctr"/>
            <a:r>
              <a:rPr lang="en-US" sz="9600">
                <a:solidFill>
                  <a:schemeClr val="tx1">
                    <a:lumMod val="95000"/>
                    <a:lumOff val="5000"/>
                  </a:schemeClr>
                </a:solidFill>
                <a:latin typeface="Arial-Rounded" pitchFamily="34" charset="0"/>
                <a:ea typeface="Arial-Rounded" pitchFamily="34" charset="0"/>
                <a:cs typeface="Arial-Rounded" pitchFamily="34" charset="0"/>
              </a:rPr>
              <a:t>ư</a:t>
            </a:r>
          </a:p>
        </p:txBody>
      </p:sp>
    </p:spTree>
    <p:extLst>
      <p:ext uri="{BB962C8B-B14F-4D97-AF65-F5344CB8AC3E}">
        <p14:creationId xmlns:p14="http://schemas.microsoft.com/office/powerpoint/2010/main" val="204281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500"/>
                                        <p:tgtEl>
                                          <p:spTgt spid="13"/>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500"/>
                                        <p:tgtEl>
                                          <p:spTgt spid="16"/>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9" grpId="0"/>
      <p:bldP spid="10" grpId="0"/>
      <p:bldP spid="12" grpId="0"/>
      <p:bldP spid="13" grpId="0"/>
      <p:bldP spid="14" grpId="0" animBg="1"/>
      <p:bldP spid="15" grpId="0"/>
      <p:bldP spid="16" grpId="0"/>
      <p:bldP spid="17" grpId="0" animBg="1"/>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43822" y="2002849"/>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dòng</a:t>
            </a:r>
            <a:endParaRPr lang="en-US" sz="6600">
              <a:solidFill>
                <a:srgbClr val="0070C0"/>
              </a:solidFill>
              <a:latin typeface="Arial-Rounded" pitchFamily="34" charset="0"/>
              <a:ea typeface="Arial-Rounded" pitchFamily="34" charset="0"/>
              <a:cs typeface="Arial-Rounded" pitchFamily="34" charset="0"/>
            </a:endParaRPr>
          </a:p>
        </p:txBody>
      </p:sp>
      <p:sp>
        <p:nvSpPr>
          <p:cNvPr id="5" name="Title 1"/>
          <p:cNvSpPr txBox="1">
            <a:spLocks/>
          </p:cNvSpPr>
          <p:nvPr/>
        </p:nvSpPr>
        <p:spPr>
          <a:xfrm>
            <a:off x="3359122" y="2024358"/>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võng</a:t>
            </a:r>
            <a:endParaRPr lang="en-US" sz="6600">
              <a:solidFill>
                <a:srgbClr val="0070C0"/>
              </a:solidFill>
              <a:latin typeface="Arial-Rounded" pitchFamily="34" charset="0"/>
              <a:ea typeface="Arial-Rounded" pitchFamily="34" charset="0"/>
              <a:cs typeface="Arial-Rounded" pitchFamily="34" charset="0"/>
            </a:endParaRPr>
          </a:p>
        </p:txBody>
      </p:sp>
      <p:sp>
        <p:nvSpPr>
          <p:cNvPr id="7" name="Title 1"/>
          <p:cNvSpPr txBox="1">
            <a:spLocks/>
          </p:cNvSpPr>
          <p:nvPr/>
        </p:nvSpPr>
        <p:spPr>
          <a:xfrm>
            <a:off x="6335904" y="2020607"/>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bổng</a:t>
            </a:r>
            <a:endParaRPr lang="en-US" sz="6600">
              <a:solidFill>
                <a:srgbClr val="0070C0"/>
              </a:solidFill>
              <a:latin typeface="Arial-Rounded" pitchFamily="34" charset="0"/>
              <a:ea typeface="Arial-Rounded" pitchFamily="34" charset="0"/>
              <a:cs typeface="Arial-Rounded" pitchFamily="34" charset="0"/>
            </a:endParaRPr>
          </a:p>
        </p:txBody>
      </p:sp>
      <p:sp>
        <p:nvSpPr>
          <p:cNvPr id="8" name="Title 1"/>
          <p:cNvSpPr txBox="1">
            <a:spLocks/>
          </p:cNvSpPr>
          <p:nvPr/>
        </p:nvSpPr>
        <p:spPr>
          <a:xfrm>
            <a:off x="1164064" y="1826565"/>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ong</a:t>
            </a:r>
            <a:endParaRPr lang="en-US" sz="6600">
              <a:solidFill>
                <a:srgbClr val="FF0000"/>
              </a:solidFill>
              <a:latin typeface="Arial-Rounded" pitchFamily="34" charset="0"/>
              <a:ea typeface="Arial-Rounded" pitchFamily="34" charset="0"/>
              <a:cs typeface="Arial-Rounded" pitchFamily="34" charset="0"/>
            </a:endParaRPr>
          </a:p>
        </p:txBody>
      </p:sp>
      <p:sp>
        <p:nvSpPr>
          <p:cNvPr id="11" name="Title 1"/>
          <p:cNvSpPr txBox="1">
            <a:spLocks/>
          </p:cNvSpPr>
          <p:nvPr/>
        </p:nvSpPr>
        <p:spPr>
          <a:xfrm>
            <a:off x="4033553" y="1848074"/>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ong</a:t>
            </a:r>
            <a:endParaRPr lang="en-US" sz="6600">
              <a:solidFill>
                <a:srgbClr val="FF0000"/>
              </a:solidFill>
              <a:latin typeface="Arial-Rounded" pitchFamily="34" charset="0"/>
              <a:ea typeface="Arial-Rounded" pitchFamily="34" charset="0"/>
              <a:cs typeface="Arial-Rounded" pitchFamily="34" charset="0"/>
            </a:endParaRPr>
          </a:p>
        </p:txBody>
      </p:sp>
      <p:sp>
        <p:nvSpPr>
          <p:cNvPr id="13" name="Title 1"/>
          <p:cNvSpPr txBox="1">
            <a:spLocks/>
          </p:cNvSpPr>
          <p:nvPr/>
        </p:nvSpPr>
        <p:spPr>
          <a:xfrm>
            <a:off x="6941179" y="1844323"/>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ô</a:t>
            </a:r>
            <a:r>
              <a:rPr lang="en-US" sz="6600" smtClean="0">
                <a:solidFill>
                  <a:srgbClr val="FF0000"/>
                </a:solidFill>
                <a:latin typeface="Arial-Rounded" pitchFamily="34" charset="0"/>
                <a:ea typeface="Arial-Rounded" pitchFamily="34" charset="0"/>
                <a:cs typeface="Arial-Rounded" pitchFamily="34" charset="0"/>
              </a:rPr>
              <a:t>ng</a:t>
            </a:r>
            <a:endParaRPr lang="en-US" sz="6600">
              <a:solidFill>
                <a:srgbClr val="FF0000"/>
              </a:solidFill>
              <a:latin typeface="Arial-Rounded" pitchFamily="34" charset="0"/>
              <a:ea typeface="Arial-Rounded" pitchFamily="34" charset="0"/>
              <a:cs typeface="Arial-Rounded" pitchFamily="34" charset="0"/>
            </a:endParaRPr>
          </a:p>
        </p:txBody>
      </p:sp>
      <p:sp>
        <p:nvSpPr>
          <p:cNvPr id="3" name="AutoShape 6" descr="Vẹt Sun Conure - PetXinh.net Nhím Kiểng Hamster Thỏ Bọ Ú giá rẻ"/>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Title 1"/>
          <p:cNvSpPr txBox="1">
            <a:spLocks/>
          </p:cNvSpPr>
          <p:nvPr/>
        </p:nvSpPr>
        <p:spPr>
          <a:xfrm>
            <a:off x="9231504" y="20050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cộng</a:t>
            </a:r>
            <a:endParaRPr lang="en-US" sz="6600">
              <a:solidFill>
                <a:srgbClr val="0070C0"/>
              </a:solidFill>
              <a:latin typeface="Arial-Rounded" pitchFamily="34" charset="0"/>
              <a:ea typeface="Arial-Rounded" pitchFamily="34" charset="0"/>
              <a:cs typeface="Arial-Rounded" pitchFamily="34" charset="0"/>
            </a:endParaRPr>
          </a:p>
        </p:txBody>
      </p:sp>
      <p:sp>
        <p:nvSpPr>
          <p:cNvPr id="25" name="Title 1"/>
          <p:cNvSpPr txBox="1">
            <a:spLocks/>
          </p:cNvSpPr>
          <p:nvPr/>
        </p:nvSpPr>
        <p:spPr>
          <a:xfrm>
            <a:off x="9785020" y="18288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ô</a:t>
            </a:r>
            <a:r>
              <a:rPr lang="en-US" sz="6600" smtClean="0">
                <a:solidFill>
                  <a:srgbClr val="FF0000"/>
                </a:solidFill>
                <a:latin typeface="Arial-Rounded" pitchFamily="34" charset="0"/>
                <a:ea typeface="Arial-Rounded" pitchFamily="34" charset="0"/>
                <a:cs typeface="Arial-Rounded" pitchFamily="34" charset="0"/>
              </a:rPr>
              <a:t>ng</a:t>
            </a:r>
            <a:endParaRPr lang="en-US" sz="6600">
              <a:solidFill>
                <a:srgbClr val="FF0000"/>
              </a:solidFill>
              <a:latin typeface="Arial-Rounded" pitchFamily="34" charset="0"/>
              <a:ea typeface="Arial-Rounded" pitchFamily="34" charset="0"/>
              <a:cs typeface="Arial-Rounded" pitchFamily="34" charset="0"/>
            </a:endParaRPr>
          </a:p>
        </p:txBody>
      </p:sp>
      <p:sp>
        <p:nvSpPr>
          <p:cNvPr id="26" name="Title 1"/>
          <p:cNvSpPr txBox="1">
            <a:spLocks/>
          </p:cNvSpPr>
          <p:nvPr/>
        </p:nvSpPr>
        <p:spPr>
          <a:xfrm>
            <a:off x="442119" y="3374449"/>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thúng</a:t>
            </a:r>
            <a:endParaRPr lang="en-US" sz="6600">
              <a:solidFill>
                <a:srgbClr val="0070C0"/>
              </a:solidFill>
              <a:latin typeface="Arial-Rounded" pitchFamily="34" charset="0"/>
              <a:ea typeface="Arial-Rounded" pitchFamily="34" charset="0"/>
              <a:cs typeface="Arial-Rounded" pitchFamily="34" charset="0"/>
            </a:endParaRPr>
          </a:p>
        </p:txBody>
      </p:sp>
      <p:sp>
        <p:nvSpPr>
          <p:cNvPr id="28" name="Title 1"/>
          <p:cNvSpPr txBox="1">
            <a:spLocks/>
          </p:cNvSpPr>
          <p:nvPr/>
        </p:nvSpPr>
        <p:spPr>
          <a:xfrm>
            <a:off x="3357419" y="3395958"/>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vũng</a:t>
            </a:r>
            <a:endParaRPr lang="en-US" sz="6600">
              <a:solidFill>
                <a:srgbClr val="0070C0"/>
              </a:solidFill>
              <a:latin typeface="Arial-Rounded" pitchFamily="34" charset="0"/>
              <a:ea typeface="Arial-Rounded" pitchFamily="34" charset="0"/>
              <a:cs typeface="Arial-Rounded" pitchFamily="34" charset="0"/>
            </a:endParaRPr>
          </a:p>
        </p:txBody>
      </p:sp>
      <p:sp>
        <p:nvSpPr>
          <p:cNvPr id="29" name="Title 1"/>
          <p:cNvSpPr txBox="1">
            <a:spLocks/>
          </p:cNvSpPr>
          <p:nvPr/>
        </p:nvSpPr>
        <p:spPr>
          <a:xfrm>
            <a:off x="6334201" y="3392207"/>
            <a:ext cx="256611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dirty="0" err="1">
                <a:solidFill>
                  <a:srgbClr val="0070C0"/>
                </a:solidFill>
                <a:latin typeface="Arial-Rounded" pitchFamily="34" charset="0"/>
                <a:ea typeface="Arial-Rounded" pitchFamily="34" charset="0"/>
                <a:cs typeface="Arial-Rounded" pitchFamily="34" charset="0"/>
              </a:rPr>
              <a:t>đ</a:t>
            </a:r>
            <a:r>
              <a:rPr lang="en-US" sz="6600" dirty="0" err="1" smtClean="0">
                <a:solidFill>
                  <a:srgbClr val="0070C0"/>
                </a:solidFill>
                <a:latin typeface="Arial-Rounded" pitchFamily="34" charset="0"/>
                <a:ea typeface="Arial-Rounded" pitchFamily="34" charset="0"/>
                <a:cs typeface="Arial-Rounded" pitchFamily="34" charset="0"/>
              </a:rPr>
              <a:t>ựng</a:t>
            </a:r>
            <a:endParaRPr lang="en-US" sz="6600" dirty="0">
              <a:solidFill>
                <a:srgbClr val="0070C0"/>
              </a:solidFill>
              <a:latin typeface="Arial-Rounded" pitchFamily="34" charset="0"/>
              <a:ea typeface="Arial-Rounded" pitchFamily="34" charset="0"/>
              <a:cs typeface="Arial-Rounded" pitchFamily="34" charset="0"/>
            </a:endParaRPr>
          </a:p>
        </p:txBody>
      </p:sp>
      <p:sp>
        <p:nvSpPr>
          <p:cNvPr id="30" name="Title 1"/>
          <p:cNvSpPr txBox="1">
            <a:spLocks/>
          </p:cNvSpPr>
          <p:nvPr/>
        </p:nvSpPr>
        <p:spPr>
          <a:xfrm>
            <a:off x="1260685" y="3198165"/>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u</a:t>
            </a:r>
            <a:r>
              <a:rPr lang="en-US" sz="6600" smtClean="0">
                <a:solidFill>
                  <a:srgbClr val="FF0000"/>
                </a:solidFill>
                <a:latin typeface="Arial-Rounded" pitchFamily="34" charset="0"/>
                <a:ea typeface="Arial-Rounded" pitchFamily="34" charset="0"/>
                <a:cs typeface="Arial-Rounded" pitchFamily="34" charset="0"/>
              </a:rPr>
              <a:t>ng</a:t>
            </a:r>
            <a:endParaRPr lang="en-US" sz="6600">
              <a:solidFill>
                <a:srgbClr val="FF0000"/>
              </a:solidFill>
              <a:latin typeface="Arial-Rounded" pitchFamily="34" charset="0"/>
              <a:ea typeface="Arial-Rounded" pitchFamily="34" charset="0"/>
              <a:cs typeface="Arial-Rounded" pitchFamily="34" charset="0"/>
            </a:endParaRPr>
          </a:p>
        </p:txBody>
      </p:sp>
      <p:sp>
        <p:nvSpPr>
          <p:cNvPr id="31" name="Title 1"/>
          <p:cNvSpPr txBox="1">
            <a:spLocks/>
          </p:cNvSpPr>
          <p:nvPr/>
        </p:nvSpPr>
        <p:spPr>
          <a:xfrm>
            <a:off x="4020964" y="3219674"/>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u</a:t>
            </a:r>
            <a:r>
              <a:rPr lang="en-US" sz="6600" smtClean="0">
                <a:solidFill>
                  <a:srgbClr val="FF0000"/>
                </a:solidFill>
                <a:latin typeface="Arial-Rounded" pitchFamily="34" charset="0"/>
                <a:ea typeface="Arial-Rounded" pitchFamily="34" charset="0"/>
                <a:cs typeface="Arial-Rounded" pitchFamily="34" charset="0"/>
              </a:rPr>
              <a:t>ng</a:t>
            </a:r>
            <a:endParaRPr lang="en-US" sz="6600">
              <a:solidFill>
                <a:srgbClr val="FF0000"/>
              </a:solidFill>
              <a:latin typeface="Arial-Rounded" pitchFamily="34" charset="0"/>
              <a:ea typeface="Arial-Rounded" pitchFamily="34" charset="0"/>
              <a:cs typeface="Arial-Rounded" pitchFamily="34" charset="0"/>
            </a:endParaRPr>
          </a:p>
        </p:txBody>
      </p:sp>
      <p:sp>
        <p:nvSpPr>
          <p:cNvPr id="32" name="Title 1"/>
          <p:cNvSpPr txBox="1">
            <a:spLocks/>
          </p:cNvSpPr>
          <p:nvPr/>
        </p:nvSpPr>
        <p:spPr>
          <a:xfrm>
            <a:off x="6840361" y="3215923"/>
            <a:ext cx="211324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dirty="0" err="1">
                <a:solidFill>
                  <a:srgbClr val="FF0000"/>
                </a:solidFill>
                <a:latin typeface="Arial-Rounded" pitchFamily="34" charset="0"/>
                <a:ea typeface="Arial-Rounded" pitchFamily="34" charset="0"/>
                <a:cs typeface="Arial-Rounded" pitchFamily="34" charset="0"/>
              </a:rPr>
              <a:t>ư</a:t>
            </a:r>
            <a:r>
              <a:rPr lang="en-US" sz="6600" dirty="0" err="1" smtClean="0">
                <a:solidFill>
                  <a:srgbClr val="FF0000"/>
                </a:solidFill>
                <a:latin typeface="Arial-Rounded" pitchFamily="34" charset="0"/>
                <a:ea typeface="Arial-Rounded" pitchFamily="34" charset="0"/>
                <a:cs typeface="Arial-Rounded" pitchFamily="34" charset="0"/>
              </a:rPr>
              <a:t>ng</a:t>
            </a:r>
            <a:endParaRPr lang="en-US" sz="6600" dirty="0">
              <a:solidFill>
                <a:srgbClr val="FF0000"/>
              </a:solidFill>
              <a:latin typeface="Arial-Rounded" pitchFamily="34" charset="0"/>
              <a:ea typeface="Arial-Rounded" pitchFamily="34" charset="0"/>
              <a:cs typeface="Arial-Rounded" pitchFamily="34" charset="0"/>
            </a:endParaRPr>
          </a:p>
        </p:txBody>
      </p:sp>
      <p:sp>
        <p:nvSpPr>
          <p:cNvPr id="33" name="Title 1"/>
          <p:cNvSpPr txBox="1">
            <a:spLocks/>
          </p:cNvSpPr>
          <p:nvPr/>
        </p:nvSpPr>
        <p:spPr>
          <a:xfrm>
            <a:off x="9229801" y="3376684"/>
            <a:ext cx="264231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dirty="0" err="1" smtClean="0">
                <a:solidFill>
                  <a:srgbClr val="0070C0"/>
                </a:solidFill>
                <a:latin typeface="Arial-Rounded" pitchFamily="34" charset="0"/>
                <a:ea typeface="Arial-Rounded" pitchFamily="34" charset="0"/>
                <a:cs typeface="Arial-Rounded" pitchFamily="34" charset="0"/>
              </a:rPr>
              <a:t>hửng</a:t>
            </a:r>
            <a:endParaRPr lang="en-US" sz="6600" dirty="0">
              <a:solidFill>
                <a:srgbClr val="0070C0"/>
              </a:solidFill>
              <a:latin typeface="Arial-Rounded" pitchFamily="34" charset="0"/>
              <a:ea typeface="Arial-Rounded" pitchFamily="34" charset="0"/>
              <a:cs typeface="Arial-Rounded" pitchFamily="34" charset="0"/>
            </a:endParaRPr>
          </a:p>
        </p:txBody>
      </p:sp>
      <p:sp>
        <p:nvSpPr>
          <p:cNvPr id="34" name="Title 1"/>
          <p:cNvSpPr txBox="1">
            <a:spLocks/>
          </p:cNvSpPr>
          <p:nvPr/>
        </p:nvSpPr>
        <p:spPr>
          <a:xfrm>
            <a:off x="9824190" y="3200400"/>
            <a:ext cx="1895529"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dirty="0" err="1">
                <a:solidFill>
                  <a:srgbClr val="FF0000"/>
                </a:solidFill>
                <a:latin typeface="Arial-Rounded" pitchFamily="34" charset="0"/>
                <a:ea typeface="Arial-Rounded" pitchFamily="34" charset="0"/>
                <a:cs typeface="Arial-Rounded" pitchFamily="34" charset="0"/>
              </a:rPr>
              <a:t>ư</a:t>
            </a:r>
            <a:r>
              <a:rPr lang="en-US" sz="6600" dirty="0" err="1" smtClean="0">
                <a:solidFill>
                  <a:srgbClr val="FF0000"/>
                </a:solidFill>
                <a:latin typeface="Arial-Rounded" pitchFamily="34" charset="0"/>
                <a:ea typeface="Arial-Rounded" pitchFamily="34" charset="0"/>
                <a:cs typeface="Arial-Rounded" pitchFamily="34" charset="0"/>
              </a:rPr>
              <a:t>ng</a:t>
            </a:r>
            <a:endParaRPr lang="en-US" sz="6600" dirty="0">
              <a:solidFill>
                <a:srgbClr val="FF00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07138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500"/>
                                        <p:tgtEl>
                                          <p:spTgt spid="2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500"/>
                                        <p:tgtEl>
                                          <p:spTgt spid="2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500"/>
                                        <p:tgtEl>
                                          <p:spTgt spid="3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500"/>
                                        <p:tgtEl>
                                          <p:spTgt spid="3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500"/>
                                        <p:tgtEl>
                                          <p:spTgt spid="29"/>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fade">
                                      <p:cBhvr>
                                        <p:cTn id="64" dur="500"/>
                                        <p:tgtEl>
                                          <p:spTgt spid="3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8" grpId="0"/>
      <p:bldP spid="11" grpId="0"/>
      <p:bldP spid="13" grpId="0"/>
      <p:bldP spid="24" grpId="0"/>
      <p:bldP spid="25" grpId="0"/>
      <p:bldP spid="26" grpId="0"/>
      <p:bldP spid="28" grpId="0"/>
      <p:bldP spid="29" grpId="0"/>
      <p:bldP spid="30" grpId="0"/>
      <p:bldP spid="31" grpId="0"/>
      <p:bldP spid="32" grpId="0"/>
      <p:bldP spid="33" grpId="0"/>
      <p:bldP spid="3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4"/>
          <p:cNvSpPr txBox="1">
            <a:spLocks/>
          </p:cNvSpPr>
          <p:nvPr/>
        </p:nvSpPr>
        <p:spPr>
          <a:xfrm>
            <a:off x="5739913" y="2408237"/>
            <a:ext cx="6513206" cy="132556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9600" b="1" smtClean="0">
                <a:solidFill>
                  <a:srgbClr val="0070C0"/>
                </a:solidFill>
                <a:latin typeface="DomCasual" pitchFamily="18" charset="0"/>
                <a:ea typeface="DomCasual" pitchFamily="18" charset="0"/>
                <a:cs typeface="DomCasual" pitchFamily="18" charset="0"/>
              </a:rPr>
              <a:t>Thư giãn nào!</a:t>
            </a:r>
            <a:endParaRPr lang="en-US" sz="9600" b="1">
              <a:solidFill>
                <a:srgbClr val="0070C0"/>
              </a:solidFill>
              <a:latin typeface="DomCasual" pitchFamily="18" charset="0"/>
              <a:ea typeface="DomCasual" pitchFamily="18" charset="0"/>
              <a:cs typeface="DomCasual" pitchFamily="18" charset="0"/>
            </a:endParaRPr>
          </a:p>
        </p:txBody>
      </p:sp>
    </p:spTree>
    <p:extLst>
      <p:ext uri="{BB962C8B-B14F-4D97-AF65-F5344CB8AC3E}">
        <p14:creationId xmlns:p14="http://schemas.microsoft.com/office/powerpoint/2010/main" val="29434389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3924431" y="1552437"/>
            <a:ext cx="2123468" cy="1270916"/>
          </a:xfrm>
          <a:prstGeom prst="rect">
            <a:avLst/>
          </a:prstGeom>
          <a:solidFill>
            <a:srgbClr val="FFE38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smtClean="0">
                <a:solidFill>
                  <a:srgbClr val="0070C0"/>
                </a:solidFill>
                <a:latin typeface="Arial-Rounded" pitchFamily="34" charset="0"/>
                <a:ea typeface="Arial-Rounded" pitchFamily="34" charset="0"/>
                <a:cs typeface="Arial-Rounded" pitchFamily="34" charset="0"/>
              </a:rPr>
              <a:t>tr</a:t>
            </a:r>
            <a:endParaRPr lang="en-US" sz="8800">
              <a:solidFill>
                <a:srgbClr val="0070C0"/>
              </a:solidFill>
              <a:latin typeface="Arial-Rounded" pitchFamily="34" charset="0"/>
              <a:ea typeface="Arial-Rounded" pitchFamily="34" charset="0"/>
              <a:cs typeface="Arial-Rounded" pitchFamily="34" charset="0"/>
            </a:endParaRPr>
          </a:p>
        </p:txBody>
      </p:sp>
      <p:sp>
        <p:nvSpPr>
          <p:cNvPr id="13" name="Title 1"/>
          <p:cNvSpPr txBox="1">
            <a:spLocks/>
          </p:cNvSpPr>
          <p:nvPr/>
        </p:nvSpPr>
        <p:spPr>
          <a:xfrm>
            <a:off x="6121244" y="1552437"/>
            <a:ext cx="2123468" cy="1270916"/>
          </a:xfrm>
          <a:prstGeom prst="rect">
            <a:avLst/>
          </a:prstGeom>
          <a:solidFill>
            <a:srgbClr val="FFE38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smtClean="0">
                <a:solidFill>
                  <a:srgbClr val="FF0000"/>
                </a:solidFill>
                <a:latin typeface="Arial-Rounded" pitchFamily="34" charset="0"/>
                <a:ea typeface="Arial-Rounded" pitchFamily="34" charset="0"/>
                <a:cs typeface="Arial-Rounded" pitchFamily="34" charset="0"/>
              </a:rPr>
              <a:t>ong</a:t>
            </a:r>
            <a:endParaRPr lang="en-US" sz="8800">
              <a:solidFill>
                <a:srgbClr val="FF0000"/>
              </a:solidFill>
              <a:latin typeface="Arial-Rounded" pitchFamily="34" charset="0"/>
              <a:ea typeface="Arial-Rounded" pitchFamily="34" charset="0"/>
              <a:cs typeface="Arial-Rounded" pitchFamily="34" charset="0"/>
            </a:endParaRPr>
          </a:p>
        </p:txBody>
      </p:sp>
      <p:sp>
        <p:nvSpPr>
          <p:cNvPr id="14" name="Title 1"/>
          <p:cNvSpPr txBox="1">
            <a:spLocks/>
          </p:cNvSpPr>
          <p:nvPr/>
        </p:nvSpPr>
        <p:spPr>
          <a:xfrm>
            <a:off x="3925738" y="2941895"/>
            <a:ext cx="4295089" cy="1432470"/>
          </a:xfrm>
          <a:prstGeom prst="rect">
            <a:avLst/>
          </a:prstGeom>
          <a:solidFill>
            <a:srgbClr val="FFE38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smtClean="0">
                <a:solidFill>
                  <a:srgbClr val="0070C0"/>
                </a:solidFill>
                <a:latin typeface="Arial-Rounded" pitchFamily="34" charset="0"/>
                <a:ea typeface="Arial-Rounded" pitchFamily="34" charset="0"/>
                <a:cs typeface="Arial-Rounded" pitchFamily="34" charset="0"/>
              </a:rPr>
              <a:t>tr</a:t>
            </a:r>
            <a:r>
              <a:rPr lang="en-US" sz="8800" smtClean="0">
                <a:solidFill>
                  <a:srgbClr val="FF0000"/>
                </a:solidFill>
                <a:latin typeface="Arial-Rounded" pitchFamily="34" charset="0"/>
                <a:ea typeface="Arial-Rounded" pitchFamily="34" charset="0"/>
                <a:cs typeface="Arial-Rounded" pitchFamily="34" charset="0"/>
              </a:rPr>
              <a:t>ong</a:t>
            </a:r>
            <a:endParaRPr lang="en-US" sz="8800">
              <a:solidFill>
                <a:srgbClr val="FF0000"/>
              </a:solidFill>
              <a:latin typeface="Arial-Rounded" pitchFamily="34" charset="0"/>
              <a:ea typeface="Arial-Rounded" pitchFamily="34" charset="0"/>
              <a:cs typeface="Arial-Rounded" pitchFamily="34" charset="0"/>
            </a:endParaRPr>
          </a:p>
        </p:txBody>
      </p:sp>
      <p:sp>
        <p:nvSpPr>
          <p:cNvPr id="15" name="Title 1"/>
          <p:cNvSpPr txBox="1">
            <a:spLocks/>
          </p:cNvSpPr>
          <p:nvPr/>
        </p:nvSpPr>
        <p:spPr>
          <a:xfrm>
            <a:off x="1127919" y="228600"/>
            <a:ext cx="2335815"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FF0000"/>
                </a:solidFill>
                <a:latin typeface="Arial-Rounded" pitchFamily="34" charset="0"/>
                <a:ea typeface="Arial-Rounded" pitchFamily="34" charset="0"/>
                <a:cs typeface="Arial-Rounded" pitchFamily="34" charset="0"/>
              </a:rPr>
              <a:t>o</a:t>
            </a:r>
            <a:r>
              <a:rPr lang="en-US" sz="8800" smtClean="0">
                <a:solidFill>
                  <a:srgbClr val="FF0000"/>
                </a:solidFill>
                <a:latin typeface="Arial-Rounded" pitchFamily="34" charset="0"/>
                <a:ea typeface="Arial-Rounded" pitchFamily="34" charset="0"/>
                <a:cs typeface="Arial-Rounded" pitchFamily="34" charset="0"/>
              </a:rPr>
              <a:t>ng</a:t>
            </a:r>
            <a:endParaRPr lang="en-US" sz="8800">
              <a:solidFill>
                <a:srgbClr val="FF0000"/>
              </a:solidFill>
              <a:latin typeface="Arial-Rounded" pitchFamily="34" charset="0"/>
              <a:ea typeface="Arial-Rounded" pitchFamily="34" charset="0"/>
              <a:cs typeface="Arial-Rounded" pitchFamily="34" charset="0"/>
            </a:endParaRPr>
          </a:p>
        </p:txBody>
      </p:sp>
      <p:sp>
        <p:nvSpPr>
          <p:cNvPr id="16" name="Title 1"/>
          <p:cNvSpPr txBox="1">
            <a:spLocks/>
          </p:cNvSpPr>
          <p:nvPr/>
        </p:nvSpPr>
        <p:spPr>
          <a:xfrm>
            <a:off x="3615111" y="228600"/>
            <a:ext cx="2335815"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FF0000"/>
                </a:solidFill>
                <a:latin typeface="Arial-Rounded" pitchFamily="34" charset="0"/>
                <a:ea typeface="Arial-Rounded" pitchFamily="34" charset="0"/>
                <a:cs typeface="Arial-Rounded" pitchFamily="34" charset="0"/>
              </a:rPr>
              <a:t>ô</a:t>
            </a:r>
            <a:r>
              <a:rPr lang="en-US" sz="8800" smtClean="0">
                <a:solidFill>
                  <a:srgbClr val="FF0000"/>
                </a:solidFill>
                <a:latin typeface="Arial-Rounded" pitchFamily="34" charset="0"/>
                <a:ea typeface="Arial-Rounded" pitchFamily="34" charset="0"/>
                <a:cs typeface="Arial-Rounded" pitchFamily="34" charset="0"/>
              </a:rPr>
              <a:t>ng</a:t>
            </a:r>
            <a:endParaRPr lang="en-US" sz="8800">
              <a:solidFill>
                <a:srgbClr val="FF0000"/>
              </a:solidFill>
              <a:latin typeface="Arial-Rounded" pitchFamily="34" charset="0"/>
              <a:ea typeface="Arial-Rounded" pitchFamily="34" charset="0"/>
              <a:cs typeface="Arial-Rounded" pitchFamily="34" charset="0"/>
            </a:endParaRPr>
          </a:p>
        </p:txBody>
      </p:sp>
      <p:sp>
        <p:nvSpPr>
          <p:cNvPr id="17" name="Title 1"/>
          <p:cNvSpPr txBox="1">
            <a:spLocks/>
          </p:cNvSpPr>
          <p:nvPr/>
        </p:nvSpPr>
        <p:spPr>
          <a:xfrm>
            <a:off x="6233319" y="228600"/>
            <a:ext cx="2335815"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FF0000"/>
                </a:solidFill>
                <a:latin typeface="Arial-Rounded" pitchFamily="34" charset="0"/>
                <a:ea typeface="Arial-Rounded" pitchFamily="34" charset="0"/>
                <a:cs typeface="Arial-Rounded" pitchFamily="34" charset="0"/>
              </a:rPr>
              <a:t>ung</a:t>
            </a:r>
            <a:endParaRPr lang="en-US" sz="8800">
              <a:solidFill>
                <a:srgbClr val="FF0000"/>
              </a:solidFill>
              <a:latin typeface="Arial-Rounded" pitchFamily="34" charset="0"/>
              <a:ea typeface="Arial-Rounded" pitchFamily="34" charset="0"/>
              <a:cs typeface="Arial-Rounded" pitchFamily="34" charset="0"/>
            </a:endParaRPr>
          </a:p>
        </p:txBody>
      </p:sp>
      <p:sp>
        <p:nvSpPr>
          <p:cNvPr id="25" name="Title 1"/>
          <p:cNvSpPr txBox="1">
            <a:spLocks/>
          </p:cNvSpPr>
          <p:nvPr/>
        </p:nvSpPr>
        <p:spPr>
          <a:xfrm>
            <a:off x="8747919" y="228600"/>
            <a:ext cx="2335815"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FF0000"/>
                </a:solidFill>
                <a:latin typeface="Arial-Rounded" pitchFamily="34" charset="0"/>
                <a:ea typeface="Arial-Rounded" pitchFamily="34" charset="0"/>
                <a:cs typeface="Arial-Rounded" pitchFamily="34" charset="0"/>
              </a:rPr>
              <a:t>ư</a:t>
            </a:r>
            <a:r>
              <a:rPr lang="en-US" sz="8800" smtClean="0">
                <a:solidFill>
                  <a:srgbClr val="FF0000"/>
                </a:solidFill>
                <a:latin typeface="Arial-Rounded" pitchFamily="34" charset="0"/>
                <a:ea typeface="Arial-Rounded" pitchFamily="34" charset="0"/>
                <a:cs typeface="Arial-Rounded" pitchFamily="34" charset="0"/>
              </a:rPr>
              <a:t>ng</a:t>
            </a:r>
            <a:endParaRPr lang="en-US" sz="8800">
              <a:solidFill>
                <a:srgbClr val="FF0000"/>
              </a:solidFill>
              <a:latin typeface="Arial-Rounded" pitchFamily="34" charset="0"/>
              <a:ea typeface="Arial-Rounded" pitchFamily="34" charset="0"/>
              <a:cs typeface="Arial-Rounded" pitchFamily="34" charset="0"/>
            </a:endParaRPr>
          </a:p>
        </p:txBody>
      </p:sp>
      <p:sp>
        <p:nvSpPr>
          <p:cNvPr id="26" name="Title 1"/>
          <p:cNvSpPr txBox="1">
            <a:spLocks/>
          </p:cNvSpPr>
          <p:nvPr/>
        </p:nvSpPr>
        <p:spPr>
          <a:xfrm>
            <a:off x="443822" y="4746049"/>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dòng</a:t>
            </a:r>
            <a:endParaRPr lang="en-US" sz="6600">
              <a:solidFill>
                <a:srgbClr val="0070C0"/>
              </a:solidFill>
              <a:latin typeface="Arial-Rounded" pitchFamily="34" charset="0"/>
              <a:ea typeface="Arial-Rounded" pitchFamily="34" charset="0"/>
              <a:cs typeface="Arial-Rounded" pitchFamily="34" charset="0"/>
            </a:endParaRPr>
          </a:p>
        </p:txBody>
      </p:sp>
      <p:sp>
        <p:nvSpPr>
          <p:cNvPr id="27" name="Title 1"/>
          <p:cNvSpPr txBox="1">
            <a:spLocks/>
          </p:cNvSpPr>
          <p:nvPr/>
        </p:nvSpPr>
        <p:spPr>
          <a:xfrm>
            <a:off x="3359122" y="4767558"/>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võng</a:t>
            </a:r>
            <a:endParaRPr lang="en-US" sz="6600">
              <a:solidFill>
                <a:srgbClr val="0070C0"/>
              </a:solidFill>
              <a:latin typeface="Arial-Rounded" pitchFamily="34" charset="0"/>
              <a:ea typeface="Arial-Rounded" pitchFamily="34" charset="0"/>
              <a:cs typeface="Arial-Rounded" pitchFamily="34" charset="0"/>
            </a:endParaRPr>
          </a:p>
        </p:txBody>
      </p:sp>
      <p:sp>
        <p:nvSpPr>
          <p:cNvPr id="30" name="Title 1"/>
          <p:cNvSpPr txBox="1">
            <a:spLocks/>
          </p:cNvSpPr>
          <p:nvPr/>
        </p:nvSpPr>
        <p:spPr>
          <a:xfrm>
            <a:off x="6335904" y="4763807"/>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bổng</a:t>
            </a:r>
            <a:endParaRPr lang="en-US" sz="6600">
              <a:solidFill>
                <a:srgbClr val="0070C0"/>
              </a:solidFill>
              <a:latin typeface="Arial-Rounded" pitchFamily="34" charset="0"/>
              <a:ea typeface="Arial-Rounded" pitchFamily="34" charset="0"/>
              <a:cs typeface="Arial-Rounded" pitchFamily="34" charset="0"/>
            </a:endParaRPr>
          </a:p>
        </p:txBody>
      </p:sp>
      <p:sp>
        <p:nvSpPr>
          <p:cNvPr id="31" name="Title 1"/>
          <p:cNvSpPr txBox="1">
            <a:spLocks/>
          </p:cNvSpPr>
          <p:nvPr/>
        </p:nvSpPr>
        <p:spPr>
          <a:xfrm>
            <a:off x="1164064" y="4569765"/>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ong</a:t>
            </a:r>
            <a:endParaRPr lang="en-US" sz="6600">
              <a:solidFill>
                <a:srgbClr val="FF0000"/>
              </a:solidFill>
              <a:latin typeface="Arial-Rounded" pitchFamily="34" charset="0"/>
              <a:ea typeface="Arial-Rounded" pitchFamily="34" charset="0"/>
              <a:cs typeface="Arial-Rounded" pitchFamily="34" charset="0"/>
            </a:endParaRPr>
          </a:p>
        </p:txBody>
      </p:sp>
      <p:sp>
        <p:nvSpPr>
          <p:cNvPr id="32" name="Title 1"/>
          <p:cNvSpPr txBox="1">
            <a:spLocks/>
          </p:cNvSpPr>
          <p:nvPr/>
        </p:nvSpPr>
        <p:spPr>
          <a:xfrm>
            <a:off x="4033553" y="4591274"/>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ong</a:t>
            </a:r>
            <a:endParaRPr lang="en-US" sz="6600">
              <a:solidFill>
                <a:srgbClr val="FF0000"/>
              </a:solidFill>
              <a:latin typeface="Arial-Rounded" pitchFamily="34" charset="0"/>
              <a:ea typeface="Arial-Rounded" pitchFamily="34" charset="0"/>
              <a:cs typeface="Arial-Rounded" pitchFamily="34" charset="0"/>
            </a:endParaRPr>
          </a:p>
        </p:txBody>
      </p:sp>
      <p:sp>
        <p:nvSpPr>
          <p:cNvPr id="33" name="Title 1"/>
          <p:cNvSpPr txBox="1">
            <a:spLocks/>
          </p:cNvSpPr>
          <p:nvPr/>
        </p:nvSpPr>
        <p:spPr>
          <a:xfrm>
            <a:off x="6941179" y="4587523"/>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ô</a:t>
            </a:r>
            <a:r>
              <a:rPr lang="en-US" sz="6600" smtClean="0">
                <a:solidFill>
                  <a:srgbClr val="FF0000"/>
                </a:solidFill>
                <a:latin typeface="Arial-Rounded" pitchFamily="34" charset="0"/>
                <a:ea typeface="Arial-Rounded" pitchFamily="34" charset="0"/>
                <a:cs typeface="Arial-Rounded" pitchFamily="34" charset="0"/>
              </a:rPr>
              <a:t>ng</a:t>
            </a:r>
            <a:endParaRPr lang="en-US" sz="6600">
              <a:solidFill>
                <a:srgbClr val="FF0000"/>
              </a:solidFill>
              <a:latin typeface="Arial-Rounded" pitchFamily="34" charset="0"/>
              <a:ea typeface="Arial-Rounded" pitchFamily="34" charset="0"/>
              <a:cs typeface="Arial-Rounded" pitchFamily="34" charset="0"/>
            </a:endParaRPr>
          </a:p>
        </p:txBody>
      </p:sp>
      <p:sp>
        <p:nvSpPr>
          <p:cNvPr id="34" name="Title 1"/>
          <p:cNvSpPr txBox="1">
            <a:spLocks/>
          </p:cNvSpPr>
          <p:nvPr/>
        </p:nvSpPr>
        <p:spPr>
          <a:xfrm>
            <a:off x="9231504" y="47482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cộng</a:t>
            </a:r>
            <a:endParaRPr lang="en-US" sz="6600">
              <a:solidFill>
                <a:srgbClr val="0070C0"/>
              </a:solidFill>
              <a:latin typeface="Arial-Rounded" pitchFamily="34" charset="0"/>
              <a:ea typeface="Arial-Rounded" pitchFamily="34" charset="0"/>
              <a:cs typeface="Arial-Rounded" pitchFamily="34" charset="0"/>
            </a:endParaRPr>
          </a:p>
        </p:txBody>
      </p:sp>
      <p:sp>
        <p:nvSpPr>
          <p:cNvPr id="35" name="Title 1"/>
          <p:cNvSpPr txBox="1">
            <a:spLocks/>
          </p:cNvSpPr>
          <p:nvPr/>
        </p:nvSpPr>
        <p:spPr>
          <a:xfrm>
            <a:off x="9785020" y="45720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ô</a:t>
            </a:r>
            <a:r>
              <a:rPr lang="en-US" sz="6600" smtClean="0">
                <a:solidFill>
                  <a:srgbClr val="FF0000"/>
                </a:solidFill>
                <a:latin typeface="Arial-Rounded" pitchFamily="34" charset="0"/>
                <a:ea typeface="Arial-Rounded" pitchFamily="34" charset="0"/>
                <a:cs typeface="Arial-Rounded" pitchFamily="34" charset="0"/>
              </a:rPr>
              <a:t>ng</a:t>
            </a:r>
            <a:endParaRPr lang="en-US" sz="6600">
              <a:solidFill>
                <a:srgbClr val="FF0000"/>
              </a:solidFill>
              <a:latin typeface="Arial-Rounded" pitchFamily="34" charset="0"/>
              <a:ea typeface="Arial-Rounded" pitchFamily="34" charset="0"/>
              <a:cs typeface="Arial-Rounded" pitchFamily="34" charset="0"/>
            </a:endParaRPr>
          </a:p>
        </p:txBody>
      </p:sp>
      <p:sp>
        <p:nvSpPr>
          <p:cNvPr id="36" name="Title 1"/>
          <p:cNvSpPr txBox="1">
            <a:spLocks/>
          </p:cNvSpPr>
          <p:nvPr/>
        </p:nvSpPr>
        <p:spPr>
          <a:xfrm>
            <a:off x="442119" y="5965249"/>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thúng</a:t>
            </a:r>
            <a:endParaRPr lang="en-US" sz="6600">
              <a:solidFill>
                <a:srgbClr val="0070C0"/>
              </a:solidFill>
              <a:latin typeface="Arial-Rounded" pitchFamily="34" charset="0"/>
              <a:ea typeface="Arial-Rounded" pitchFamily="34" charset="0"/>
              <a:cs typeface="Arial-Rounded" pitchFamily="34" charset="0"/>
            </a:endParaRPr>
          </a:p>
        </p:txBody>
      </p:sp>
      <p:sp>
        <p:nvSpPr>
          <p:cNvPr id="37" name="Title 1"/>
          <p:cNvSpPr txBox="1">
            <a:spLocks/>
          </p:cNvSpPr>
          <p:nvPr/>
        </p:nvSpPr>
        <p:spPr>
          <a:xfrm>
            <a:off x="3357419" y="5986758"/>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vũng</a:t>
            </a:r>
            <a:endParaRPr lang="en-US" sz="6600">
              <a:solidFill>
                <a:srgbClr val="0070C0"/>
              </a:solidFill>
              <a:latin typeface="Arial-Rounded" pitchFamily="34" charset="0"/>
              <a:ea typeface="Arial-Rounded" pitchFamily="34" charset="0"/>
              <a:cs typeface="Arial-Rounded" pitchFamily="34" charset="0"/>
            </a:endParaRPr>
          </a:p>
        </p:txBody>
      </p:sp>
      <p:sp>
        <p:nvSpPr>
          <p:cNvPr id="38" name="Title 1"/>
          <p:cNvSpPr txBox="1">
            <a:spLocks/>
          </p:cNvSpPr>
          <p:nvPr/>
        </p:nvSpPr>
        <p:spPr>
          <a:xfrm>
            <a:off x="6334201" y="5983007"/>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đ</a:t>
            </a:r>
            <a:r>
              <a:rPr lang="en-US" sz="6600" smtClean="0">
                <a:solidFill>
                  <a:srgbClr val="0070C0"/>
                </a:solidFill>
                <a:latin typeface="Arial-Rounded" pitchFamily="34" charset="0"/>
                <a:ea typeface="Arial-Rounded" pitchFamily="34" charset="0"/>
                <a:cs typeface="Arial-Rounded" pitchFamily="34" charset="0"/>
              </a:rPr>
              <a:t>ựng</a:t>
            </a:r>
            <a:endParaRPr lang="en-US" sz="6600">
              <a:solidFill>
                <a:srgbClr val="0070C0"/>
              </a:solidFill>
              <a:latin typeface="Arial-Rounded" pitchFamily="34" charset="0"/>
              <a:ea typeface="Arial-Rounded" pitchFamily="34" charset="0"/>
              <a:cs typeface="Arial-Rounded" pitchFamily="34" charset="0"/>
            </a:endParaRPr>
          </a:p>
        </p:txBody>
      </p:sp>
      <p:sp>
        <p:nvSpPr>
          <p:cNvPr id="39" name="Title 1"/>
          <p:cNvSpPr txBox="1">
            <a:spLocks/>
          </p:cNvSpPr>
          <p:nvPr/>
        </p:nvSpPr>
        <p:spPr>
          <a:xfrm>
            <a:off x="1260685" y="5788965"/>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u</a:t>
            </a:r>
            <a:r>
              <a:rPr lang="en-US" sz="6600" smtClean="0">
                <a:solidFill>
                  <a:srgbClr val="FF0000"/>
                </a:solidFill>
                <a:latin typeface="Arial-Rounded" pitchFamily="34" charset="0"/>
                <a:ea typeface="Arial-Rounded" pitchFamily="34" charset="0"/>
                <a:cs typeface="Arial-Rounded" pitchFamily="34" charset="0"/>
              </a:rPr>
              <a:t>ng</a:t>
            </a:r>
            <a:endParaRPr lang="en-US" sz="6600">
              <a:solidFill>
                <a:srgbClr val="FF0000"/>
              </a:solidFill>
              <a:latin typeface="Arial-Rounded" pitchFamily="34" charset="0"/>
              <a:ea typeface="Arial-Rounded" pitchFamily="34" charset="0"/>
              <a:cs typeface="Arial-Rounded" pitchFamily="34" charset="0"/>
            </a:endParaRPr>
          </a:p>
        </p:txBody>
      </p:sp>
      <p:sp>
        <p:nvSpPr>
          <p:cNvPr id="40" name="Title 1"/>
          <p:cNvSpPr txBox="1">
            <a:spLocks/>
          </p:cNvSpPr>
          <p:nvPr/>
        </p:nvSpPr>
        <p:spPr>
          <a:xfrm>
            <a:off x="4020964" y="5810474"/>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u</a:t>
            </a:r>
            <a:r>
              <a:rPr lang="en-US" sz="6600" smtClean="0">
                <a:solidFill>
                  <a:srgbClr val="FF0000"/>
                </a:solidFill>
                <a:latin typeface="Arial-Rounded" pitchFamily="34" charset="0"/>
                <a:ea typeface="Arial-Rounded" pitchFamily="34" charset="0"/>
                <a:cs typeface="Arial-Rounded" pitchFamily="34" charset="0"/>
              </a:rPr>
              <a:t>ng</a:t>
            </a:r>
            <a:endParaRPr lang="en-US" sz="6600">
              <a:solidFill>
                <a:srgbClr val="FF0000"/>
              </a:solidFill>
              <a:latin typeface="Arial-Rounded" pitchFamily="34" charset="0"/>
              <a:ea typeface="Arial-Rounded" pitchFamily="34" charset="0"/>
              <a:cs typeface="Arial-Rounded" pitchFamily="34" charset="0"/>
            </a:endParaRPr>
          </a:p>
        </p:txBody>
      </p:sp>
      <p:sp>
        <p:nvSpPr>
          <p:cNvPr id="41" name="Title 1"/>
          <p:cNvSpPr txBox="1">
            <a:spLocks/>
          </p:cNvSpPr>
          <p:nvPr/>
        </p:nvSpPr>
        <p:spPr>
          <a:xfrm>
            <a:off x="6939476" y="5806723"/>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ư</a:t>
            </a:r>
            <a:r>
              <a:rPr lang="en-US" sz="6600" smtClean="0">
                <a:solidFill>
                  <a:srgbClr val="FF0000"/>
                </a:solidFill>
                <a:latin typeface="Arial-Rounded" pitchFamily="34" charset="0"/>
                <a:ea typeface="Arial-Rounded" pitchFamily="34" charset="0"/>
                <a:cs typeface="Arial-Rounded" pitchFamily="34" charset="0"/>
              </a:rPr>
              <a:t>ng</a:t>
            </a:r>
            <a:endParaRPr lang="en-US" sz="6600">
              <a:solidFill>
                <a:srgbClr val="FF0000"/>
              </a:solidFill>
              <a:latin typeface="Arial-Rounded" pitchFamily="34" charset="0"/>
              <a:ea typeface="Arial-Rounded" pitchFamily="34" charset="0"/>
              <a:cs typeface="Arial-Rounded" pitchFamily="34" charset="0"/>
            </a:endParaRPr>
          </a:p>
        </p:txBody>
      </p:sp>
      <p:sp>
        <p:nvSpPr>
          <p:cNvPr id="42" name="Title 1"/>
          <p:cNvSpPr txBox="1">
            <a:spLocks/>
          </p:cNvSpPr>
          <p:nvPr/>
        </p:nvSpPr>
        <p:spPr>
          <a:xfrm>
            <a:off x="9229801" y="59674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hửng</a:t>
            </a:r>
            <a:endParaRPr lang="en-US" sz="6600">
              <a:solidFill>
                <a:srgbClr val="0070C0"/>
              </a:solidFill>
              <a:latin typeface="Arial-Rounded" pitchFamily="34" charset="0"/>
              <a:ea typeface="Arial-Rounded" pitchFamily="34" charset="0"/>
              <a:cs typeface="Arial-Rounded" pitchFamily="34" charset="0"/>
            </a:endParaRPr>
          </a:p>
        </p:txBody>
      </p:sp>
      <p:sp>
        <p:nvSpPr>
          <p:cNvPr id="43" name="Title 1"/>
          <p:cNvSpPr txBox="1">
            <a:spLocks/>
          </p:cNvSpPr>
          <p:nvPr/>
        </p:nvSpPr>
        <p:spPr>
          <a:xfrm>
            <a:off x="9824190" y="57912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ư</a:t>
            </a:r>
            <a:r>
              <a:rPr lang="en-US" sz="6600" smtClean="0">
                <a:solidFill>
                  <a:srgbClr val="FF0000"/>
                </a:solidFill>
                <a:latin typeface="Arial-Rounded" pitchFamily="34" charset="0"/>
                <a:ea typeface="Arial-Rounded" pitchFamily="34" charset="0"/>
                <a:cs typeface="Arial-Rounded" pitchFamily="34" charset="0"/>
              </a:rPr>
              <a:t>ng</a:t>
            </a:r>
            <a:endParaRPr lang="en-US" sz="6600">
              <a:solidFill>
                <a:srgbClr val="FF00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4457189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472099" y="5363305"/>
            <a:ext cx="741882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dirty="0" err="1">
                <a:solidFill>
                  <a:srgbClr val="0070C0"/>
                </a:solidFill>
                <a:latin typeface="Arial-Rounded" pitchFamily="34" charset="0"/>
                <a:ea typeface="Arial-Rounded" pitchFamily="34" charset="0"/>
                <a:cs typeface="Arial-Rounded" pitchFamily="34" charset="0"/>
              </a:rPr>
              <a:t>c</a:t>
            </a:r>
            <a:r>
              <a:rPr lang="en-US" sz="9600" dirty="0" err="1" smtClean="0">
                <a:solidFill>
                  <a:srgbClr val="0070C0"/>
                </a:solidFill>
                <a:latin typeface="Arial-Rounded" pitchFamily="34" charset="0"/>
                <a:ea typeface="Arial-Rounded" pitchFamily="34" charset="0"/>
                <a:cs typeface="Arial-Rounded" pitchFamily="34" charset="0"/>
              </a:rPr>
              <a:t>hong</a:t>
            </a:r>
            <a:r>
              <a:rPr lang="en-US" sz="9600" dirty="0" smtClean="0">
                <a:solidFill>
                  <a:srgbClr val="0070C0"/>
                </a:solidFill>
                <a:latin typeface="Arial-Rounded" pitchFamily="34" charset="0"/>
                <a:ea typeface="Arial-Rounded" pitchFamily="34" charset="0"/>
                <a:cs typeface="Arial-Rounded" pitchFamily="34" charset="0"/>
              </a:rPr>
              <a:t> </a:t>
            </a:r>
            <a:r>
              <a:rPr lang="en-US" sz="9600" dirty="0" err="1" smtClean="0">
                <a:solidFill>
                  <a:srgbClr val="0070C0"/>
                </a:solidFill>
                <a:latin typeface="Arial-Rounded" pitchFamily="34" charset="0"/>
                <a:ea typeface="Arial-Rounded" pitchFamily="34" charset="0"/>
                <a:cs typeface="Arial-Rounded" pitchFamily="34" charset="0"/>
              </a:rPr>
              <a:t>chóng</a:t>
            </a:r>
            <a:endParaRPr lang="en-US" sz="9600" dirty="0">
              <a:solidFill>
                <a:srgbClr val="0070C0"/>
              </a:solidFill>
              <a:latin typeface="Arial-Rounded" pitchFamily="34" charset="0"/>
              <a:ea typeface="Arial-Rounded" pitchFamily="34" charset="0"/>
              <a:cs typeface="Arial-Rounded" pitchFamily="34" charset="0"/>
            </a:endParaRPr>
          </a:p>
        </p:txBody>
      </p:sp>
      <p:sp>
        <p:nvSpPr>
          <p:cNvPr id="7" name="Title 1"/>
          <p:cNvSpPr txBox="1">
            <a:spLocks/>
          </p:cNvSpPr>
          <p:nvPr/>
        </p:nvSpPr>
        <p:spPr>
          <a:xfrm>
            <a:off x="3848160" y="5360951"/>
            <a:ext cx="2359744"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dirty="0" err="1" smtClean="0">
                <a:solidFill>
                  <a:srgbClr val="FF0000"/>
                </a:solidFill>
                <a:latin typeface="Arial-Rounded" pitchFamily="34" charset="0"/>
                <a:ea typeface="Arial-Rounded" pitchFamily="34" charset="0"/>
                <a:cs typeface="Arial-Rounded" pitchFamily="34" charset="0"/>
              </a:rPr>
              <a:t>ong</a:t>
            </a:r>
            <a:endParaRPr lang="en-US" sz="9600" dirty="0">
              <a:solidFill>
                <a:srgbClr val="FF0000"/>
              </a:solidFill>
              <a:latin typeface="Arial-Rounded" pitchFamily="34" charset="0"/>
              <a:ea typeface="Arial-Rounded" pitchFamily="34" charset="0"/>
              <a:cs typeface="Arial-Rounded" pitchFamily="34" charset="0"/>
            </a:endParaRPr>
          </a:p>
        </p:txBody>
      </p:sp>
      <p:sp>
        <p:nvSpPr>
          <p:cNvPr id="2" name="AutoShape 2" descr="hình ảnh : canh, Mỏ, Đầy màu sắc, màu vàng, Động vật, Lorikeet, Yêu chim,  Cá voi, Động vật có xương sống, con vẹt, đẹp, Chim vẹt, Parakeet, Đa màu,  Ara 2311x2129 -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hình ảnh : canh, Mỏ, Đầy màu sắc, màu vàng, Động vật, Lorikeet, Yêu chim,  Cá voi, Động vật có xương sống, con vẹt, đẹp, Chim vẹt, Parakeet, Đa màu,  Ara 2311x2129 -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itle 1"/>
          <p:cNvSpPr txBox="1">
            <a:spLocks/>
          </p:cNvSpPr>
          <p:nvPr/>
        </p:nvSpPr>
        <p:spPr>
          <a:xfrm>
            <a:off x="7376319" y="5360949"/>
            <a:ext cx="2359744"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dirty="0" err="1" smtClean="0">
                <a:solidFill>
                  <a:srgbClr val="FF0000"/>
                </a:solidFill>
                <a:latin typeface="Arial-Rounded" pitchFamily="34" charset="0"/>
                <a:ea typeface="Arial-Rounded" pitchFamily="34" charset="0"/>
                <a:cs typeface="Arial-Rounded" pitchFamily="34" charset="0"/>
              </a:rPr>
              <a:t>ong</a:t>
            </a:r>
            <a:endParaRPr lang="en-US" sz="9600" dirty="0">
              <a:solidFill>
                <a:srgbClr val="FF0000"/>
              </a:solidFill>
              <a:latin typeface="Arial-Rounded" pitchFamily="34" charset="0"/>
              <a:ea typeface="Arial-Rounded" pitchFamily="34" charset="0"/>
              <a:cs typeface="Arial-Rounded" pitchFamily="34" charset="0"/>
            </a:endParaRPr>
          </a:p>
        </p:txBody>
      </p:sp>
      <p:pic>
        <p:nvPicPr>
          <p:cNvPr id="10" name="Picture 2" descr="Sóc Thuỷ tinh: Gió nhẹ chong chóng qu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9945" y="294727"/>
            <a:ext cx="6875515" cy="4571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86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4425</TotalTime>
  <Words>296</Words>
  <Application>Microsoft Office PowerPoint</Application>
  <PresentationFormat>Custom</PresentationFormat>
  <Paragraphs>186</Paragraphs>
  <Slides>43</Slides>
  <Notes>29</Notes>
  <HiddenSlides>0</HiddenSlides>
  <MMClips>4</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TIẾNG VIỆT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Administrator</cp:lastModifiedBy>
  <cp:revision>580</cp:revision>
  <dcterms:created xsi:type="dcterms:W3CDTF">2021-05-08T14:00:55Z</dcterms:created>
  <dcterms:modified xsi:type="dcterms:W3CDTF">2021-12-06T01:49:28Z</dcterms:modified>
</cp:coreProperties>
</file>