
<file path=[Content_Types].xml><?xml version="1.0" encoding="utf-8"?>
<Types xmlns="http://schemas.openxmlformats.org/package/2006/content-types">
  <Default Extension="png" ContentType="image/png"/>
  <Default Extension="tmp" ContentType="image/png"/>
  <Default Extension="m4a" ContentType="audio/unknown"/>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85" r:id="rId2"/>
    <p:sldMasterId id="2147483700" r:id="rId3"/>
  </p:sldMasterIdLst>
  <p:notesMasterIdLst>
    <p:notesMasterId r:id="rId45"/>
  </p:notesMasterIdLst>
  <p:sldIdLst>
    <p:sldId id="519" r:id="rId4"/>
    <p:sldId id="263" r:id="rId5"/>
    <p:sldId id="554" r:id="rId6"/>
    <p:sldId id="555" r:id="rId7"/>
    <p:sldId id="277" r:id="rId8"/>
    <p:sldId id="549" r:id="rId9"/>
    <p:sldId id="547" r:id="rId10"/>
    <p:sldId id="545" r:id="rId11"/>
    <p:sldId id="556" r:id="rId12"/>
    <p:sldId id="550" r:id="rId13"/>
    <p:sldId id="296" r:id="rId14"/>
    <p:sldId id="552" r:id="rId15"/>
    <p:sldId id="298" r:id="rId16"/>
    <p:sldId id="553" r:id="rId17"/>
    <p:sldId id="548" r:id="rId18"/>
    <p:sldId id="300" r:id="rId19"/>
    <p:sldId id="302" r:id="rId20"/>
    <p:sldId id="520" r:id="rId21"/>
    <p:sldId id="523" r:id="rId22"/>
    <p:sldId id="328" r:id="rId23"/>
    <p:sldId id="524" r:id="rId24"/>
    <p:sldId id="525" r:id="rId25"/>
    <p:sldId id="528" r:id="rId26"/>
    <p:sldId id="529" r:id="rId27"/>
    <p:sldId id="521" r:id="rId28"/>
    <p:sldId id="530" r:id="rId29"/>
    <p:sldId id="531" r:id="rId30"/>
    <p:sldId id="532" r:id="rId31"/>
    <p:sldId id="533" r:id="rId32"/>
    <p:sldId id="534" r:id="rId33"/>
    <p:sldId id="535" r:id="rId34"/>
    <p:sldId id="536" r:id="rId35"/>
    <p:sldId id="537" r:id="rId36"/>
    <p:sldId id="538" r:id="rId37"/>
    <p:sldId id="539" r:id="rId38"/>
    <p:sldId id="543" r:id="rId39"/>
    <p:sldId id="540" r:id="rId40"/>
    <p:sldId id="557" r:id="rId41"/>
    <p:sldId id="542" r:id="rId42"/>
    <p:sldId id="544" r:id="rId43"/>
    <p:sldId id="476"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0066FF"/>
    <a:srgbClr val="CCEC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4" autoAdjust="0"/>
    <p:restoredTop sz="94660"/>
  </p:normalViewPr>
  <p:slideViewPr>
    <p:cSldViewPr snapToGrid="0">
      <p:cViewPr varScale="1">
        <p:scale>
          <a:sx n="87" d="100"/>
          <a:sy n="87" d="100"/>
        </p:scale>
        <p:origin x="-499" y="-86"/>
      </p:cViewPr>
      <p:guideLst>
        <p:guide orient="horz" pos="2161"/>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037D24-1B7C-4484-868B-EF08D1053E00}" type="datetimeFigureOut">
              <a:rPr lang="en-US" smtClean="0"/>
              <a:t>5/21/2025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FAA8A9-21EC-4DA7-AFE0-2CDE06AC70A2}" type="slidenum">
              <a:rPr lang="en-US" smtClean="0"/>
              <a:t>‹#›</a:t>
            </a:fld>
            <a:endParaRPr lang="en-US"/>
          </a:p>
        </p:txBody>
      </p:sp>
    </p:spTree>
    <p:extLst>
      <p:ext uri="{BB962C8B-B14F-4D97-AF65-F5344CB8AC3E}">
        <p14:creationId xmlns:p14="http://schemas.microsoft.com/office/powerpoint/2010/main" val="3849891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g54319fdea8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4" name="Google Shape;1664;g54319fdea8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54319fdea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54319fdea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3710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g54319fdea8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4" name="Google Shape;1664;g54319fdea8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3791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g54319fdea8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4" name="Google Shape;1664;g54319fdea8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2247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82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695761" y="1952500"/>
            <a:ext cx="7455200" cy="2501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5200"/>
              <a:buNone/>
              <a:defRPr sz="8533" b="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273600" y="5010033"/>
            <a:ext cx="5644800" cy="611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354730704"/>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40"/>
        <p:cNvGrpSpPr/>
        <p:nvPr/>
      </p:nvGrpSpPr>
      <p:grpSpPr>
        <a:xfrm>
          <a:off x="0" y="0"/>
          <a:ext cx="0" cy="0"/>
          <a:chOff x="0" y="0"/>
          <a:chExt cx="0" cy="0"/>
        </a:xfrm>
      </p:grpSpPr>
      <p:sp>
        <p:nvSpPr>
          <p:cNvPr id="41" name="Google Shape;41;p13"/>
          <p:cNvSpPr txBox="1">
            <a:spLocks noGrp="1"/>
          </p:cNvSpPr>
          <p:nvPr>
            <p:ph type="subTitle" idx="1"/>
          </p:nvPr>
        </p:nvSpPr>
        <p:spPr>
          <a:xfrm>
            <a:off x="2576800" y="2151001"/>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667"/>
            </a:lvl1pPr>
            <a:lvl2pPr lvl="1" algn="l" rtl="0">
              <a:spcBef>
                <a:spcPts val="0"/>
              </a:spcBef>
              <a:spcAft>
                <a:spcPts val="0"/>
              </a:spcAft>
              <a:buNone/>
              <a:defRPr sz="2667"/>
            </a:lvl2pPr>
            <a:lvl3pPr lvl="2" algn="l" rtl="0">
              <a:spcBef>
                <a:spcPts val="0"/>
              </a:spcBef>
              <a:spcAft>
                <a:spcPts val="0"/>
              </a:spcAft>
              <a:buNone/>
              <a:defRPr sz="2667"/>
            </a:lvl3pPr>
            <a:lvl4pPr lvl="3" algn="l" rtl="0">
              <a:spcBef>
                <a:spcPts val="0"/>
              </a:spcBef>
              <a:spcAft>
                <a:spcPts val="0"/>
              </a:spcAft>
              <a:buNone/>
              <a:defRPr sz="2667"/>
            </a:lvl4pPr>
            <a:lvl5pPr lvl="4" algn="l" rtl="0">
              <a:spcBef>
                <a:spcPts val="0"/>
              </a:spcBef>
              <a:spcAft>
                <a:spcPts val="0"/>
              </a:spcAft>
              <a:buNone/>
              <a:defRPr sz="2667"/>
            </a:lvl5pPr>
            <a:lvl6pPr lvl="5" algn="l" rtl="0">
              <a:spcBef>
                <a:spcPts val="0"/>
              </a:spcBef>
              <a:spcAft>
                <a:spcPts val="0"/>
              </a:spcAft>
              <a:buNone/>
              <a:defRPr sz="2667"/>
            </a:lvl6pPr>
            <a:lvl7pPr lvl="6" algn="l" rtl="0">
              <a:spcBef>
                <a:spcPts val="0"/>
              </a:spcBef>
              <a:spcAft>
                <a:spcPts val="0"/>
              </a:spcAft>
              <a:buNone/>
              <a:defRPr sz="2667"/>
            </a:lvl7pPr>
            <a:lvl8pPr lvl="7" algn="l" rtl="0">
              <a:spcBef>
                <a:spcPts val="0"/>
              </a:spcBef>
              <a:spcAft>
                <a:spcPts val="0"/>
              </a:spcAft>
              <a:buNone/>
              <a:defRPr sz="2667"/>
            </a:lvl8pPr>
            <a:lvl9pPr lvl="8" algn="l" rtl="0">
              <a:spcBef>
                <a:spcPts val="0"/>
              </a:spcBef>
              <a:spcAft>
                <a:spcPts val="0"/>
              </a:spcAft>
              <a:buNone/>
              <a:defRPr sz="2667"/>
            </a:lvl9pPr>
          </a:lstStyle>
          <a:p>
            <a:endParaRPr/>
          </a:p>
        </p:txBody>
      </p:sp>
      <p:sp>
        <p:nvSpPr>
          <p:cNvPr id="42" name="Google Shape;42;p13"/>
          <p:cNvSpPr txBox="1">
            <a:spLocks noGrp="1"/>
          </p:cNvSpPr>
          <p:nvPr>
            <p:ph type="subTitle" idx="2"/>
          </p:nvPr>
        </p:nvSpPr>
        <p:spPr>
          <a:xfrm>
            <a:off x="2576800" y="2651051"/>
            <a:ext cx="3174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867" b="0">
                <a:solidFill>
                  <a:schemeClr val="dk2"/>
                </a:solidFill>
              </a:defRPr>
            </a:lvl1pPr>
            <a:lvl2pPr lvl="1" algn="l" rtl="0">
              <a:spcBef>
                <a:spcPts val="0"/>
              </a:spcBef>
              <a:spcAft>
                <a:spcPts val="0"/>
              </a:spcAft>
              <a:buNone/>
              <a:defRPr sz="1867" b="0">
                <a:solidFill>
                  <a:schemeClr val="dk2"/>
                </a:solidFill>
              </a:defRPr>
            </a:lvl2pPr>
            <a:lvl3pPr lvl="2" algn="l" rtl="0">
              <a:spcBef>
                <a:spcPts val="0"/>
              </a:spcBef>
              <a:spcAft>
                <a:spcPts val="0"/>
              </a:spcAft>
              <a:buNone/>
              <a:defRPr sz="1867" b="0">
                <a:solidFill>
                  <a:schemeClr val="dk2"/>
                </a:solidFill>
              </a:defRPr>
            </a:lvl3pPr>
            <a:lvl4pPr lvl="3" algn="l" rtl="0">
              <a:spcBef>
                <a:spcPts val="0"/>
              </a:spcBef>
              <a:spcAft>
                <a:spcPts val="0"/>
              </a:spcAft>
              <a:buNone/>
              <a:defRPr sz="1867" b="0">
                <a:solidFill>
                  <a:schemeClr val="dk2"/>
                </a:solidFill>
              </a:defRPr>
            </a:lvl4pPr>
            <a:lvl5pPr lvl="4" algn="l" rtl="0">
              <a:spcBef>
                <a:spcPts val="0"/>
              </a:spcBef>
              <a:spcAft>
                <a:spcPts val="0"/>
              </a:spcAft>
              <a:buNone/>
              <a:defRPr sz="1867" b="0">
                <a:solidFill>
                  <a:schemeClr val="dk2"/>
                </a:solidFill>
              </a:defRPr>
            </a:lvl5pPr>
            <a:lvl6pPr lvl="5" algn="l" rtl="0">
              <a:spcBef>
                <a:spcPts val="0"/>
              </a:spcBef>
              <a:spcAft>
                <a:spcPts val="0"/>
              </a:spcAft>
              <a:buNone/>
              <a:defRPr sz="1867" b="0">
                <a:solidFill>
                  <a:schemeClr val="dk2"/>
                </a:solidFill>
              </a:defRPr>
            </a:lvl6pPr>
            <a:lvl7pPr lvl="6" algn="l" rtl="0">
              <a:spcBef>
                <a:spcPts val="0"/>
              </a:spcBef>
              <a:spcAft>
                <a:spcPts val="0"/>
              </a:spcAft>
              <a:buNone/>
              <a:defRPr sz="1867" b="0">
                <a:solidFill>
                  <a:schemeClr val="dk2"/>
                </a:solidFill>
              </a:defRPr>
            </a:lvl7pPr>
            <a:lvl8pPr lvl="7" algn="l" rtl="0">
              <a:spcBef>
                <a:spcPts val="0"/>
              </a:spcBef>
              <a:spcAft>
                <a:spcPts val="0"/>
              </a:spcAft>
              <a:buNone/>
              <a:defRPr sz="1867" b="0">
                <a:solidFill>
                  <a:schemeClr val="dk2"/>
                </a:solidFill>
              </a:defRPr>
            </a:lvl8pPr>
            <a:lvl9pPr lvl="8" algn="l" rtl="0">
              <a:spcBef>
                <a:spcPts val="0"/>
              </a:spcBef>
              <a:spcAft>
                <a:spcPts val="0"/>
              </a:spcAft>
              <a:buNone/>
              <a:defRPr sz="1867" b="0">
                <a:solidFill>
                  <a:schemeClr val="dk2"/>
                </a:solidFill>
              </a:defRPr>
            </a:lvl9pPr>
          </a:lstStyle>
          <a:p>
            <a:endParaRPr/>
          </a:p>
        </p:txBody>
      </p:sp>
      <p:sp>
        <p:nvSpPr>
          <p:cNvPr id="43" name="Google Shape;43;p13"/>
          <p:cNvSpPr txBox="1">
            <a:spLocks noGrp="1"/>
          </p:cNvSpPr>
          <p:nvPr>
            <p:ph type="subTitle" idx="3"/>
          </p:nvPr>
        </p:nvSpPr>
        <p:spPr>
          <a:xfrm>
            <a:off x="7897227" y="2151001"/>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667"/>
            </a:lvl1pPr>
            <a:lvl2pPr lvl="1" algn="l" rtl="0">
              <a:spcBef>
                <a:spcPts val="0"/>
              </a:spcBef>
              <a:spcAft>
                <a:spcPts val="0"/>
              </a:spcAft>
              <a:buNone/>
              <a:defRPr sz="2667"/>
            </a:lvl2pPr>
            <a:lvl3pPr lvl="2" algn="l" rtl="0">
              <a:spcBef>
                <a:spcPts val="0"/>
              </a:spcBef>
              <a:spcAft>
                <a:spcPts val="0"/>
              </a:spcAft>
              <a:buNone/>
              <a:defRPr sz="2667"/>
            </a:lvl3pPr>
            <a:lvl4pPr lvl="3" algn="l" rtl="0">
              <a:spcBef>
                <a:spcPts val="0"/>
              </a:spcBef>
              <a:spcAft>
                <a:spcPts val="0"/>
              </a:spcAft>
              <a:buNone/>
              <a:defRPr sz="2667"/>
            </a:lvl4pPr>
            <a:lvl5pPr lvl="4" algn="l" rtl="0">
              <a:spcBef>
                <a:spcPts val="0"/>
              </a:spcBef>
              <a:spcAft>
                <a:spcPts val="0"/>
              </a:spcAft>
              <a:buNone/>
              <a:defRPr sz="2667"/>
            </a:lvl5pPr>
            <a:lvl6pPr lvl="5" algn="l" rtl="0">
              <a:spcBef>
                <a:spcPts val="0"/>
              </a:spcBef>
              <a:spcAft>
                <a:spcPts val="0"/>
              </a:spcAft>
              <a:buNone/>
              <a:defRPr sz="2667"/>
            </a:lvl6pPr>
            <a:lvl7pPr lvl="6" algn="l" rtl="0">
              <a:spcBef>
                <a:spcPts val="0"/>
              </a:spcBef>
              <a:spcAft>
                <a:spcPts val="0"/>
              </a:spcAft>
              <a:buNone/>
              <a:defRPr sz="2667"/>
            </a:lvl7pPr>
            <a:lvl8pPr lvl="7" algn="l" rtl="0">
              <a:spcBef>
                <a:spcPts val="0"/>
              </a:spcBef>
              <a:spcAft>
                <a:spcPts val="0"/>
              </a:spcAft>
              <a:buNone/>
              <a:defRPr sz="2667"/>
            </a:lvl8pPr>
            <a:lvl9pPr lvl="8" algn="l" rtl="0">
              <a:spcBef>
                <a:spcPts val="0"/>
              </a:spcBef>
              <a:spcAft>
                <a:spcPts val="0"/>
              </a:spcAft>
              <a:buNone/>
              <a:defRPr sz="2667"/>
            </a:lvl9pPr>
          </a:lstStyle>
          <a:p>
            <a:endParaRPr/>
          </a:p>
        </p:txBody>
      </p:sp>
      <p:sp>
        <p:nvSpPr>
          <p:cNvPr id="44" name="Google Shape;44;p13"/>
          <p:cNvSpPr txBox="1">
            <a:spLocks noGrp="1"/>
          </p:cNvSpPr>
          <p:nvPr>
            <p:ph type="subTitle" idx="4"/>
          </p:nvPr>
        </p:nvSpPr>
        <p:spPr>
          <a:xfrm>
            <a:off x="7897227" y="2651051"/>
            <a:ext cx="3174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867" b="0">
                <a:solidFill>
                  <a:schemeClr val="dk2"/>
                </a:solidFill>
              </a:defRPr>
            </a:lvl1pPr>
            <a:lvl2pPr lvl="1" algn="l" rtl="0">
              <a:spcBef>
                <a:spcPts val="0"/>
              </a:spcBef>
              <a:spcAft>
                <a:spcPts val="0"/>
              </a:spcAft>
              <a:buNone/>
              <a:defRPr sz="1867" b="0">
                <a:solidFill>
                  <a:schemeClr val="dk2"/>
                </a:solidFill>
              </a:defRPr>
            </a:lvl2pPr>
            <a:lvl3pPr lvl="2" algn="l" rtl="0">
              <a:spcBef>
                <a:spcPts val="0"/>
              </a:spcBef>
              <a:spcAft>
                <a:spcPts val="0"/>
              </a:spcAft>
              <a:buNone/>
              <a:defRPr sz="1867" b="0">
                <a:solidFill>
                  <a:schemeClr val="dk2"/>
                </a:solidFill>
              </a:defRPr>
            </a:lvl3pPr>
            <a:lvl4pPr lvl="3" algn="l" rtl="0">
              <a:spcBef>
                <a:spcPts val="0"/>
              </a:spcBef>
              <a:spcAft>
                <a:spcPts val="0"/>
              </a:spcAft>
              <a:buNone/>
              <a:defRPr sz="1867" b="0">
                <a:solidFill>
                  <a:schemeClr val="dk2"/>
                </a:solidFill>
              </a:defRPr>
            </a:lvl4pPr>
            <a:lvl5pPr lvl="4" algn="l" rtl="0">
              <a:spcBef>
                <a:spcPts val="0"/>
              </a:spcBef>
              <a:spcAft>
                <a:spcPts val="0"/>
              </a:spcAft>
              <a:buNone/>
              <a:defRPr sz="1867" b="0">
                <a:solidFill>
                  <a:schemeClr val="dk2"/>
                </a:solidFill>
              </a:defRPr>
            </a:lvl5pPr>
            <a:lvl6pPr lvl="5" algn="l" rtl="0">
              <a:spcBef>
                <a:spcPts val="0"/>
              </a:spcBef>
              <a:spcAft>
                <a:spcPts val="0"/>
              </a:spcAft>
              <a:buNone/>
              <a:defRPr sz="1867" b="0">
                <a:solidFill>
                  <a:schemeClr val="dk2"/>
                </a:solidFill>
              </a:defRPr>
            </a:lvl6pPr>
            <a:lvl7pPr lvl="6" algn="l" rtl="0">
              <a:spcBef>
                <a:spcPts val="0"/>
              </a:spcBef>
              <a:spcAft>
                <a:spcPts val="0"/>
              </a:spcAft>
              <a:buNone/>
              <a:defRPr sz="1867" b="0">
                <a:solidFill>
                  <a:schemeClr val="dk2"/>
                </a:solidFill>
              </a:defRPr>
            </a:lvl7pPr>
            <a:lvl8pPr lvl="7" algn="l" rtl="0">
              <a:spcBef>
                <a:spcPts val="0"/>
              </a:spcBef>
              <a:spcAft>
                <a:spcPts val="0"/>
              </a:spcAft>
              <a:buNone/>
              <a:defRPr sz="1867" b="0">
                <a:solidFill>
                  <a:schemeClr val="dk2"/>
                </a:solidFill>
              </a:defRPr>
            </a:lvl8pPr>
            <a:lvl9pPr lvl="8" algn="l" rtl="0">
              <a:spcBef>
                <a:spcPts val="0"/>
              </a:spcBef>
              <a:spcAft>
                <a:spcPts val="0"/>
              </a:spcAft>
              <a:buNone/>
              <a:defRPr sz="1867" b="0">
                <a:solidFill>
                  <a:schemeClr val="dk2"/>
                </a:solidFill>
              </a:defRPr>
            </a:lvl9pPr>
          </a:lstStyle>
          <a:p>
            <a:endParaRPr/>
          </a:p>
        </p:txBody>
      </p:sp>
      <p:sp>
        <p:nvSpPr>
          <p:cNvPr id="45" name="Google Shape;45;p13"/>
          <p:cNvSpPr txBox="1">
            <a:spLocks noGrp="1"/>
          </p:cNvSpPr>
          <p:nvPr>
            <p:ph type="subTitle" idx="5"/>
          </p:nvPr>
        </p:nvSpPr>
        <p:spPr>
          <a:xfrm>
            <a:off x="2576800" y="4360533"/>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667"/>
            </a:lvl1pPr>
            <a:lvl2pPr lvl="1" algn="l" rtl="0">
              <a:spcBef>
                <a:spcPts val="0"/>
              </a:spcBef>
              <a:spcAft>
                <a:spcPts val="0"/>
              </a:spcAft>
              <a:buNone/>
              <a:defRPr sz="2667"/>
            </a:lvl2pPr>
            <a:lvl3pPr lvl="2" algn="l" rtl="0">
              <a:spcBef>
                <a:spcPts val="0"/>
              </a:spcBef>
              <a:spcAft>
                <a:spcPts val="0"/>
              </a:spcAft>
              <a:buNone/>
              <a:defRPr sz="2667"/>
            </a:lvl3pPr>
            <a:lvl4pPr lvl="3" algn="l" rtl="0">
              <a:spcBef>
                <a:spcPts val="0"/>
              </a:spcBef>
              <a:spcAft>
                <a:spcPts val="0"/>
              </a:spcAft>
              <a:buNone/>
              <a:defRPr sz="2667"/>
            </a:lvl4pPr>
            <a:lvl5pPr lvl="4" algn="l" rtl="0">
              <a:spcBef>
                <a:spcPts val="0"/>
              </a:spcBef>
              <a:spcAft>
                <a:spcPts val="0"/>
              </a:spcAft>
              <a:buNone/>
              <a:defRPr sz="2667"/>
            </a:lvl5pPr>
            <a:lvl6pPr lvl="5" algn="l" rtl="0">
              <a:spcBef>
                <a:spcPts val="0"/>
              </a:spcBef>
              <a:spcAft>
                <a:spcPts val="0"/>
              </a:spcAft>
              <a:buNone/>
              <a:defRPr sz="2667"/>
            </a:lvl6pPr>
            <a:lvl7pPr lvl="6" algn="l" rtl="0">
              <a:spcBef>
                <a:spcPts val="0"/>
              </a:spcBef>
              <a:spcAft>
                <a:spcPts val="0"/>
              </a:spcAft>
              <a:buNone/>
              <a:defRPr sz="2667"/>
            </a:lvl7pPr>
            <a:lvl8pPr lvl="7" algn="l" rtl="0">
              <a:spcBef>
                <a:spcPts val="0"/>
              </a:spcBef>
              <a:spcAft>
                <a:spcPts val="0"/>
              </a:spcAft>
              <a:buNone/>
              <a:defRPr sz="2667"/>
            </a:lvl8pPr>
            <a:lvl9pPr lvl="8" algn="l" rtl="0">
              <a:spcBef>
                <a:spcPts val="0"/>
              </a:spcBef>
              <a:spcAft>
                <a:spcPts val="0"/>
              </a:spcAft>
              <a:buNone/>
              <a:defRPr sz="2667"/>
            </a:lvl9pPr>
          </a:lstStyle>
          <a:p>
            <a:endParaRPr/>
          </a:p>
        </p:txBody>
      </p:sp>
      <p:sp>
        <p:nvSpPr>
          <p:cNvPr id="46" name="Google Shape;46;p13"/>
          <p:cNvSpPr txBox="1">
            <a:spLocks noGrp="1"/>
          </p:cNvSpPr>
          <p:nvPr>
            <p:ph type="subTitle" idx="6"/>
          </p:nvPr>
        </p:nvSpPr>
        <p:spPr>
          <a:xfrm>
            <a:off x="2576800" y="4855451"/>
            <a:ext cx="3174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867" b="0">
                <a:solidFill>
                  <a:schemeClr val="dk2"/>
                </a:solidFill>
              </a:defRPr>
            </a:lvl1pPr>
            <a:lvl2pPr lvl="1" algn="l" rtl="0">
              <a:spcBef>
                <a:spcPts val="0"/>
              </a:spcBef>
              <a:spcAft>
                <a:spcPts val="0"/>
              </a:spcAft>
              <a:buNone/>
              <a:defRPr sz="1867" b="0">
                <a:solidFill>
                  <a:schemeClr val="dk2"/>
                </a:solidFill>
              </a:defRPr>
            </a:lvl2pPr>
            <a:lvl3pPr lvl="2" algn="l" rtl="0">
              <a:spcBef>
                <a:spcPts val="0"/>
              </a:spcBef>
              <a:spcAft>
                <a:spcPts val="0"/>
              </a:spcAft>
              <a:buNone/>
              <a:defRPr sz="1867" b="0">
                <a:solidFill>
                  <a:schemeClr val="dk2"/>
                </a:solidFill>
              </a:defRPr>
            </a:lvl3pPr>
            <a:lvl4pPr lvl="3" algn="l" rtl="0">
              <a:spcBef>
                <a:spcPts val="0"/>
              </a:spcBef>
              <a:spcAft>
                <a:spcPts val="0"/>
              </a:spcAft>
              <a:buNone/>
              <a:defRPr sz="1867" b="0">
                <a:solidFill>
                  <a:schemeClr val="dk2"/>
                </a:solidFill>
              </a:defRPr>
            </a:lvl4pPr>
            <a:lvl5pPr lvl="4" algn="l" rtl="0">
              <a:spcBef>
                <a:spcPts val="0"/>
              </a:spcBef>
              <a:spcAft>
                <a:spcPts val="0"/>
              </a:spcAft>
              <a:buNone/>
              <a:defRPr sz="1867" b="0">
                <a:solidFill>
                  <a:schemeClr val="dk2"/>
                </a:solidFill>
              </a:defRPr>
            </a:lvl5pPr>
            <a:lvl6pPr lvl="5" algn="l" rtl="0">
              <a:spcBef>
                <a:spcPts val="0"/>
              </a:spcBef>
              <a:spcAft>
                <a:spcPts val="0"/>
              </a:spcAft>
              <a:buNone/>
              <a:defRPr sz="1867" b="0">
                <a:solidFill>
                  <a:schemeClr val="dk2"/>
                </a:solidFill>
              </a:defRPr>
            </a:lvl6pPr>
            <a:lvl7pPr lvl="6" algn="l" rtl="0">
              <a:spcBef>
                <a:spcPts val="0"/>
              </a:spcBef>
              <a:spcAft>
                <a:spcPts val="0"/>
              </a:spcAft>
              <a:buNone/>
              <a:defRPr sz="1867" b="0">
                <a:solidFill>
                  <a:schemeClr val="dk2"/>
                </a:solidFill>
              </a:defRPr>
            </a:lvl7pPr>
            <a:lvl8pPr lvl="7" algn="l" rtl="0">
              <a:spcBef>
                <a:spcPts val="0"/>
              </a:spcBef>
              <a:spcAft>
                <a:spcPts val="0"/>
              </a:spcAft>
              <a:buNone/>
              <a:defRPr sz="1867" b="0">
                <a:solidFill>
                  <a:schemeClr val="dk2"/>
                </a:solidFill>
              </a:defRPr>
            </a:lvl8pPr>
            <a:lvl9pPr lvl="8" algn="l" rtl="0">
              <a:spcBef>
                <a:spcPts val="0"/>
              </a:spcBef>
              <a:spcAft>
                <a:spcPts val="0"/>
              </a:spcAft>
              <a:buNone/>
              <a:defRPr sz="1867" b="0">
                <a:solidFill>
                  <a:schemeClr val="dk2"/>
                </a:solidFill>
              </a:defRPr>
            </a:lvl9pPr>
          </a:lstStyle>
          <a:p>
            <a:endParaRPr/>
          </a:p>
        </p:txBody>
      </p:sp>
      <p:sp>
        <p:nvSpPr>
          <p:cNvPr id="47" name="Google Shape;47;p13"/>
          <p:cNvSpPr txBox="1">
            <a:spLocks noGrp="1"/>
          </p:cNvSpPr>
          <p:nvPr>
            <p:ph type="subTitle" idx="7"/>
          </p:nvPr>
        </p:nvSpPr>
        <p:spPr>
          <a:xfrm>
            <a:off x="7897227" y="4360533"/>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667"/>
            </a:lvl1pPr>
            <a:lvl2pPr lvl="1" algn="l" rtl="0">
              <a:spcBef>
                <a:spcPts val="0"/>
              </a:spcBef>
              <a:spcAft>
                <a:spcPts val="0"/>
              </a:spcAft>
              <a:buNone/>
              <a:defRPr sz="2667"/>
            </a:lvl2pPr>
            <a:lvl3pPr lvl="2" algn="l" rtl="0">
              <a:spcBef>
                <a:spcPts val="0"/>
              </a:spcBef>
              <a:spcAft>
                <a:spcPts val="0"/>
              </a:spcAft>
              <a:buNone/>
              <a:defRPr sz="2667"/>
            </a:lvl3pPr>
            <a:lvl4pPr lvl="3" algn="l" rtl="0">
              <a:spcBef>
                <a:spcPts val="0"/>
              </a:spcBef>
              <a:spcAft>
                <a:spcPts val="0"/>
              </a:spcAft>
              <a:buNone/>
              <a:defRPr sz="2667"/>
            </a:lvl4pPr>
            <a:lvl5pPr lvl="4" algn="l" rtl="0">
              <a:spcBef>
                <a:spcPts val="0"/>
              </a:spcBef>
              <a:spcAft>
                <a:spcPts val="0"/>
              </a:spcAft>
              <a:buNone/>
              <a:defRPr sz="2667"/>
            </a:lvl5pPr>
            <a:lvl6pPr lvl="5" algn="l" rtl="0">
              <a:spcBef>
                <a:spcPts val="0"/>
              </a:spcBef>
              <a:spcAft>
                <a:spcPts val="0"/>
              </a:spcAft>
              <a:buNone/>
              <a:defRPr sz="2667"/>
            </a:lvl6pPr>
            <a:lvl7pPr lvl="6" algn="l" rtl="0">
              <a:spcBef>
                <a:spcPts val="0"/>
              </a:spcBef>
              <a:spcAft>
                <a:spcPts val="0"/>
              </a:spcAft>
              <a:buNone/>
              <a:defRPr sz="2667"/>
            </a:lvl7pPr>
            <a:lvl8pPr lvl="7" algn="l" rtl="0">
              <a:spcBef>
                <a:spcPts val="0"/>
              </a:spcBef>
              <a:spcAft>
                <a:spcPts val="0"/>
              </a:spcAft>
              <a:buNone/>
              <a:defRPr sz="2667"/>
            </a:lvl8pPr>
            <a:lvl9pPr lvl="8" algn="l" rtl="0">
              <a:spcBef>
                <a:spcPts val="0"/>
              </a:spcBef>
              <a:spcAft>
                <a:spcPts val="0"/>
              </a:spcAft>
              <a:buNone/>
              <a:defRPr sz="2667"/>
            </a:lvl9pPr>
          </a:lstStyle>
          <a:p>
            <a:endParaRPr/>
          </a:p>
        </p:txBody>
      </p:sp>
      <p:sp>
        <p:nvSpPr>
          <p:cNvPr id="48" name="Google Shape;48;p13"/>
          <p:cNvSpPr txBox="1">
            <a:spLocks noGrp="1"/>
          </p:cNvSpPr>
          <p:nvPr>
            <p:ph type="subTitle" idx="8"/>
          </p:nvPr>
        </p:nvSpPr>
        <p:spPr>
          <a:xfrm>
            <a:off x="7897227" y="4855451"/>
            <a:ext cx="3174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867" b="0">
                <a:solidFill>
                  <a:schemeClr val="dk2"/>
                </a:solidFill>
              </a:defRPr>
            </a:lvl1pPr>
            <a:lvl2pPr lvl="1" algn="l" rtl="0">
              <a:spcBef>
                <a:spcPts val="0"/>
              </a:spcBef>
              <a:spcAft>
                <a:spcPts val="0"/>
              </a:spcAft>
              <a:buNone/>
              <a:defRPr sz="1867" b="0">
                <a:solidFill>
                  <a:schemeClr val="dk2"/>
                </a:solidFill>
              </a:defRPr>
            </a:lvl2pPr>
            <a:lvl3pPr lvl="2" algn="l" rtl="0">
              <a:spcBef>
                <a:spcPts val="0"/>
              </a:spcBef>
              <a:spcAft>
                <a:spcPts val="0"/>
              </a:spcAft>
              <a:buNone/>
              <a:defRPr sz="1867" b="0">
                <a:solidFill>
                  <a:schemeClr val="dk2"/>
                </a:solidFill>
              </a:defRPr>
            </a:lvl3pPr>
            <a:lvl4pPr lvl="3" algn="l" rtl="0">
              <a:spcBef>
                <a:spcPts val="0"/>
              </a:spcBef>
              <a:spcAft>
                <a:spcPts val="0"/>
              </a:spcAft>
              <a:buNone/>
              <a:defRPr sz="1867" b="0">
                <a:solidFill>
                  <a:schemeClr val="dk2"/>
                </a:solidFill>
              </a:defRPr>
            </a:lvl4pPr>
            <a:lvl5pPr lvl="4" algn="l" rtl="0">
              <a:spcBef>
                <a:spcPts val="0"/>
              </a:spcBef>
              <a:spcAft>
                <a:spcPts val="0"/>
              </a:spcAft>
              <a:buNone/>
              <a:defRPr sz="1867" b="0">
                <a:solidFill>
                  <a:schemeClr val="dk2"/>
                </a:solidFill>
              </a:defRPr>
            </a:lvl5pPr>
            <a:lvl6pPr lvl="5" algn="l" rtl="0">
              <a:spcBef>
                <a:spcPts val="0"/>
              </a:spcBef>
              <a:spcAft>
                <a:spcPts val="0"/>
              </a:spcAft>
              <a:buNone/>
              <a:defRPr sz="1867" b="0">
                <a:solidFill>
                  <a:schemeClr val="dk2"/>
                </a:solidFill>
              </a:defRPr>
            </a:lvl6pPr>
            <a:lvl7pPr lvl="6" algn="l" rtl="0">
              <a:spcBef>
                <a:spcPts val="0"/>
              </a:spcBef>
              <a:spcAft>
                <a:spcPts val="0"/>
              </a:spcAft>
              <a:buNone/>
              <a:defRPr sz="1867" b="0">
                <a:solidFill>
                  <a:schemeClr val="dk2"/>
                </a:solidFill>
              </a:defRPr>
            </a:lvl7pPr>
            <a:lvl8pPr lvl="7" algn="l" rtl="0">
              <a:spcBef>
                <a:spcPts val="0"/>
              </a:spcBef>
              <a:spcAft>
                <a:spcPts val="0"/>
              </a:spcAft>
              <a:buNone/>
              <a:defRPr sz="1867" b="0">
                <a:solidFill>
                  <a:schemeClr val="dk2"/>
                </a:solidFill>
              </a:defRPr>
            </a:lvl8pPr>
            <a:lvl9pPr lvl="8" algn="l" rtl="0">
              <a:spcBef>
                <a:spcPts val="0"/>
              </a:spcBef>
              <a:spcAft>
                <a:spcPts val="0"/>
              </a:spcAft>
              <a:buNone/>
              <a:defRPr sz="1867" b="0">
                <a:solidFill>
                  <a:schemeClr val="dk2"/>
                </a:solidFill>
              </a:defRPr>
            </a:lvl9pPr>
          </a:lstStyle>
          <a:p>
            <a:endParaRPr/>
          </a:p>
        </p:txBody>
      </p:sp>
      <p:sp>
        <p:nvSpPr>
          <p:cNvPr id="49" name="Google Shape;49;p13"/>
          <p:cNvSpPr txBox="1">
            <a:spLocks noGrp="1"/>
          </p:cNvSpPr>
          <p:nvPr>
            <p:ph type="title" hasCustomPrompt="1"/>
          </p:nvPr>
        </p:nvSpPr>
        <p:spPr>
          <a:xfrm>
            <a:off x="1476304" y="2601880"/>
            <a:ext cx="13728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b="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50" name="Google Shape;50;p13"/>
          <p:cNvSpPr txBox="1">
            <a:spLocks noGrp="1"/>
          </p:cNvSpPr>
          <p:nvPr>
            <p:ph type="title" idx="9" hasCustomPrompt="1"/>
          </p:nvPr>
        </p:nvSpPr>
        <p:spPr>
          <a:xfrm>
            <a:off x="1476304" y="4758664"/>
            <a:ext cx="13728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b="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51" name="Google Shape;51;p13"/>
          <p:cNvSpPr txBox="1">
            <a:spLocks noGrp="1"/>
          </p:cNvSpPr>
          <p:nvPr>
            <p:ph type="title" idx="13" hasCustomPrompt="1"/>
          </p:nvPr>
        </p:nvSpPr>
        <p:spPr>
          <a:xfrm>
            <a:off x="6764137" y="2601880"/>
            <a:ext cx="13728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b="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52" name="Google Shape;52;p13"/>
          <p:cNvSpPr txBox="1">
            <a:spLocks noGrp="1"/>
          </p:cNvSpPr>
          <p:nvPr>
            <p:ph type="title" idx="14" hasCustomPrompt="1"/>
          </p:nvPr>
        </p:nvSpPr>
        <p:spPr>
          <a:xfrm>
            <a:off x="6764137" y="4758664"/>
            <a:ext cx="13728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b="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53" name="Google Shape;53;p13"/>
          <p:cNvSpPr txBox="1">
            <a:spLocks noGrp="1"/>
          </p:cNvSpPr>
          <p:nvPr>
            <p:ph type="title" idx="15"/>
          </p:nvPr>
        </p:nvSpPr>
        <p:spPr>
          <a:xfrm>
            <a:off x="954533" y="807533"/>
            <a:ext cx="731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3862536287"/>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4"/>
        <p:cNvGrpSpPr/>
        <p:nvPr/>
      </p:nvGrpSpPr>
      <p:grpSpPr>
        <a:xfrm>
          <a:off x="0" y="0"/>
          <a:ext cx="0" cy="0"/>
          <a:chOff x="0" y="0"/>
          <a:chExt cx="0" cy="0"/>
        </a:xfrm>
      </p:grpSpPr>
      <p:sp>
        <p:nvSpPr>
          <p:cNvPr id="55" name="Google Shape;55;p14"/>
          <p:cNvSpPr txBox="1">
            <a:spLocks noGrp="1"/>
          </p:cNvSpPr>
          <p:nvPr>
            <p:ph type="subTitle" idx="1"/>
          </p:nvPr>
        </p:nvSpPr>
        <p:spPr>
          <a:xfrm rot="282725">
            <a:off x="1310569" y="2622913"/>
            <a:ext cx="3174731" cy="539032"/>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56" name="Google Shape;56;p14"/>
          <p:cNvSpPr txBox="1">
            <a:spLocks noGrp="1"/>
          </p:cNvSpPr>
          <p:nvPr>
            <p:ph type="subTitle" idx="2"/>
          </p:nvPr>
        </p:nvSpPr>
        <p:spPr>
          <a:xfrm rot="282799">
            <a:off x="1452698" y="3113690"/>
            <a:ext cx="2799065" cy="695955"/>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solidFill>
                  <a:schemeClr val="dk1"/>
                </a:solidFill>
              </a:defRPr>
            </a:lvl1pPr>
            <a:lvl2pPr lvl="1" algn="ctr" rtl="0">
              <a:spcBef>
                <a:spcPts val="0"/>
              </a:spcBef>
              <a:spcAft>
                <a:spcPts val="0"/>
              </a:spcAft>
              <a:buNone/>
              <a:defRPr sz="1867" b="0">
                <a:solidFill>
                  <a:schemeClr val="dk1"/>
                </a:solidFill>
              </a:defRPr>
            </a:lvl2pPr>
            <a:lvl3pPr lvl="2" algn="ctr" rtl="0">
              <a:spcBef>
                <a:spcPts val="0"/>
              </a:spcBef>
              <a:spcAft>
                <a:spcPts val="0"/>
              </a:spcAft>
              <a:buNone/>
              <a:defRPr sz="1867" b="0">
                <a:solidFill>
                  <a:schemeClr val="dk1"/>
                </a:solidFill>
              </a:defRPr>
            </a:lvl3pPr>
            <a:lvl4pPr lvl="3" algn="ctr" rtl="0">
              <a:spcBef>
                <a:spcPts val="0"/>
              </a:spcBef>
              <a:spcAft>
                <a:spcPts val="0"/>
              </a:spcAft>
              <a:buNone/>
              <a:defRPr sz="1867" b="0">
                <a:solidFill>
                  <a:schemeClr val="dk1"/>
                </a:solidFill>
              </a:defRPr>
            </a:lvl4pPr>
            <a:lvl5pPr lvl="4" algn="ctr" rtl="0">
              <a:spcBef>
                <a:spcPts val="0"/>
              </a:spcBef>
              <a:spcAft>
                <a:spcPts val="0"/>
              </a:spcAft>
              <a:buNone/>
              <a:defRPr sz="1867" b="0">
                <a:solidFill>
                  <a:schemeClr val="dk1"/>
                </a:solidFill>
              </a:defRPr>
            </a:lvl5pPr>
            <a:lvl6pPr lvl="5" algn="ctr" rtl="0">
              <a:spcBef>
                <a:spcPts val="0"/>
              </a:spcBef>
              <a:spcAft>
                <a:spcPts val="0"/>
              </a:spcAft>
              <a:buNone/>
              <a:defRPr sz="1867" b="0">
                <a:solidFill>
                  <a:schemeClr val="dk1"/>
                </a:solidFill>
              </a:defRPr>
            </a:lvl6pPr>
            <a:lvl7pPr lvl="6" algn="ctr" rtl="0">
              <a:spcBef>
                <a:spcPts val="0"/>
              </a:spcBef>
              <a:spcAft>
                <a:spcPts val="0"/>
              </a:spcAft>
              <a:buNone/>
              <a:defRPr sz="1867" b="0">
                <a:solidFill>
                  <a:schemeClr val="dk1"/>
                </a:solidFill>
              </a:defRPr>
            </a:lvl7pPr>
            <a:lvl8pPr lvl="7" algn="ctr" rtl="0">
              <a:spcBef>
                <a:spcPts val="0"/>
              </a:spcBef>
              <a:spcAft>
                <a:spcPts val="0"/>
              </a:spcAft>
              <a:buNone/>
              <a:defRPr sz="1867" b="0">
                <a:solidFill>
                  <a:schemeClr val="dk1"/>
                </a:solidFill>
              </a:defRPr>
            </a:lvl8pPr>
            <a:lvl9pPr lvl="8" algn="ctr" rtl="0">
              <a:spcBef>
                <a:spcPts val="0"/>
              </a:spcBef>
              <a:spcAft>
                <a:spcPts val="0"/>
              </a:spcAft>
              <a:buNone/>
              <a:defRPr sz="1867" b="0">
                <a:solidFill>
                  <a:schemeClr val="dk1"/>
                </a:solidFill>
              </a:defRPr>
            </a:lvl9pPr>
          </a:lstStyle>
          <a:p>
            <a:endParaRPr/>
          </a:p>
        </p:txBody>
      </p:sp>
      <p:sp>
        <p:nvSpPr>
          <p:cNvPr id="57" name="Google Shape;57;p14"/>
          <p:cNvSpPr txBox="1">
            <a:spLocks noGrp="1"/>
          </p:cNvSpPr>
          <p:nvPr>
            <p:ph type="subTitle" idx="3"/>
          </p:nvPr>
        </p:nvSpPr>
        <p:spPr>
          <a:xfrm rot="-224091">
            <a:off x="4469516" y="2514475"/>
            <a:ext cx="3174743" cy="539151"/>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58" name="Google Shape;58;p14"/>
          <p:cNvSpPr txBox="1">
            <a:spLocks noGrp="1"/>
          </p:cNvSpPr>
          <p:nvPr>
            <p:ph type="subTitle" idx="4"/>
          </p:nvPr>
        </p:nvSpPr>
        <p:spPr>
          <a:xfrm rot="-224172">
            <a:off x="4706096" y="3007628"/>
            <a:ext cx="2799149" cy="695869"/>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solidFill>
                  <a:schemeClr val="dk1"/>
                </a:solidFill>
              </a:defRPr>
            </a:lvl1pPr>
            <a:lvl2pPr lvl="1" algn="ctr" rtl="0">
              <a:spcBef>
                <a:spcPts val="0"/>
              </a:spcBef>
              <a:spcAft>
                <a:spcPts val="0"/>
              </a:spcAft>
              <a:buNone/>
              <a:defRPr sz="1867" b="0">
                <a:solidFill>
                  <a:schemeClr val="dk1"/>
                </a:solidFill>
              </a:defRPr>
            </a:lvl2pPr>
            <a:lvl3pPr lvl="2" algn="ctr" rtl="0">
              <a:spcBef>
                <a:spcPts val="0"/>
              </a:spcBef>
              <a:spcAft>
                <a:spcPts val="0"/>
              </a:spcAft>
              <a:buNone/>
              <a:defRPr sz="1867" b="0">
                <a:solidFill>
                  <a:schemeClr val="dk1"/>
                </a:solidFill>
              </a:defRPr>
            </a:lvl3pPr>
            <a:lvl4pPr lvl="3" algn="ctr" rtl="0">
              <a:spcBef>
                <a:spcPts val="0"/>
              </a:spcBef>
              <a:spcAft>
                <a:spcPts val="0"/>
              </a:spcAft>
              <a:buNone/>
              <a:defRPr sz="1867" b="0">
                <a:solidFill>
                  <a:schemeClr val="dk1"/>
                </a:solidFill>
              </a:defRPr>
            </a:lvl4pPr>
            <a:lvl5pPr lvl="4" algn="ctr" rtl="0">
              <a:spcBef>
                <a:spcPts val="0"/>
              </a:spcBef>
              <a:spcAft>
                <a:spcPts val="0"/>
              </a:spcAft>
              <a:buNone/>
              <a:defRPr sz="1867" b="0">
                <a:solidFill>
                  <a:schemeClr val="dk1"/>
                </a:solidFill>
              </a:defRPr>
            </a:lvl5pPr>
            <a:lvl6pPr lvl="5" algn="ctr" rtl="0">
              <a:spcBef>
                <a:spcPts val="0"/>
              </a:spcBef>
              <a:spcAft>
                <a:spcPts val="0"/>
              </a:spcAft>
              <a:buNone/>
              <a:defRPr sz="1867" b="0">
                <a:solidFill>
                  <a:schemeClr val="dk1"/>
                </a:solidFill>
              </a:defRPr>
            </a:lvl6pPr>
            <a:lvl7pPr lvl="6" algn="ctr" rtl="0">
              <a:spcBef>
                <a:spcPts val="0"/>
              </a:spcBef>
              <a:spcAft>
                <a:spcPts val="0"/>
              </a:spcAft>
              <a:buNone/>
              <a:defRPr sz="1867" b="0">
                <a:solidFill>
                  <a:schemeClr val="dk1"/>
                </a:solidFill>
              </a:defRPr>
            </a:lvl7pPr>
            <a:lvl8pPr lvl="7" algn="ctr" rtl="0">
              <a:spcBef>
                <a:spcPts val="0"/>
              </a:spcBef>
              <a:spcAft>
                <a:spcPts val="0"/>
              </a:spcAft>
              <a:buNone/>
              <a:defRPr sz="1867" b="0">
                <a:solidFill>
                  <a:schemeClr val="dk1"/>
                </a:solidFill>
              </a:defRPr>
            </a:lvl8pPr>
            <a:lvl9pPr lvl="8" algn="ctr" rtl="0">
              <a:spcBef>
                <a:spcPts val="0"/>
              </a:spcBef>
              <a:spcAft>
                <a:spcPts val="0"/>
              </a:spcAft>
              <a:buNone/>
              <a:defRPr sz="1867" b="0">
                <a:solidFill>
                  <a:schemeClr val="dk1"/>
                </a:solidFill>
              </a:defRPr>
            </a:lvl9pPr>
          </a:lstStyle>
          <a:p>
            <a:endParaRPr/>
          </a:p>
        </p:txBody>
      </p:sp>
      <p:sp>
        <p:nvSpPr>
          <p:cNvPr id="59" name="Google Shape;59;p14"/>
          <p:cNvSpPr txBox="1">
            <a:spLocks noGrp="1"/>
          </p:cNvSpPr>
          <p:nvPr>
            <p:ph type="subTitle" idx="5"/>
          </p:nvPr>
        </p:nvSpPr>
        <p:spPr>
          <a:xfrm>
            <a:off x="7650369" y="2418200"/>
            <a:ext cx="3174800" cy="53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0" name="Google Shape;60;p14"/>
          <p:cNvSpPr txBox="1">
            <a:spLocks noGrp="1"/>
          </p:cNvSpPr>
          <p:nvPr>
            <p:ph type="subTitle" idx="6"/>
          </p:nvPr>
        </p:nvSpPr>
        <p:spPr>
          <a:xfrm>
            <a:off x="7838169" y="2907467"/>
            <a:ext cx="2799200" cy="69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solidFill>
                  <a:schemeClr val="dk1"/>
                </a:solidFill>
              </a:defRPr>
            </a:lvl1pPr>
            <a:lvl2pPr lvl="1" algn="ctr" rtl="0">
              <a:spcBef>
                <a:spcPts val="0"/>
              </a:spcBef>
              <a:spcAft>
                <a:spcPts val="0"/>
              </a:spcAft>
              <a:buNone/>
              <a:defRPr sz="1867" b="0">
                <a:solidFill>
                  <a:schemeClr val="dk1"/>
                </a:solidFill>
              </a:defRPr>
            </a:lvl2pPr>
            <a:lvl3pPr lvl="2" algn="ctr" rtl="0">
              <a:spcBef>
                <a:spcPts val="0"/>
              </a:spcBef>
              <a:spcAft>
                <a:spcPts val="0"/>
              </a:spcAft>
              <a:buNone/>
              <a:defRPr sz="1867" b="0">
                <a:solidFill>
                  <a:schemeClr val="dk1"/>
                </a:solidFill>
              </a:defRPr>
            </a:lvl3pPr>
            <a:lvl4pPr lvl="3" algn="ctr" rtl="0">
              <a:spcBef>
                <a:spcPts val="0"/>
              </a:spcBef>
              <a:spcAft>
                <a:spcPts val="0"/>
              </a:spcAft>
              <a:buNone/>
              <a:defRPr sz="1867" b="0">
                <a:solidFill>
                  <a:schemeClr val="dk1"/>
                </a:solidFill>
              </a:defRPr>
            </a:lvl4pPr>
            <a:lvl5pPr lvl="4" algn="ctr" rtl="0">
              <a:spcBef>
                <a:spcPts val="0"/>
              </a:spcBef>
              <a:spcAft>
                <a:spcPts val="0"/>
              </a:spcAft>
              <a:buNone/>
              <a:defRPr sz="1867" b="0">
                <a:solidFill>
                  <a:schemeClr val="dk1"/>
                </a:solidFill>
              </a:defRPr>
            </a:lvl5pPr>
            <a:lvl6pPr lvl="5" algn="ctr" rtl="0">
              <a:spcBef>
                <a:spcPts val="0"/>
              </a:spcBef>
              <a:spcAft>
                <a:spcPts val="0"/>
              </a:spcAft>
              <a:buNone/>
              <a:defRPr sz="1867" b="0">
                <a:solidFill>
                  <a:schemeClr val="dk1"/>
                </a:solidFill>
              </a:defRPr>
            </a:lvl6pPr>
            <a:lvl7pPr lvl="6" algn="ctr" rtl="0">
              <a:spcBef>
                <a:spcPts val="0"/>
              </a:spcBef>
              <a:spcAft>
                <a:spcPts val="0"/>
              </a:spcAft>
              <a:buNone/>
              <a:defRPr sz="1867" b="0">
                <a:solidFill>
                  <a:schemeClr val="dk1"/>
                </a:solidFill>
              </a:defRPr>
            </a:lvl7pPr>
            <a:lvl8pPr lvl="7" algn="ctr" rtl="0">
              <a:spcBef>
                <a:spcPts val="0"/>
              </a:spcBef>
              <a:spcAft>
                <a:spcPts val="0"/>
              </a:spcAft>
              <a:buNone/>
              <a:defRPr sz="1867" b="0">
                <a:solidFill>
                  <a:schemeClr val="dk1"/>
                </a:solidFill>
              </a:defRPr>
            </a:lvl8pPr>
            <a:lvl9pPr lvl="8" algn="ctr" rtl="0">
              <a:spcBef>
                <a:spcPts val="0"/>
              </a:spcBef>
              <a:spcAft>
                <a:spcPts val="0"/>
              </a:spcAft>
              <a:buNone/>
              <a:defRPr sz="1867" b="0">
                <a:solidFill>
                  <a:schemeClr val="dk1"/>
                </a:solidFill>
              </a:defRPr>
            </a:lvl9pPr>
          </a:lstStyle>
          <a:p>
            <a:endParaRPr/>
          </a:p>
        </p:txBody>
      </p:sp>
      <p:sp>
        <p:nvSpPr>
          <p:cNvPr id="61" name="Google Shape;61;p14"/>
          <p:cNvSpPr txBox="1">
            <a:spLocks noGrp="1"/>
          </p:cNvSpPr>
          <p:nvPr>
            <p:ph type="subTitle" idx="7"/>
          </p:nvPr>
        </p:nvSpPr>
        <p:spPr>
          <a:xfrm rot="-189372">
            <a:off x="1303376" y="4912767"/>
            <a:ext cx="3174816" cy="539213"/>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2" name="Google Shape;62;p14"/>
          <p:cNvSpPr txBox="1">
            <a:spLocks noGrp="1"/>
          </p:cNvSpPr>
          <p:nvPr>
            <p:ph type="subTitle" idx="8"/>
          </p:nvPr>
        </p:nvSpPr>
        <p:spPr>
          <a:xfrm rot="-189236">
            <a:off x="1526267" y="5416134"/>
            <a:ext cx="2799040" cy="69586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solidFill>
                  <a:schemeClr val="dk1"/>
                </a:solidFill>
              </a:defRPr>
            </a:lvl1pPr>
            <a:lvl2pPr lvl="1" algn="ctr" rtl="0">
              <a:spcBef>
                <a:spcPts val="0"/>
              </a:spcBef>
              <a:spcAft>
                <a:spcPts val="0"/>
              </a:spcAft>
              <a:buNone/>
              <a:defRPr sz="1867" b="0">
                <a:solidFill>
                  <a:schemeClr val="dk1"/>
                </a:solidFill>
              </a:defRPr>
            </a:lvl2pPr>
            <a:lvl3pPr lvl="2" algn="ctr" rtl="0">
              <a:spcBef>
                <a:spcPts val="0"/>
              </a:spcBef>
              <a:spcAft>
                <a:spcPts val="0"/>
              </a:spcAft>
              <a:buNone/>
              <a:defRPr sz="1867" b="0">
                <a:solidFill>
                  <a:schemeClr val="dk1"/>
                </a:solidFill>
              </a:defRPr>
            </a:lvl3pPr>
            <a:lvl4pPr lvl="3" algn="ctr" rtl="0">
              <a:spcBef>
                <a:spcPts val="0"/>
              </a:spcBef>
              <a:spcAft>
                <a:spcPts val="0"/>
              </a:spcAft>
              <a:buNone/>
              <a:defRPr sz="1867" b="0">
                <a:solidFill>
                  <a:schemeClr val="dk1"/>
                </a:solidFill>
              </a:defRPr>
            </a:lvl4pPr>
            <a:lvl5pPr lvl="4" algn="ctr" rtl="0">
              <a:spcBef>
                <a:spcPts val="0"/>
              </a:spcBef>
              <a:spcAft>
                <a:spcPts val="0"/>
              </a:spcAft>
              <a:buNone/>
              <a:defRPr sz="1867" b="0">
                <a:solidFill>
                  <a:schemeClr val="dk1"/>
                </a:solidFill>
              </a:defRPr>
            </a:lvl5pPr>
            <a:lvl6pPr lvl="5" algn="ctr" rtl="0">
              <a:spcBef>
                <a:spcPts val="0"/>
              </a:spcBef>
              <a:spcAft>
                <a:spcPts val="0"/>
              </a:spcAft>
              <a:buNone/>
              <a:defRPr sz="1867" b="0">
                <a:solidFill>
                  <a:schemeClr val="dk1"/>
                </a:solidFill>
              </a:defRPr>
            </a:lvl6pPr>
            <a:lvl7pPr lvl="6" algn="ctr" rtl="0">
              <a:spcBef>
                <a:spcPts val="0"/>
              </a:spcBef>
              <a:spcAft>
                <a:spcPts val="0"/>
              </a:spcAft>
              <a:buNone/>
              <a:defRPr sz="1867" b="0">
                <a:solidFill>
                  <a:schemeClr val="dk1"/>
                </a:solidFill>
              </a:defRPr>
            </a:lvl7pPr>
            <a:lvl8pPr lvl="7" algn="ctr" rtl="0">
              <a:spcBef>
                <a:spcPts val="0"/>
              </a:spcBef>
              <a:spcAft>
                <a:spcPts val="0"/>
              </a:spcAft>
              <a:buNone/>
              <a:defRPr sz="1867" b="0">
                <a:solidFill>
                  <a:schemeClr val="dk1"/>
                </a:solidFill>
              </a:defRPr>
            </a:lvl8pPr>
            <a:lvl9pPr lvl="8" algn="ctr" rtl="0">
              <a:spcBef>
                <a:spcPts val="0"/>
              </a:spcBef>
              <a:spcAft>
                <a:spcPts val="0"/>
              </a:spcAft>
              <a:buNone/>
              <a:defRPr sz="1867" b="0">
                <a:solidFill>
                  <a:schemeClr val="dk1"/>
                </a:solidFill>
              </a:defRPr>
            </a:lvl9pPr>
          </a:lstStyle>
          <a:p>
            <a:endParaRPr/>
          </a:p>
        </p:txBody>
      </p:sp>
      <p:sp>
        <p:nvSpPr>
          <p:cNvPr id="63" name="Google Shape;63;p14"/>
          <p:cNvSpPr txBox="1">
            <a:spLocks noGrp="1"/>
          </p:cNvSpPr>
          <p:nvPr>
            <p:ph type="subTitle" idx="9"/>
          </p:nvPr>
        </p:nvSpPr>
        <p:spPr>
          <a:xfrm>
            <a:off x="4474039" y="4924833"/>
            <a:ext cx="3174800" cy="53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4" name="Google Shape;64;p14"/>
          <p:cNvSpPr txBox="1">
            <a:spLocks noGrp="1"/>
          </p:cNvSpPr>
          <p:nvPr>
            <p:ph type="subTitle" idx="13"/>
          </p:nvPr>
        </p:nvSpPr>
        <p:spPr>
          <a:xfrm>
            <a:off x="4663372" y="5414667"/>
            <a:ext cx="2799200" cy="69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solidFill>
                  <a:schemeClr val="dk1"/>
                </a:solidFill>
              </a:defRPr>
            </a:lvl1pPr>
            <a:lvl2pPr lvl="1" algn="ctr" rtl="0">
              <a:spcBef>
                <a:spcPts val="0"/>
              </a:spcBef>
              <a:spcAft>
                <a:spcPts val="0"/>
              </a:spcAft>
              <a:buNone/>
              <a:defRPr sz="1867" b="0">
                <a:solidFill>
                  <a:schemeClr val="dk1"/>
                </a:solidFill>
              </a:defRPr>
            </a:lvl2pPr>
            <a:lvl3pPr lvl="2" algn="ctr" rtl="0">
              <a:spcBef>
                <a:spcPts val="0"/>
              </a:spcBef>
              <a:spcAft>
                <a:spcPts val="0"/>
              </a:spcAft>
              <a:buNone/>
              <a:defRPr sz="1867" b="0">
                <a:solidFill>
                  <a:schemeClr val="dk1"/>
                </a:solidFill>
              </a:defRPr>
            </a:lvl3pPr>
            <a:lvl4pPr lvl="3" algn="ctr" rtl="0">
              <a:spcBef>
                <a:spcPts val="0"/>
              </a:spcBef>
              <a:spcAft>
                <a:spcPts val="0"/>
              </a:spcAft>
              <a:buNone/>
              <a:defRPr sz="1867" b="0">
                <a:solidFill>
                  <a:schemeClr val="dk1"/>
                </a:solidFill>
              </a:defRPr>
            </a:lvl4pPr>
            <a:lvl5pPr lvl="4" algn="ctr" rtl="0">
              <a:spcBef>
                <a:spcPts val="0"/>
              </a:spcBef>
              <a:spcAft>
                <a:spcPts val="0"/>
              </a:spcAft>
              <a:buNone/>
              <a:defRPr sz="1867" b="0">
                <a:solidFill>
                  <a:schemeClr val="dk1"/>
                </a:solidFill>
              </a:defRPr>
            </a:lvl5pPr>
            <a:lvl6pPr lvl="5" algn="ctr" rtl="0">
              <a:spcBef>
                <a:spcPts val="0"/>
              </a:spcBef>
              <a:spcAft>
                <a:spcPts val="0"/>
              </a:spcAft>
              <a:buNone/>
              <a:defRPr sz="1867" b="0">
                <a:solidFill>
                  <a:schemeClr val="dk1"/>
                </a:solidFill>
              </a:defRPr>
            </a:lvl6pPr>
            <a:lvl7pPr lvl="6" algn="ctr" rtl="0">
              <a:spcBef>
                <a:spcPts val="0"/>
              </a:spcBef>
              <a:spcAft>
                <a:spcPts val="0"/>
              </a:spcAft>
              <a:buNone/>
              <a:defRPr sz="1867" b="0">
                <a:solidFill>
                  <a:schemeClr val="dk1"/>
                </a:solidFill>
              </a:defRPr>
            </a:lvl7pPr>
            <a:lvl8pPr lvl="7" algn="ctr" rtl="0">
              <a:spcBef>
                <a:spcPts val="0"/>
              </a:spcBef>
              <a:spcAft>
                <a:spcPts val="0"/>
              </a:spcAft>
              <a:buNone/>
              <a:defRPr sz="1867" b="0">
                <a:solidFill>
                  <a:schemeClr val="dk1"/>
                </a:solidFill>
              </a:defRPr>
            </a:lvl8pPr>
            <a:lvl9pPr lvl="8" algn="ctr" rtl="0">
              <a:spcBef>
                <a:spcPts val="0"/>
              </a:spcBef>
              <a:spcAft>
                <a:spcPts val="0"/>
              </a:spcAft>
              <a:buNone/>
              <a:defRPr sz="1867" b="0">
                <a:solidFill>
                  <a:schemeClr val="dk1"/>
                </a:solidFill>
              </a:defRPr>
            </a:lvl9pPr>
          </a:lstStyle>
          <a:p>
            <a:endParaRPr/>
          </a:p>
        </p:txBody>
      </p:sp>
      <p:sp>
        <p:nvSpPr>
          <p:cNvPr id="65" name="Google Shape;65;p14"/>
          <p:cNvSpPr txBox="1">
            <a:spLocks noGrp="1"/>
          </p:cNvSpPr>
          <p:nvPr>
            <p:ph type="subTitle" idx="14"/>
          </p:nvPr>
        </p:nvSpPr>
        <p:spPr>
          <a:xfrm rot="208906">
            <a:off x="7648802" y="4912668"/>
            <a:ext cx="3174660" cy="539399"/>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6" name="Google Shape;66;p14"/>
          <p:cNvSpPr txBox="1">
            <a:spLocks noGrp="1"/>
          </p:cNvSpPr>
          <p:nvPr>
            <p:ph type="subTitle" idx="15"/>
          </p:nvPr>
        </p:nvSpPr>
        <p:spPr>
          <a:xfrm rot="208911">
            <a:off x="7792135" y="5413294"/>
            <a:ext cx="2799167" cy="696092"/>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solidFill>
                  <a:schemeClr val="dk1"/>
                </a:solidFill>
              </a:defRPr>
            </a:lvl1pPr>
            <a:lvl2pPr lvl="1" algn="ctr" rtl="0">
              <a:spcBef>
                <a:spcPts val="0"/>
              </a:spcBef>
              <a:spcAft>
                <a:spcPts val="0"/>
              </a:spcAft>
              <a:buNone/>
              <a:defRPr sz="1867" b="0">
                <a:solidFill>
                  <a:schemeClr val="dk1"/>
                </a:solidFill>
              </a:defRPr>
            </a:lvl2pPr>
            <a:lvl3pPr lvl="2" algn="ctr" rtl="0">
              <a:spcBef>
                <a:spcPts val="0"/>
              </a:spcBef>
              <a:spcAft>
                <a:spcPts val="0"/>
              </a:spcAft>
              <a:buNone/>
              <a:defRPr sz="1867" b="0">
                <a:solidFill>
                  <a:schemeClr val="dk1"/>
                </a:solidFill>
              </a:defRPr>
            </a:lvl3pPr>
            <a:lvl4pPr lvl="3" algn="ctr" rtl="0">
              <a:spcBef>
                <a:spcPts val="0"/>
              </a:spcBef>
              <a:spcAft>
                <a:spcPts val="0"/>
              </a:spcAft>
              <a:buNone/>
              <a:defRPr sz="1867" b="0">
                <a:solidFill>
                  <a:schemeClr val="dk1"/>
                </a:solidFill>
              </a:defRPr>
            </a:lvl4pPr>
            <a:lvl5pPr lvl="4" algn="ctr" rtl="0">
              <a:spcBef>
                <a:spcPts val="0"/>
              </a:spcBef>
              <a:spcAft>
                <a:spcPts val="0"/>
              </a:spcAft>
              <a:buNone/>
              <a:defRPr sz="1867" b="0">
                <a:solidFill>
                  <a:schemeClr val="dk1"/>
                </a:solidFill>
              </a:defRPr>
            </a:lvl5pPr>
            <a:lvl6pPr lvl="5" algn="ctr" rtl="0">
              <a:spcBef>
                <a:spcPts val="0"/>
              </a:spcBef>
              <a:spcAft>
                <a:spcPts val="0"/>
              </a:spcAft>
              <a:buNone/>
              <a:defRPr sz="1867" b="0">
                <a:solidFill>
                  <a:schemeClr val="dk1"/>
                </a:solidFill>
              </a:defRPr>
            </a:lvl6pPr>
            <a:lvl7pPr lvl="6" algn="ctr" rtl="0">
              <a:spcBef>
                <a:spcPts val="0"/>
              </a:spcBef>
              <a:spcAft>
                <a:spcPts val="0"/>
              </a:spcAft>
              <a:buNone/>
              <a:defRPr sz="1867" b="0">
                <a:solidFill>
                  <a:schemeClr val="dk1"/>
                </a:solidFill>
              </a:defRPr>
            </a:lvl7pPr>
            <a:lvl8pPr lvl="7" algn="ctr" rtl="0">
              <a:spcBef>
                <a:spcPts val="0"/>
              </a:spcBef>
              <a:spcAft>
                <a:spcPts val="0"/>
              </a:spcAft>
              <a:buNone/>
              <a:defRPr sz="1867" b="0">
                <a:solidFill>
                  <a:schemeClr val="dk1"/>
                </a:solidFill>
              </a:defRPr>
            </a:lvl8pPr>
            <a:lvl9pPr lvl="8" algn="ctr" rtl="0">
              <a:spcBef>
                <a:spcPts val="0"/>
              </a:spcBef>
              <a:spcAft>
                <a:spcPts val="0"/>
              </a:spcAft>
              <a:buNone/>
              <a:defRPr sz="1867" b="0">
                <a:solidFill>
                  <a:schemeClr val="dk1"/>
                </a:solidFill>
              </a:defRPr>
            </a:lvl9pPr>
          </a:lstStyle>
          <a:p>
            <a:endParaRPr/>
          </a:p>
        </p:txBody>
      </p:sp>
      <p:grpSp>
        <p:nvGrpSpPr>
          <p:cNvPr id="67" name="Google Shape;67;p14"/>
          <p:cNvGrpSpPr/>
          <p:nvPr/>
        </p:nvGrpSpPr>
        <p:grpSpPr>
          <a:xfrm>
            <a:off x="8693736" y="6322746"/>
            <a:ext cx="600431" cy="599847"/>
            <a:chOff x="4887569" y="4595026"/>
            <a:chExt cx="381145" cy="381032"/>
          </a:xfrm>
        </p:grpSpPr>
        <p:sp>
          <p:nvSpPr>
            <p:cNvPr id="68" name="Google Shape;68;p14"/>
            <p:cNvSpPr/>
            <p:nvPr/>
          </p:nvSpPr>
          <p:spPr>
            <a:xfrm>
              <a:off x="5162374" y="4614573"/>
              <a:ext cx="94000" cy="103505"/>
            </a:xfrm>
            <a:custGeom>
              <a:avLst/>
              <a:gdLst/>
              <a:ahLst/>
              <a:cxnLst/>
              <a:rect l="l" t="t" r="r" b="b"/>
              <a:pathLst>
                <a:path w="7526" h="8287" extrusionOk="0">
                  <a:moveTo>
                    <a:pt x="1" y="0"/>
                  </a:moveTo>
                  <a:lnTo>
                    <a:pt x="7526" y="8287"/>
                  </a:lnTo>
                  <a:cubicBezTo>
                    <a:pt x="7347" y="7811"/>
                    <a:pt x="7145" y="7358"/>
                    <a:pt x="6918" y="6906"/>
                  </a:cubicBezTo>
                  <a:lnTo>
                    <a:pt x="1322" y="738"/>
                  </a:lnTo>
                  <a:cubicBezTo>
                    <a:pt x="894" y="464"/>
                    <a:pt x="453" y="226"/>
                    <a:pt x="1"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9" name="Google Shape;69;p14"/>
            <p:cNvSpPr/>
            <p:nvPr/>
          </p:nvSpPr>
          <p:spPr>
            <a:xfrm>
              <a:off x="5125791" y="4601034"/>
              <a:ext cx="140550" cy="154814"/>
            </a:xfrm>
            <a:custGeom>
              <a:avLst/>
              <a:gdLst/>
              <a:ahLst/>
              <a:cxnLst/>
              <a:rect l="l" t="t" r="r" b="b"/>
              <a:pathLst>
                <a:path w="11253" h="12395" extrusionOk="0">
                  <a:moveTo>
                    <a:pt x="1" y="1"/>
                  </a:moveTo>
                  <a:lnTo>
                    <a:pt x="11252" y="12395"/>
                  </a:lnTo>
                  <a:cubicBezTo>
                    <a:pt x="11205" y="12097"/>
                    <a:pt x="11157" y="11800"/>
                    <a:pt x="11086" y="11502"/>
                  </a:cubicBezTo>
                  <a:lnTo>
                    <a:pt x="870" y="251"/>
                  </a:lnTo>
                  <a:cubicBezTo>
                    <a:pt x="596" y="155"/>
                    <a:pt x="299" y="72"/>
                    <a:pt x="1"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0" name="Google Shape;70;p14"/>
            <p:cNvSpPr/>
            <p:nvPr/>
          </p:nvSpPr>
          <p:spPr>
            <a:xfrm>
              <a:off x="5096802" y="4595976"/>
              <a:ext cx="171912" cy="189323"/>
            </a:xfrm>
            <a:custGeom>
              <a:avLst/>
              <a:gdLst/>
              <a:ahLst/>
              <a:cxnLst/>
              <a:rect l="l" t="t" r="r" b="b"/>
              <a:pathLst>
                <a:path w="13764" h="15158" extrusionOk="0">
                  <a:moveTo>
                    <a:pt x="0" y="1"/>
                  </a:moveTo>
                  <a:lnTo>
                    <a:pt x="13764" y="15157"/>
                  </a:lnTo>
                  <a:cubicBezTo>
                    <a:pt x="13764" y="14907"/>
                    <a:pt x="13752" y="14669"/>
                    <a:pt x="13740" y="14419"/>
                  </a:cubicBezTo>
                  <a:lnTo>
                    <a:pt x="726" y="84"/>
                  </a:lnTo>
                  <a:cubicBezTo>
                    <a:pt x="488" y="48"/>
                    <a:pt x="238" y="25"/>
                    <a:pt x="0"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1" name="Google Shape;71;p14"/>
            <p:cNvSpPr/>
            <p:nvPr/>
          </p:nvSpPr>
          <p:spPr>
            <a:xfrm>
              <a:off x="5071659" y="4595026"/>
              <a:ext cx="196318" cy="215253"/>
            </a:xfrm>
            <a:custGeom>
              <a:avLst/>
              <a:gdLst/>
              <a:ahLst/>
              <a:cxnLst/>
              <a:rect l="l" t="t" r="r" b="b"/>
              <a:pathLst>
                <a:path w="15718" h="17234" extrusionOk="0">
                  <a:moveTo>
                    <a:pt x="430" y="0"/>
                  </a:moveTo>
                  <a:cubicBezTo>
                    <a:pt x="287" y="0"/>
                    <a:pt x="144" y="5"/>
                    <a:pt x="1" y="5"/>
                  </a:cubicBezTo>
                  <a:lnTo>
                    <a:pt x="15646" y="17234"/>
                  </a:lnTo>
                  <a:cubicBezTo>
                    <a:pt x="15670" y="17019"/>
                    <a:pt x="15693" y="16805"/>
                    <a:pt x="15717" y="16591"/>
                  </a:cubicBezTo>
                  <a:lnTo>
                    <a:pt x="644" y="5"/>
                  </a:lnTo>
                  <a:cubicBezTo>
                    <a:pt x="572" y="1"/>
                    <a:pt x="501" y="0"/>
                    <a:pt x="430"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2" name="Google Shape;72;p14"/>
            <p:cNvSpPr/>
            <p:nvPr/>
          </p:nvSpPr>
          <p:spPr>
            <a:xfrm>
              <a:off x="5049215" y="4596275"/>
              <a:ext cx="215190" cy="236161"/>
            </a:xfrm>
            <a:custGeom>
              <a:avLst/>
              <a:gdLst/>
              <a:ahLst/>
              <a:cxnLst/>
              <a:rect l="l" t="t" r="r" b="b"/>
              <a:pathLst>
                <a:path w="17229" h="18908" extrusionOk="0">
                  <a:moveTo>
                    <a:pt x="584" y="1"/>
                  </a:moveTo>
                  <a:cubicBezTo>
                    <a:pt x="393" y="24"/>
                    <a:pt x="191" y="48"/>
                    <a:pt x="0" y="72"/>
                  </a:cubicBezTo>
                  <a:lnTo>
                    <a:pt x="17098" y="18908"/>
                  </a:lnTo>
                  <a:cubicBezTo>
                    <a:pt x="17145" y="18717"/>
                    <a:pt x="17193" y="18527"/>
                    <a:pt x="17228" y="18336"/>
                  </a:cubicBezTo>
                  <a:lnTo>
                    <a:pt x="584"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3" name="Google Shape;73;p14"/>
            <p:cNvSpPr/>
            <p:nvPr/>
          </p:nvSpPr>
          <p:spPr>
            <a:xfrm>
              <a:off x="5028694" y="4599848"/>
              <a:ext cx="230203" cy="252523"/>
            </a:xfrm>
            <a:custGeom>
              <a:avLst/>
              <a:gdLst/>
              <a:ahLst/>
              <a:cxnLst/>
              <a:rect l="l" t="t" r="r" b="b"/>
              <a:pathLst>
                <a:path w="18431" h="20218" extrusionOk="0">
                  <a:moveTo>
                    <a:pt x="536" y="0"/>
                  </a:moveTo>
                  <a:cubicBezTo>
                    <a:pt x="357" y="36"/>
                    <a:pt x="179" y="84"/>
                    <a:pt x="0" y="131"/>
                  </a:cubicBezTo>
                  <a:lnTo>
                    <a:pt x="18240" y="20217"/>
                  </a:lnTo>
                  <a:cubicBezTo>
                    <a:pt x="18312" y="20050"/>
                    <a:pt x="18371" y="19884"/>
                    <a:pt x="18431" y="19717"/>
                  </a:cubicBezTo>
                  <a:lnTo>
                    <a:pt x="536"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4" name="Google Shape;74;p14"/>
            <p:cNvSpPr/>
            <p:nvPr/>
          </p:nvSpPr>
          <p:spPr>
            <a:xfrm>
              <a:off x="5009946" y="4605343"/>
              <a:ext cx="241519" cy="265163"/>
            </a:xfrm>
            <a:custGeom>
              <a:avLst/>
              <a:gdLst/>
              <a:ahLst/>
              <a:cxnLst/>
              <a:rect l="l" t="t" r="r" b="b"/>
              <a:pathLst>
                <a:path w="19337" h="21230" extrusionOk="0">
                  <a:moveTo>
                    <a:pt x="489" y="1"/>
                  </a:moveTo>
                  <a:cubicBezTo>
                    <a:pt x="322" y="60"/>
                    <a:pt x="168" y="120"/>
                    <a:pt x="1" y="179"/>
                  </a:cubicBezTo>
                  <a:lnTo>
                    <a:pt x="19110" y="21230"/>
                  </a:lnTo>
                  <a:cubicBezTo>
                    <a:pt x="19194" y="21075"/>
                    <a:pt x="19265" y="20920"/>
                    <a:pt x="19337" y="20765"/>
                  </a:cubicBezTo>
                  <a:lnTo>
                    <a:pt x="489"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5" name="Google Shape;75;p14"/>
            <p:cNvSpPr/>
            <p:nvPr/>
          </p:nvSpPr>
          <p:spPr>
            <a:xfrm>
              <a:off x="4992548" y="4612487"/>
              <a:ext cx="250150" cy="274680"/>
            </a:xfrm>
            <a:custGeom>
              <a:avLst/>
              <a:gdLst/>
              <a:ahLst/>
              <a:cxnLst/>
              <a:rect l="l" t="t" r="r" b="b"/>
              <a:pathLst>
                <a:path w="20028" h="21992" extrusionOk="0">
                  <a:moveTo>
                    <a:pt x="453" y="0"/>
                  </a:moveTo>
                  <a:cubicBezTo>
                    <a:pt x="299" y="72"/>
                    <a:pt x="156" y="143"/>
                    <a:pt x="1" y="227"/>
                  </a:cubicBezTo>
                  <a:lnTo>
                    <a:pt x="19765" y="21991"/>
                  </a:lnTo>
                  <a:cubicBezTo>
                    <a:pt x="19849" y="21848"/>
                    <a:pt x="19932" y="21705"/>
                    <a:pt x="20027" y="21563"/>
                  </a:cubicBezTo>
                  <a:lnTo>
                    <a:pt x="45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6" name="Google Shape;76;p14"/>
            <p:cNvSpPr/>
            <p:nvPr/>
          </p:nvSpPr>
          <p:spPr>
            <a:xfrm>
              <a:off x="4976486" y="4621106"/>
              <a:ext cx="255945" cy="281075"/>
            </a:xfrm>
            <a:custGeom>
              <a:avLst/>
              <a:gdLst/>
              <a:ahLst/>
              <a:cxnLst/>
              <a:rect l="l" t="t" r="r" b="b"/>
              <a:pathLst>
                <a:path w="20492" h="22504" extrusionOk="0">
                  <a:moveTo>
                    <a:pt x="418" y="1"/>
                  </a:moveTo>
                  <a:cubicBezTo>
                    <a:pt x="275" y="84"/>
                    <a:pt x="144" y="179"/>
                    <a:pt x="1" y="263"/>
                  </a:cubicBezTo>
                  <a:lnTo>
                    <a:pt x="20194" y="22504"/>
                  </a:lnTo>
                  <a:cubicBezTo>
                    <a:pt x="20301" y="22373"/>
                    <a:pt x="20396" y="22254"/>
                    <a:pt x="20492" y="22111"/>
                  </a:cubicBezTo>
                  <a:lnTo>
                    <a:pt x="41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7" name="Google Shape;77;p14"/>
            <p:cNvSpPr/>
            <p:nvPr/>
          </p:nvSpPr>
          <p:spPr>
            <a:xfrm>
              <a:off x="4961623" y="4631222"/>
              <a:ext cx="259355" cy="284784"/>
            </a:xfrm>
            <a:custGeom>
              <a:avLst/>
              <a:gdLst/>
              <a:ahLst/>
              <a:cxnLst/>
              <a:rect l="l" t="t" r="r" b="b"/>
              <a:pathLst>
                <a:path w="20765" h="22801" extrusionOk="0">
                  <a:moveTo>
                    <a:pt x="393" y="1"/>
                  </a:moveTo>
                  <a:cubicBezTo>
                    <a:pt x="250" y="96"/>
                    <a:pt x="131" y="191"/>
                    <a:pt x="0" y="286"/>
                  </a:cubicBezTo>
                  <a:lnTo>
                    <a:pt x="20443" y="22801"/>
                  </a:lnTo>
                  <a:cubicBezTo>
                    <a:pt x="20551" y="22682"/>
                    <a:pt x="20658" y="22563"/>
                    <a:pt x="20765" y="22444"/>
                  </a:cubicBezTo>
                  <a:lnTo>
                    <a:pt x="393"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8" name="Google Shape;78;p14"/>
            <p:cNvSpPr/>
            <p:nvPr/>
          </p:nvSpPr>
          <p:spPr>
            <a:xfrm>
              <a:off x="4947934" y="4642526"/>
              <a:ext cx="260404" cy="285984"/>
            </a:xfrm>
            <a:custGeom>
              <a:avLst/>
              <a:gdLst/>
              <a:ahLst/>
              <a:cxnLst/>
              <a:rect l="l" t="t" r="r" b="b"/>
              <a:pathLst>
                <a:path w="20849" h="22897" extrusionOk="0">
                  <a:moveTo>
                    <a:pt x="358" y="0"/>
                  </a:moveTo>
                  <a:cubicBezTo>
                    <a:pt x="287" y="48"/>
                    <a:pt x="227" y="96"/>
                    <a:pt x="168" y="155"/>
                  </a:cubicBezTo>
                  <a:cubicBezTo>
                    <a:pt x="108" y="215"/>
                    <a:pt x="61" y="262"/>
                    <a:pt x="1" y="322"/>
                  </a:cubicBezTo>
                  <a:lnTo>
                    <a:pt x="20504" y="22896"/>
                  </a:lnTo>
                  <a:cubicBezTo>
                    <a:pt x="20563" y="22848"/>
                    <a:pt x="20623" y="22801"/>
                    <a:pt x="20682" y="22741"/>
                  </a:cubicBezTo>
                  <a:cubicBezTo>
                    <a:pt x="20742" y="22682"/>
                    <a:pt x="20801" y="22634"/>
                    <a:pt x="20849" y="22575"/>
                  </a:cubicBezTo>
                  <a:lnTo>
                    <a:pt x="358"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9" name="Google Shape;79;p14"/>
            <p:cNvSpPr/>
            <p:nvPr/>
          </p:nvSpPr>
          <p:spPr>
            <a:xfrm>
              <a:off x="4935294" y="4655016"/>
              <a:ext cx="259367" cy="284784"/>
            </a:xfrm>
            <a:custGeom>
              <a:avLst/>
              <a:gdLst/>
              <a:ahLst/>
              <a:cxnLst/>
              <a:rect l="l" t="t" r="r" b="b"/>
              <a:pathLst>
                <a:path w="20766" h="22801" extrusionOk="0">
                  <a:moveTo>
                    <a:pt x="322" y="1"/>
                  </a:moveTo>
                  <a:cubicBezTo>
                    <a:pt x="215" y="120"/>
                    <a:pt x="108" y="239"/>
                    <a:pt x="1" y="358"/>
                  </a:cubicBezTo>
                  <a:lnTo>
                    <a:pt x="20384" y="22801"/>
                  </a:lnTo>
                  <a:cubicBezTo>
                    <a:pt x="20515" y="22706"/>
                    <a:pt x="20634" y="22610"/>
                    <a:pt x="20765" y="22515"/>
                  </a:cubicBezTo>
                  <a:lnTo>
                    <a:pt x="322"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0" name="Google Shape;80;p14"/>
            <p:cNvSpPr/>
            <p:nvPr/>
          </p:nvSpPr>
          <p:spPr>
            <a:xfrm>
              <a:off x="4923853" y="4668842"/>
              <a:ext cx="255933" cy="281075"/>
            </a:xfrm>
            <a:custGeom>
              <a:avLst/>
              <a:gdLst/>
              <a:ahLst/>
              <a:cxnLst/>
              <a:rect l="l" t="t" r="r" b="b"/>
              <a:pathLst>
                <a:path w="20491" h="22504" extrusionOk="0">
                  <a:moveTo>
                    <a:pt x="298" y="1"/>
                  </a:moveTo>
                  <a:cubicBezTo>
                    <a:pt x="191" y="132"/>
                    <a:pt x="95" y="263"/>
                    <a:pt x="0" y="394"/>
                  </a:cubicBezTo>
                  <a:lnTo>
                    <a:pt x="20074" y="22504"/>
                  </a:lnTo>
                  <a:cubicBezTo>
                    <a:pt x="20217" y="22420"/>
                    <a:pt x="20360" y="22337"/>
                    <a:pt x="20491" y="22242"/>
                  </a:cubicBezTo>
                  <a:lnTo>
                    <a:pt x="29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1" name="Google Shape;81;p14"/>
            <p:cNvSpPr/>
            <p:nvPr/>
          </p:nvSpPr>
          <p:spPr>
            <a:xfrm>
              <a:off x="4913586" y="4684018"/>
              <a:ext cx="250137" cy="274530"/>
            </a:xfrm>
            <a:custGeom>
              <a:avLst/>
              <a:gdLst/>
              <a:ahLst/>
              <a:cxnLst/>
              <a:rect l="l" t="t" r="r" b="b"/>
              <a:pathLst>
                <a:path w="20027" h="21980" extrusionOk="0">
                  <a:moveTo>
                    <a:pt x="263" y="0"/>
                  </a:moveTo>
                  <a:cubicBezTo>
                    <a:pt x="179" y="131"/>
                    <a:pt x="96" y="274"/>
                    <a:pt x="1" y="417"/>
                  </a:cubicBezTo>
                  <a:lnTo>
                    <a:pt x="19575" y="21979"/>
                  </a:lnTo>
                  <a:cubicBezTo>
                    <a:pt x="19729" y="21908"/>
                    <a:pt x="19884" y="21836"/>
                    <a:pt x="20027" y="21753"/>
                  </a:cubicBezTo>
                  <a:lnTo>
                    <a:pt x="26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2" name="Google Shape;82;p14"/>
            <p:cNvSpPr/>
            <p:nvPr/>
          </p:nvSpPr>
          <p:spPr>
            <a:xfrm>
              <a:off x="4904818" y="4700517"/>
              <a:ext cx="241507" cy="265163"/>
            </a:xfrm>
            <a:custGeom>
              <a:avLst/>
              <a:gdLst/>
              <a:ahLst/>
              <a:cxnLst/>
              <a:rect l="l" t="t" r="r" b="b"/>
              <a:pathLst>
                <a:path w="19336" h="21230" extrusionOk="0">
                  <a:moveTo>
                    <a:pt x="226" y="1"/>
                  </a:moveTo>
                  <a:cubicBezTo>
                    <a:pt x="143" y="156"/>
                    <a:pt x="72" y="310"/>
                    <a:pt x="0" y="465"/>
                  </a:cubicBezTo>
                  <a:lnTo>
                    <a:pt x="18848" y="21230"/>
                  </a:lnTo>
                  <a:cubicBezTo>
                    <a:pt x="19014" y="21182"/>
                    <a:pt x="19181" y="21111"/>
                    <a:pt x="19336" y="21051"/>
                  </a:cubicBezTo>
                  <a:lnTo>
                    <a:pt x="226"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3" name="Google Shape;83;p14"/>
            <p:cNvSpPr/>
            <p:nvPr/>
          </p:nvSpPr>
          <p:spPr>
            <a:xfrm>
              <a:off x="4897524" y="4718665"/>
              <a:ext cx="230066" cy="252523"/>
            </a:xfrm>
            <a:custGeom>
              <a:avLst/>
              <a:gdLst/>
              <a:ahLst/>
              <a:cxnLst/>
              <a:rect l="l" t="t" r="r" b="b"/>
              <a:pathLst>
                <a:path w="18420" h="20218" extrusionOk="0">
                  <a:moveTo>
                    <a:pt x="179" y="0"/>
                  </a:moveTo>
                  <a:cubicBezTo>
                    <a:pt x="108" y="167"/>
                    <a:pt x="48" y="346"/>
                    <a:pt x="1" y="512"/>
                  </a:cubicBezTo>
                  <a:lnTo>
                    <a:pt x="17884" y="20217"/>
                  </a:lnTo>
                  <a:cubicBezTo>
                    <a:pt x="18063" y="20181"/>
                    <a:pt x="18241" y="20134"/>
                    <a:pt x="18420" y="20086"/>
                  </a:cubicBezTo>
                  <a:lnTo>
                    <a:pt x="179"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4" name="Google Shape;84;p14"/>
            <p:cNvSpPr/>
            <p:nvPr/>
          </p:nvSpPr>
          <p:spPr>
            <a:xfrm>
              <a:off x="4891878" y="4738587"/>
              <a:ext cx="215340" cy="236161"/>
            </a:xfrm>
            <a:custGeom>
              <a:avLst/>
              <a:gdLst/>
              <a:ahLst/>
              <a:cxnLst/>
              <a:rect l="l" t="t" r="r" b="b"/>
              <a:pathLst>
                <a:path w="17241" h="18908" extrusionOk="0">
                  <a:moveTo>
                    <a:pt x="131" y="1"/>
                  </a:moveTo>
                  <a:cubicBezTo>
                    <a:pt x="84" y="191"/>
                    <a:pt x="36" y="382"/>
                    <a:pt x="0" y="572"/>
                  </a:cubicBezTo>
                  <a:lnTo>
                    <a:pt x="16645" y="18908"/>
                  </a:lnTo>
                  <a:cubicBezTo>
                    <a:pt x="16848" y="18896"/>
                    <a:pt x="17038" y="18872"/>
                    <a:pt x="17241" y="18836"/>
                  </a:cubicBezTo>
                  <a:lnTo>
                    <a:pt x="13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5" name="Google Shape;85;p14"/>
            <p:cNvSpPr/>
            <p:nvPr/>
          </p:nvSpPr>
          <p:spPr>
            <a:xfrm>
              <a:off x="4888456" y="4760744"/>
              <a:ext cx="196155" cy="215315"/>
            </a:xfrm>
            <a:custGeom>
              <a:avLst/>
              <a:gdLst/>
              <a:ahLst/>
              <a:cxnLst/>
              <a:rect l="l" t="t" r="r" b="b"/>
              <a:pathLst>
                <a:path w="15705" h="17239" extrusionOk="0">
                  <a:moveTo>
                    <a:pt x="60" y="1"/>
                  </a:moveTo>
                  <a:cubicBezTo>
                    <a:pt x="36" y="215"/>
                    <a:pt x="12" y="429"/>
                    <a:pt x="0" y="644"/>
                  </a:cubicBezTo>
                  <a:lnTo>
                    <a:pt x="15062" y="17229"/>
                  </a:lnTo>
                  <a:cubicBezTo>
                    <a:pt x="15169" y="17235"/>
                    <a:pt x="15276" y="17238"/>
                    <a:pt x="15383" y="17238"/>
                  </a:cubicBezTo>
                  <a:cubicBezTo>
                    <a:pt x="15491" y="17238"/>
                    <a:pt x="15598" y="17235"/>
                    <a:pt x="15705" y="17229"/>
                  </a:cubicBezTo>
                  <a:lnTo>
                    <a:pt x="6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6" name="Google Shape;86;p14"/>
            <p:cNvSpPr/>
            <p:nvPr/>
          </p:nvSpPr>
          <p:spPr>
            <a:xfrm>
              <a:off x="4887569" y="4785736"/>
              <a:ext cx="171912" cy="189461"/>
            </a:xfrm>
            <a:custGeom>
              <a:avLst/>
              <a:gdLst/>
              <a:ahLst/>
              <a:cxnLst/>
              <a:rect l="l" t="t" r="r" b="b"/>
              <a:pathLst>
                <a:path w="13764" h="15169" extrusionOk="0">
                  <a:moveTo>
                    <a:pt x="0" y="0"/>
                  </a:moveTo>
                  <a:cubicBezTo>
                    <a:pt x="0" y="250"/>
                    <a:pt x="12" y="500"/>
                    <a:pt x="24" y="738"/>
                  </a:cubicBezTo>
                  <a:lnTo>
                    <a:pt x="13037" y="15073"/>
                  </a:lnTo>
                  <a:cubicBezTo>
                    <a:pt x="13276" y="15109"/>
                    <a:pt x="13526" y="15133"/>
                    <a:pt x="13764" y="15169"/>
                  </a:cubicBezTo>
                  <a:lnTo>
                    <a:pt x="0"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7" name="Google Shape;87;p14"/>
            <p:cNvSpPr/>
            <p:nvPr/>
          </p:nvSpPr>
          <p:spPr>
            <a:xfrm>
              <a:off x="4889942" y="4815175"/>
              <a:ext cx="140537" cy="154963"/>
            </a:xfrm>
            <a:custGeom>
              <a:avLst/>
              <a:gdLst/>
              <a:ahLst/>
              <a:cxnLst/>
              <a:rect l="l" t="t" r="r" b="b"/>
              <a:pathLst>
                <a:path w="11252" h="12407" extrusionOk="0">
                  <a:moveTo>
                    <a:pt x="1" y="1"/>
                  </a:moveTo>
                  <a:cubicBezTo>
                    <a:pt x="48" y="310"/>
                    <a:pt x="108" y="608"/>
                    <a:pt x="167" y="905"/>
                  </a:cubicBezTo>
                  <a:lnTo>
                    <a:pt x="10371" y="12145"/>
                  </a:lnTo>
                  <a:cubicBezTo>
                    <a:pt x="10669" y="12240"/>
                    <a:pt x="10954" y="12323"/>
                    <a:pt x="11252" y="12407"/>
                  </a:cubicBezTo>
                  <a:lnTo>
                    <a:pt x="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8" name="Google Shape;88;p14"/>
            <p:cNvSpPr/>
            <p:nvPr/>
          </p:nvSpPr>
          <p:spPr>
            <a:xfrm>
              <a:off x="4899909" y="4852945"/>
              <a:ext cx="93987" cy="103517"/>
            </a:xfrm>
            <a:custGeom>
              <a:avLst/>
              <a:gdLst/>
              <a:ahLst/>
              <a:cxnLst/>
              <a:rect l="l" t="t" r="r" b="b"/>
              <a:pathLst>
                <a:path w="7525" h="8288" extrusionOk="0">
                  <a:moveTo>
                    <a:pt x="0" y="1"/>
                  </a:moveTo>
                  <a:lnTo>
                    <a:pt x="0" y="1"/>
                  </a:lnTo>
                  <a:cubicBezTo>
                    <a:pt x="179" y="477"/>
                    <a:pt x="381" y="929"/>
                    <a:pt x="607" y="1382"/>
                  </a:cubicBezTo>
                  <a:lnTo>
                    <a:pt x="6203" y="7549"/>
                  </a:lnTo>
                  <a:cubicBezTo>
                    <a:pt x="6632" y="7823"/>
                    <a:pt x="7073" y="8061"/>
                    <a:pt x="7525" y="8287"/>
                  </a:cubicBezTo>
                  <a:lnTo>
                    <a:pt x="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grpSp>
      <p:sp>
        <p:nvSpPr>
          <p:cNvPr id="89" name="Google Shape;89;p14"/>
          <p:cNvSpPr txBox="1">
            <a:spLocks noGrp="1"/>
          </p:cNvSpPr>
          <p:nvPr>
            <p:ph type="title"/>
          </p:nvPr>
        </p:nvSpPr>
        <p:spPr>
          <a:xfrm>
            <a:off x="936400" y="806968"/>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1488305551"/>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0"/>
        <p:cNvGrpSpPr/>
        <p:nvPr/>
      </p:nvGrpSpPr>
      <p:grpSpPr>
        <a:xfrm>
          <a:off x="0" y="0"/>
          <a:ext cx="0" cy="0"/>
          <a:chOff x="0" y="0"/>
          <a:chExt cx="0" cy="0"/>
        </a:xfrm>
      </p:grpSpPr>
      <p:sp>
        <p:nvSpPr>
          <p:cNvPr id="91" name="Google Shape;91;p15"/>
          <p:cNvSpPr txBox="1">
            <a:spLocks noGrp="1"/>
          </p:cNvSpPr>
          <p:nvPr>
            <p:ph type="subTitle" idx="1"/>
          </p:nvPr>
        </p:nvSpPr>
        <p:spPr>
          <a:xfrm rot="-201010">
            <a:off x="4567510" y="2130261"/>
            <a:ext cx="3798892" cy="761349"/>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2" name="Google Shape;92;p15"/>
          <p:cNvSpPr txBox="1">
            <a:spLocks noGrp="1"/>
          </p:cNvSpPr>
          <p:nvPr>
            <p:ph type="subTitle" idx="2"/>
          </p:nvPr>
        </p:nvSpPr>
        <p:spPr>
          <a:xfrm>
            <a:off x="4568263" y="3631225"/>
            <a:ext cx="3798000" cy="7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3" name="Google Shape;93;p15"/>
          <p:cNvSpPr txBox="1">
            <a:spLocks noGrp="1"/>
          </p:cNvSpPr>
          <p:nvPr>
            <p:ph type="ctrTitle"/>
          </p:nvPr>
        </p:nvSpPr>
        <p:spPr>
          <a:xfrm rot="-185413">
            <a:off x="4551048" y="1879378"/>
            <a:ext cx="1929205" cy="443849"/>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4" name="Google Shape;94;p15"/>
          <p:cNvSpPr txBox="1">
            <a:spLocks noGrp="1"/>
          </p:cNvSpPr>
          <p:nvPr>
            <p:ph type="ctrTitle" idx="3"/>
          </p:nvPr>
        </p:nvSpPr>
        <p:spPr>
          <a:xfrm>
            <a:off x="4567667" y="3343015"/>
            <a:ext cx="1929200" cy="4440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5" name="Google Shape;95;p15"/>
          <p:cNvSpPr txBox="1">
            <a:spLocks noGrp="1"/>
          </p:cNvSpPr>
          <p:nvPr>
            <p:ph type="subTitle" idx="4"/>
          </p:nvPr>
        </p:nvSpPr>
        <p:spPr>
          <a:xfrm rot="-273526">
            <a:off x="4488492" y="5036135"/>
            <a:ext cx="3799621" cy="761324"/>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solidFill>
                  <a:schemeClr val="dk1"/>
                </a:solidFill>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96" name="Google Shape;96;p15"/>
          <p:cNvSpPr txBox="1">
            <a:spLocks noGrp="1"/>
          </p:cNvSpPr>
          <p:nvPr>
            <p:ph type="ctrTitle" idx="5"/>
          </p:nvPr>
        </p:nvSpPr>
        <p:spPr>
          <a:xfrm rot="-251841">
            <a:off x="4455624" y="4825114"/>
            <a:ext cx="1929175" cy="443984"/>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7" b="0">
                <a:latin typeface="Nunito SemiBold"/>
                <a:ea typeface="Nunito SemiBold"/>
                <a:cs typeface="Nunito SemiBold"/>
                <a:sym typeface="Nunito SemiBold"/>
              </a:defRPr>
            </a:lvl1pPr>
            <a:lvl2pPr lvl="1" algn="ctr" rtl="0">
              <a:spcBef>
                <a:spcPts val="0"/>
              </a:spcBef>
              <a:spcAft>
                <a:spcPts val="0"/>
              </a:spcAft>
              <a:buSzPts val="1600"/>
              <a:buNone/>
              <a:defRPr sz="2133"/>
            </a:lvl2pPr>
            <a:lvl3pPr lvl="2" algn="ctr" rtl="0">
              <a:spcBef>
                <a:spcPts val="0"/>
              </a:spcBef>
              <a:spcAft>
                <a:spcPts val="0"/>
              </a:spcAft>
              <a:buSzPts val="1600"/>
              <a:buNone/>
              <a:defRPr sz="2133"/>
            </a:lvl3pPr>
            <a:lvl4pPr lvl="3" algn="ctr" rtl="0">
              <a:spcBef>
                <a:spcPts val="0"/>
              </a:spcBef>
              <a:spcAft>
                <a:spcPts val="0"/>
              </a:spcAft>
              <a:buSzPts val="1600"/>
              <a:buNone/>
              <a:defRPr sz="2133"/>
            </a:lvl4pPr>
            <a:lvl5pPr lvl="4" algn="ctr" rtl="0">
              <a:spcBef>
                <a:spcPts val="0"/>
              </a:spcBef>
              <a:spcAft>
                <a:spcPts val="0"/>
              </a:spcAft>
              <a:buSzPts val="1600"/>
              <a:buNone/>
              <a:defRPr sz="2133"/>
            </a:lvl5pPr>
            <a:lvl6pPr lvl="5" algn="ctr" rtl="0">
              <a:spcBef>
                <a:spcPts val="0"/>
              </a:spcBef>
              <a:spcAft>
                <a:spcPts val="0"/>
              </a:spcAft>
              <a:buSzPts val="1600"/>
              <a:buNone/>
              <a:defRPr sz="2133"/>
            </a:lvl6pPr>
            <a:lvl7pPr lvl="6" algn="ctr" rtl="0">
              <a:spcBef>
                <a:spcPts val="0"/>
              </a:spcBef>
              <a:spcAft>
                <a:spcPts val="0"/>
              </a:spcAft>
              <a:buSzPts val="1600"/>
              <a:buNone/>
              <a:defRPr sz="2133"/>
            </a:lvl7pPr>
            <a:lvl8pPr lvl="7" algn="ctr" rtl="0">
              <a:spcBef>
                <a:spcPts val="0"/>
              </a:spcBef>
              <a:spcAft>
                <a:spcPts val="0"/>
              </a:spcAft>
              <a:buSzPts val="1600"/>
              <a:buNone/>
              <a:defRPr sz="2133"/>
            </a:lvl8pPr>
            <a:lvl9pPr lvl="8" algn="ctr" rtl="0">
              <a:spcBef>
                <a:spcPts val="0"/>
              </a:spcBef>
              <a:spcAft>
                <a:spcPts val="0"/>
              </a:spcAft>
              <a:buSzPts val="1600"/>
              <a:buNone/>
              <a:defRPr sz="2133"/>
            </a:lvl9pPr>
          </a:lstStyle>
          <a:p>
            <a:endParaRPr/>
          </a:p>
        </p:txBody>
      </p:sp>
      <p:sp>
        <p:nvSpPr>
          <p:cNvPr id="97" name="Google Shape;97;p15"/>
          <p:cNvSpPr txBox="1">
            <a:spLocks noGrp="1"/>
          </p:cNvSpPr>
          <p:nvPr>
            <p:ph type="title" idx="6"/>
          </p:nvPr>
        </p:nvSpPr>
        <p:spPr>
          <a:xfrm>
            <a:off x="936400" y="806968"/>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4031635892"/>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98"/>
        <p:cNvGrpSpPr/>
        <p:nvPr/>
      </p:nvGrpSpPr>
      <p:grpSpPr>
        <a:xfrm>
          <a:off x="0" y="0"/>
          <a:ext cx="0" cy="0"/>
          <a:chOff x="0" y="0"/>
          <a:chExt cx="0" cy="0"/>
        </a:xfrm>
      </p:grpSpPr>
      <p:sp>
        <p:nvSpPr>
          <p:cNvPr id="99" name="Google Shape;99;p16"/>
          <p:cNvSpPr txBox="1">
            <a:spLocks noGrp="1"/>
          </p:cNvSpPr>
          <p:nvPr>
            <p:ph type="ctrTitle"/>
          </p:nvPr>
        </p:nvSpPr>
        <p:spPr>
          <a:xfrm>
            <a:off x="2807849" y="2436768"/>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0" name="Google Shape;100;p16"/>
          <p:cNvSpPr txBox="1">
            <a:spLocks noGrp="1"/>
          </p:cNvSpPr>
          <p:nvPr>
            <p:ph type="subTitle" idx="1"/>
          </p:nvPr>
        </p:nvSpPr>
        <p:spPr>
          <a:xfrm>
            <a:off x="2539049"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1" name="Google Shape;101;p16"/>
          <p:cNvSpPr txBox="1">
            <a:spLocks noGrp="1"/>
          </p:cNvSpPr>
          <p:nvPr>
            <p:ph type="ctrTitle" idx="2"/>
          </p:nvPr>
        </p:nvSpPr>
        <p:spPr>
          <a:xfrm>
            <a:off x="6853351" y="2436768"/>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2" name="Google Shape;102;p16"/>
          <p:cNvSpPr txBox="1">
            <a:spLocks noGrp="1"/>
          </p:cNvSpPr>
          <p:nvPr>
            <p:ph type="subTitle" idx="3"/>
          </p:nvPr>
        </p:nvSpPr>
        <p:spPr>
          <a:xfrm>
            <a:off x="6584551"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3" name="Google Shape;103;p16"/>
          <p:cNvSpPr txBox="1">
            <a:spLocks noGrp="1"/>
          </p:cNvSpPr>
          <p:nvPr>
            <p:ph type="ctrTitle" idx="4"/>
          </p:nvPr>
        </p:nvSpPr>
        <p:spPr>
          <a:xfrm>
            <a:off x="2807849" y="4504852"/>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4" name="Google Shape;104;p16"/>
          <p:cNvSpPr txBox="1">
            <a:spLocks noGrp="1"/>
          </p:cNvSpPr>
          <p:nvPr>
            <p:ph type="subTitle" idx="5"/>
          </p:nvPr>
        </p:nvSpPr>
        <p:spPr>
          <a:xfrm>
            <a:off x="2539049"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5" name="Google Shape;105;p16"/>
          <p:cNvSpPr txBox="1">
            <a:spLocks noGrp="1"/>
          </p:cNvSpPr>
          <p:nvPr>
            <p:ph type="ctrTitle" idx="6"/>
          </p:nvPr>
        </p:nvSpPr>
        <p:spPr>
          <a:xfrm>
            <a:off x="6853351" y="4504852"/>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6" name="Google Shape;106;p16"/>
          <p:cNvSpPr txBox="1">
            <a:spLocks noGrp="1"/>
          </p:cNvSpPr>
          <p:nvPr>
            <p:ph type="subTitle" idx="7"/>
          </p:nvPr>
        </p:nvSpPr>
        <p:spPr>
          <a:xfrm>
            <a:off x="6584551"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7" name="Google Shape;107;p16"/>
          <p:cNvSpPr txBox="1">
            <a:spLocks noGrp="1"/>
          </p:cNvSpPr>
          <p:nvPr>
            <p:ph type="title" idx="8"/>
          </p:nvPr>
        </p:nvSpPr>
        <p:spPr>
          <a:xfrm>
            <a:off x="936400" y="806968"/>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108" name="Google Shape;108;p16"/>
          <p:cNvSpPr txBox="1">
            <a:spLocks noGrp="1"/>
          </p:cNvSpPr>
          <p:nvPr>
            <p:ph type="title" idx="9" hasCustomPrompt="1"/>
          </p:nvPr>
        </p:nvSpPr>
        <p:spPr>
          <a:xfrm>
            <a:off x="3441449" y="1903568"/>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09" name="Google Shape;109;p16"/>
          <p:cNvSpPr txBox="1">
            <a:spLocks noGrp="1"/>
          </p:cNvSpPr>
          <p:nvPr>
            <p:ph type="title" idx="13" hasCustomPrompt="1"/>
          </p:nvPr>
        </p:nvSpPr>
        <p:spPr>
          <a:xfrm>
            <a:off x="3441449"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0" name="Google Shape;110;p16"/>
          <p:cNvSpPr txBox="1">
            <a:spLocks noGrp="1"/>
          </p:cNvSpPr>
          <p:nvPr>
            <p:ph type="title" idx="14" hasCustomPrompt="1"/>
          </p:nvPr>
        </p:nvSpPr>
        <p:spPr>
          <a:xfrm>
            <a:off x="7486951" y="1903568"/>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1" name="Google Shape;111;p16"/>
          <p:cNvSpPr txBox="1">
            <a:spLocks noGrp="1"/>
          </p:cNvSpPr>
          <p:nvPr>
            <p:ph type="title" idx="15" hasCustomPrompt="1"/>
          </p:nvPr>
        </p:nvSpPr>
        <p:spPr>
          <a:xfrm>
            <a:off x="7486951"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Tree>
    <p:extLst>
      <p:ext uri="{BB962C8B-B14F-4D97-AF65-F5344CB8AC3E}">
        <p14:creationId xmlns:p14="http://schemas.microsoft.com/office/powerpoint/2010/main" val="932025203"/>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2"/>
        <p:cNvGrpSpPr/>
        <p:nvPr/>
      </p:nvGrpSpPr>
      <p:grpSpPr>
        <a:xfrm>
          <a:off x="0" y="0"/>
          <a:ext cx="0" cy="0"/>
          <a:chOff x="0" y="0"/>
          <a:chExt cx="0" cy="0"/>
        </a:xfrm>
      </p:grpSpPr>
      <p:sp>
        <p:nvSpPr>
          <p:cNvPr id="113" name="Google Shape;113;p17"/>
          <p:cNvSpPr txBox="1">
            <a:spLocks noGrp="1"/>
          </p:cNvSpPr>
          <p:nvPr>
            <p:ph type="subTitle" idx="1"/>
          </p:nvPr>
        </p:nvSpPr>
        <p:spPr>
          <a:xfrm>
            <a:off x="2560800" y="2692801"/>
            <a:ext cx="7070400" cy="108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400" b="0">
                <a:solidFill>
                  <a:schemeClr val="dk1"/>
                </a:solidFill>
              </a:defRPr>
            </a:lvl1pPr>
            <a:lvl2pPr lvl="1" algn="ctr" rtl="0">
              <a:lnSpc>
                <a:spcPct val="100000"/>
              </a:lnSpc>
              <a:spcBef>
                <a:spcPts val="0"/>
              </a:spcBef>
              <a:spcAft>
                <a:spcPts val="0"/>
              </a:spcAft>
              <a:buNone/>
              <a:defRPr sz="2400" b="0">
                <a:solidFill>
                  <a:schemeClr val="dk1"/>
                </a:solidFill>
              </a:defRPr>
            </a:lvl2pPr>
            <a:lvl3pPr lvl="2" algn="ctr" rtl="0">
              <a:lnSpc>
                <a:spcPct val="100000"/>
              </a:lnSpc>
              <a:spcBef>
                <a:spcPts val="0"/>
              </a:spcBef>
              <a:spcAft>
                <a:spcPts val="0"/>
              </a:spcAft>
              <a:buNone/>
              <a:defRPr sz="2400" b="0">
                <a:solidFill>
                  <a:schemeClr val="dk1"/>
                </a:solidFill>
              </a:defRPr>
            </a:lvl3pPr>
            <a:lvl4pPr lvl="3" algn="ctr" rtl="0">
              <a:lnSpc>
                <a:spcPct val="100000"/>
              </a:lnSpc>
              <a:spcBef>
                <a:spcPts val="0"/>
              </a:spcBef>
              <a:spcAft>
                <a:spcPts val="0"/>
              </a:spcAft>
              <a:buNone/>
              <a:defRPr sz="2400" b="0">
                <a:solidFill>
                  <a:schemeClr val="dk1"/>
                </a:solidFill>
              </a:defRPr>
            </a:lvl4pPr>
            <a:lvl5pPr lvl="4" algn="ctr" rtl="0">
              <a:lnSpc>
                <a:spcPct val="100000"/>
              </a:lnSpc>
              <a:spcBef>
                <a:spcPts val="0"/>
              </a:spcBef>
              <a:spcAft>
                <a:spcPts val="0"/>
              </a:spcAft>
              <a:buNone/>
              <a:defRPr sz="2400" b="0">
                <a:solidFill>
                  <a:schemeClr val="dk1"/>
                </a:solidFill>
              </a:defRPr>
            </a:lvl5pPr>
            <a:lvl6pPr lvl="5" algn="ctr" rtl="0">
              <a:lnSpc>
                <a:spcPct val="100000"/>
              </a:lnSpc>
              <a:spcBef>
                <a:spcPts val="0"/>
              </a:spcBef>
              <a:spcAft>
                <a:spcPts val="0"/>
              </a:spcAft>
              <a:buNone/>
              <a:defRPr sz="2400" b="0">
                <a:solidFill>
                  <a:schemeClr val="dk1"/>
                </a:solidFill>
              </a:defRPr>
            </a:lvl6pPr>
            <a:lvl7pPr lvl="6" algn="ctr" rtl="0">
              <a:lnSpc>
                <a:spcPct val="100000"/>
              </a:lnSpc>
              <a:spcBef>
                <a:spcPts val="0"/>
              </a:spcBef>
              <a:spcAft>
                <a:spcPts val="0"/>
              </a:spcAft>
              <a:buNone/>
              <a:defRPr sz="2400" b="0">
                <a:solidFill>
                  <a:schemeClr val="dk1"/>
                </a:solidFill>
              </a:defRPr>
            </a:lvl7pPr>
            <a:lvl8pPr lvl="7" algn="ctr" rtl="0">
              <a:lnSpc>
                <a:spcPct val="100000"/>
              </a:lnSpc>
              <a:spcBef>
                <a:spcPts val="0"/>
              </a:spcBef>
              <a:spcAft>
                <a:spcPts val="0"/>
              </a:spcAft>
              <a:buNone/>
              <a:defRPr sz="2400" b="0">
                <a:solidFill>
                  <a:schemeClr val="dk1"/>
                </a:solidFill>
              </a:defRPr>
            </a:lvl8pPr>
            <a:lvl9pPr lvl="8" algn="ctr" rtl="0">
              <a:lnSpc>
                <a:spcPct val="100000"/>
              </a:lnSpc>
              <a:spcBef>
                <a:spcPts val="0"/>
              </a:spcBef>
              <a:spcAft>
                <a:spcPts val="0"/>
              </a:spcAft>
              <a:buNone/>
              <a:defRPr sz="2400" b="0">
                <a:solidFill>
                  <a:schemeClr val="dk1"/>
                </a:solidFill>
              </a:defRPr>
            </a:lvl9pPr>
          </a:lstStyle>
          <a:p>
            <a:endParaRPr/>
          </a:p>
        </p:txBody>
      </p:sp>
      <p:sp>
        <p:nvSpPr>
          <p:cNvPr id="114" name="Google Shape;114;p17"/>
          <p:cNvSpPr txBox="1">
            <a:spLocks noGrp="1"/>
          </p:cNvSpPr>
          <p:nvPr>
            <p:ph type="subTitle" idx="2"/>
          </p:nvPr>
        </p:nvSpPr>
        <p:spPr>
          <a:xfrm rot="-233943">
            <a:off x="3801592" y="4135474"/>
            <a:ext cx="4323608" cy="38969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4000" b="0">
                <a:latin typeface="Just Another Hand"/>
                <a:ea typeface="Just Another Hand"/>
                <a:cs typeface="Just Another Hand"/>
                <a:sym typeface="Just Another Hand"/>
              </a:defRPr>
            </a:lvl1pPr>
            <a:lvl2pPr lvl="1" algn="ctr" rtl="0">
              <a:lnSpc>
                <a:spcPct val="100000"/>
              </a:lnSpc>
              <a:spcBef>
                <a:spcPts val="0"/>
              </a:spcBef>
              <a:spcAft>
                <a:spcPts val="0"/>
              </a:spcAft>
              <a:buNone/>
              <a:defRPr sz="4000" b="0">
                <a:latin typeface="Just Another Hand"/>
                <a:ea typeface="Just Another Hand"/>
                <a:cs typeface="Just Another Hand"/>
                <a:sym typeface="Just Another Hand"/>
              </a:defRPr>
            </a:lvl2pPr>
            <a:lvl3pPr lvl="2" algn="ctr" rtl="0">
              <a:lnSpc>
                <a:spcPct val="100000"/>
              </a:lnSpc>
              <a:spcBef>
                <a:spcPts val="0"/>
              </a:spcBef>
              <a:spcAft>
                <a:spcPts val="0"/>
              </a:spcAft>
              <a:buNone/>
              <a:defRPr sz="4000" b="0">
                <a:latin typeface="Just Another Hand"/>
                <a:ea typeface="Just Another Hand"/>
                <a:cs typeface="Just Another Hand"/>
                <a:sym typeface="Just Another Hand"/>
              </a:defRPr>
            </a:lvl3pPr>
            <a:lvl4pPr lvl="3" algn="ctr" rtl="0">
              <a:lnSpc>
                <a:spcPct val="100000"/>
              </a:lnSpc>
              <a:spcBef>
                <a:spcPts val="0"/>
              </a:spcBef>
              <a:spcAft>
                <a:spcPts val="0"/>
              </a:spcAft>
              <a:buNone/>
              <a:defRPr sz="4000" b="0">
                <a:latin typeface="Just Another Hand"/>
                <a:ea typeface="Just Another Hand"/>
                <a:cs typeface="Just Another Hand"/>
                <a:sym typeface="Just Another Hand"/>
              </a:defRPr>
            </a:lvl4pPr>
            <a:lvl5pPr lvl="4" algn="ctr" rtl="0">
              <a:lnSpc>
                <a:spcPct val="100000"/>
              </a:lnSpc>
              <a:spcBef>
                <a:spcPts val="0"/>
              </a:spcBef>
              <a:spcAft>
                <a:spcPts val="0"/>
              </a:spcAft>
              <a:buNone/>
              <a:defRPr sz="4000" b="0">
                <a:latin typeface="Just Another Hand"/>
                <a:ea typeface="Just Another Hand"/>
                <a:cs typeface="Just Another Hand"/>
                <a:sym typeface="Just Another Hand"/>
              </a:defRPr>
            </a:lvl5pPr>
            <a:lvl6pPr lvl="5" algn="ctr" rtl="0">
              <a:lnSpc>
                <a:spcPct val="100000"/>
              </a:lnSpc>
              <a:spcBef>
                <a:spcPts val="0"/>
              </a:spcBef>
              <a:spcAft>
                <a:spcPts val="0"/>
              </a:spcAft>
              <a:buNone/>
              <a:defRPr sz="4000" b="0">
                <a:latin typeface="Just Another Hand"/>
                <a:ea typeface="Just Another Hand"/>
                <a:cs typeface="Just Another Hand"/>
                <a:sym typeface="Just Another Hand"/>
              </a:defRPr>
            </a:lvl6pPr>
            <a:lvl7pPr lvl="6" algn="ctr" rtl="0">
              <a:lnSpc>
                <a:spcPct val="100000"/>
              </a:lnSpc>
              <a:spcBef>
                <a:spcPts val="0"/>
              </a:spcBef>
              <a:spcAft>
                <a:spcPts val="0"/>
              </a:spcAft>
              <a:buNone/>
              <a:defRPr sz="4000" b="0">
                <a:latin typeface="Just Another Hand"/>
                <a:ea typeface="Just Another Hand"/>
                <a:cs typeface="Just Another Hand"/>
                <a:sym typeface="Just Another Hand"/>
              </a:defRPr>
            </a:lvl7pPr>
            <a:lvl8pPr lvl="7" algn="ctr" rtl="0">
              <a:lnSpc>
                <a:spcPct val="100000"/>
              </a:lnSpc>
              <a:spcBef>
                <a:spcPts val="0"/>
              </a:spcBef>
              <a:spcAft>
                <a:spcPts val="0"/>
              </a:spcAft>
              <a:buNone/>
              <a:defRPr sz="4000" b="0">
                <a:latin typeface="Just Another Hand"/>
                <a:ea typeface="Just Another Hand"/>
                <a:cs typeface="Just Another Hand"/>
                <a:sym typeface="Just Another Hand"/>
              </a:defRPr>
            </a:lvl8pPr>
            <a:lvl9pPr lvl="8" algn="ctr" rtl="0">
              <a:lnSpc>
                <a:spcPct val="100000"/>
              </a:lnSpc>
              <a:spcBef>
                <a:spcPts val="0"/>
              </a:spcBef>
              <a:spcAft>
                <a:spcPts val="0"/>
              </a:spcAft>
              <a:buNone/>
              <a:defRPr sz="4000" b="0">
                <a:latin typeface="Just Another Hand"/>
                <a:ea typeface="Just Another Hand"/>
                <a:cs typeface="Just Another Hand"/>
                <a:sym typeface="Just Another Hand"/>
              </a:defRPr>
            </a:lvl9pPr>
          </a:lstStyle>
          <a:p>
            <a:endParaRPr/>
          </a:p>
        </p:txBody>
      </p:sp>
    </p:spTree>
    <p:extLst>
      <p:ext uri="{BB962C8B-B14F-4D97-AF65-F5344CB8AC3E}">
        <p14:creationId xmlns:p14="http://schemas.microsoft.com/office/powerpoint/2010/main" val="1720675203"/>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954533" y="807531"/>
            <a:ext cx="1069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1988653150"/>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7"/>
        <p:cNvGrpSpPr/>
        <p:nvPr/>
      </p:nvGrpSpPr>
      <p:grpSpPr>
        <a:xfrm>
          <a:off x="0" y="0"/>
          <a:ext cx="0" cy="0"/>
          <a:chOff x="0" y="0"/>
          <a:chExt cx="0" cy="0"/>
        </a:xfrm>
      </p:grpSpPr>
      <p:sp>
        <p:nvSpPr>
          <p:cNvPr id="118" name="Google Shape;118;p19"/>
          <p:cNvSpPr txBox="1">
            <a:spLocks noGrp="1"/>
          </p:cNvSpPr>
          <p:nvPr>
            <p:ph type="body" idx="1"/>
          </p:nvPr>
        </p:nvSpPr>
        <p:spPr>
          <a:xfrm rot="-367551">
            <a:off x="6383725" y="3353298"/>
            <a:ext cx="3459756" cy="1515441"/>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Clr>
                <a:schemeClr val="accent3"/>
              </a:buClr>
              <a:buSzPts val="1400"/>
              <a:buFont typeface="Montserrat"/>
              <a:buChar char="●"/>
              <a:defRPr/>
            </a:lvl1pPr>
            <a:lvl2pPr marL="1219170" lvl="1" indent="-423323" rtl="0">
              <a:spcBef>
                <a:spcPts val="0"/>
              </a:spcBef>
              <a:spcAft>
                <a:spcPts val="0"/>
              </a:spcAft>
              <a:buClr>
                <a:schemeClr val="dk2"/>
              </a:buClr>
              <a:buSzPts val="1400"/>
              <a:buFont typeface="Montserrat"/>
              <a:buChar char="○"/>
              <a:defRPr/>
            </a:lvl2pPr>
            <a:lvl3pPr marL="1828754" lvl="2" indent="-423323" rtl="0">
              <a:spcBef>
                <a:spcPts val="0"/>
              </a:spcBef>
              <a:spcAft>
                <a:spcPts val="0"/>
              </a:spcAft>
              <a:buClr>
                <a:schemeClr val="dk2"/>
              </a:buClr>
              <a:buSzPts val="1400"/>
              <a:buFont typeface="Montserrat"/>
              <a:buChar char="■"/>
              <a:defRPr/>
            </a:lvl3pPr>
            <a:lvl4pPr marL="2438339" lvl="3" indent="-423323" rtl="0">
              <a:spcBef>
                <a:spcPts val="0"/>
              </a:spcBef>
              <a:spcAft>
                <a:spcPts val="0"/>
              </a:spcAft>
              <a:buClr>
                <a:schemeClr val="dk2"/>
              </a:buClr>
              <a:buSzPts val="1400"/>
              <a:buFont typeface="Montserrat"/>
              <a:buChar char="●"/>
              <a:defRPr/>
            </a:lvl4pPr>
            <a:lvl5pPr marL="3047924" lvl="4" indent="-423323" rtl="0">
              <a:spcBef>
                <a:spcPts val="0"/>
              </a:spcBef>
              <a:spcAft>
                <a:spcPts val="0"/>
              </a:spcAft>
              <a:buClr>
                <a:schemeClr val="dk2"/>
              </a:buClr>
              <a:buSzPts val="1400"/>
              <a:buFont typeface="Montserrat"/>
              <a:buChar char="○"/>
              <a:defRPr/>
            </a:lvl5pPr>
            <a:lvl6pPr marL="3657509" lvl="5" indent="-423323" rtl="0">
              <a:spcBef>
                <a:spcPts val="0"/>
              </a:spcBef>
              <a:spcAft>
                <a:spcPts val="0"/>
              </a:spcAft>
              <a:buClr>
                <a:schemeClr val="dk2"/>
              </a:buClr>
              <a:buSzPts val="1400"/>
              <a:buFont typeface="Montserrat"/>
              <a:buChar char="■"/>
              <a:defRPr/>
            </a:lvl6pPr>
            <a:lvl7pPr marL="4267093" lvl="6" indent="-423323" rtl="0">
              <a:spcBef>
                <a:spcPts val="0"/>
              </a:spcBef>
              <a:spcAft>
                <a:spcPts val="0"/>
              </a:spcAft>
              <a:buClr>
                <a:schemeClr val="dk2"/>
              </a:buClr>
              <a:buSzPts val="1400"/>
              <a:buFont typeface="Montserrat"/>
              <a:buChar char="●"/>
              <a:defRPr/>
            </a:lvl7pPr>
            <a:lvl8pPr marL="4876678" lvl="7" indent="-423323" rtl="0">
              <a:spcBef>
                <a:spcPts val="0"/>
              </a:spcBef>
              <a:spcAft>
                <a:spcPts val="0"/>
              </a:spcAft>
              <a:buClr>
                <a:schemeClr val="dk2"/>
              </a:buClr>
              <a:buSzPts val="1400"/>
              <a:buFont typeface="Montserrat"/>
              <a:buChar char="○"/>
              <a:defRPr/>
            </a:lvl8pPr>
            <a:lvl9pPr marL="5486263" lvl="8" indent="-423323" rtl="0">
              <a:spcBef>
                <a:spcPts val="0"/>
              </a:spcBef>
              <a:spcAft>
                <a:spcPts val="0"/>
              </a:spcAft>
              <a:buClr>
                <a:schemeClr val="dk2"/>
              </a:buClr>
              <a:buSzPts val="1400"/>
              <a:buFont typeface="Montserrat"/>
              <a:buChar char="■"/>
              <a:defRPr/>
            </a:lvl9pPr>
          </a:lstStyle>
          <a:p>
            <a:endParaRPr/>
          </a:p>
        </p:txBody>
      </p:sp>
      <p:sp>
        <p:nvSpPr>
          <p:cNvPr id="119" name="Google Shape;119;p19"/>
          <p:cNvSpPr txBox="1">
            <a:spLocks noGrp="1"/>
          </p:cNvSpPr>
          <p:nvPr>
            <p:ph type="title"/>
          </p:nvPr>
        </p:nvSpPr>
        <p:spPr>
          <a:xfrm rot="-367475">
            <a:off x="6324875" y="2706024"/>
            <a:ext cx="3404231" cy="677479"/>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3189735970"/>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
        <p:cNvGrpSpPr/>
        <p:nvPr/>
      </p:nvGrpSpPr>
      <p:grpSpPr>
        <a:xfrm>
          <a:off x="0" y="0"/>
          <a:ext cx="0" cy="0"/>
          <a:chOff x="0" y="0"/>
          <a:chExt cx="0" cy="0"/>
        </a:xfrm>
      </p:grpSpPr>
      <p:sp>
        <p:nvSpPr>
          <p:cNvPr id="121" name="Google Shape;121;p20"/>
          <p:cNvSpPr txBox="1">
            <a:spLocks noGrp="1"/>
          </p:cNvSpPr>
          <p:nvPr>
            <p:ph type="title"/>
          </p:nvPr>
        </p:nvSpPr>
        <p:spPr>
          <a:xfrm>
            <a:off x="936400" y="806968"/>
            <a:ext cx="570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122" name="Google Shape;122;p20"/>
          <p:cNvSpPr txBox="1">
            <a:spLocks noGrp="1"/>
          </p:cNvSpPr>
          <p:nvPr>
            <p:ph type="body" idx="1"/>
          </p:nvPr>
        </p:nvSpPr>
        <p:spPr>
          <a:xfrm>
            <a:off x="6600800" y="1944133"/>
            <a:ext cx="3958800" cy="3854000"/>
          </a:xfrm>
          <a:prstGeom prst="rect">
            <a:avLst/>
          </a:prstGeom>
        </p:spPr>
        <p:txBody>
          <a:bodyPr spcFirstLastPara="1" wrap="square" lIns="91425" tIns="91425" rIns="91425" bIns="91425" anchor="t" anchorCtr="0">
            <a:noAutofit/>
          </a:bodyPr>
          <a:lstStyle>
            <a:lvl1pPr marL="609585" lvl="0" indent="-423323" algn="l" rtl="0">
              <a:lnSpc>
                <a:spcPct val="100000"/>
              </a:lnSpc>
              <a:spcBef>
                <a:spcPts val="0"/>
              </a:spcBef>
              <a:spcAft>
                <a:spcPts val="0"/>
              </a:spcAft>
              <a:buClr>
                <a:srgbClr val="41294A"/>
              </a:buClr>
              <a:buSzPts val="1400"/>
              <a:buFont typeface="Montserrat"/>
              <a:buChar char="●"/>
              <a:defRPr/>
            </a:lvl1pPr>
            <a:lvl2pPr marL="1219170" lvl="1" indent="-423323" algn="l" rtl="0">
              <a:spcBef>
                <a:spcPts val="0"/>
              </a:spcBef>
              <a:spcAft>
                <a:spcPts val="0"/>
              </a:spcAft>
              <a:buClr>
                <a:schemeClr val="dk2"/>
              </a:buClr>
              <a:buSzPts val="1400"/>
              <a:buFont typeface="Montserrat"/>
              <a:buChar char="○"/>
              <a:defRPr/>
            </a:lvl2pPr>
            <a:lvl3pPr marL="1828754" lvl="2" indent="-423323" algn="l" rtl="0">
              <a:spcBef>
                <a:spcPts val="0"/>
              </a:spcBef>
              <a:spcAft>
                <a:spcPts val="0"/>
              </a:spcAft>
              <a:buClr>
                <a:schemeClr val="dk2"/>
              </a:buClr>
              <a:buSzPts val="1400"/>
              <a:buFont typeface="Montserrat"/>
              <a:buChar char="■"/>
              <a:defRPr/>
            </a:lvl3pPr>
            <a:lvl4pPr marL="2438339" lvl="3" indent="-423323" algn="l" rtl="0">
              <a:spcBef>
                <a:spcPts val="0"/>
              </a:spcBef>
              <a:spcAft>
                <a:spcPts val="0"/>
              </a:spcAft>
              <a:buClr>
                <a:schemeClr val="dk2"/>
              </a:buClr>
              <a:buSzPts val="1400"/>
              <a:buFont typeface="Montserrat"/>
              <a:buChar char="●"/>
              <a:defRPr/>
            </a:lvl4pPr>
            <a:lvl5pPr marL="3047924" lvl="4" indent="-423323" algn="l" rtl="0">
              <a:spcBef>
                <a:spcPts val="0"/>
              </a:spcBef>
              <a:spcAft>
                <a:spcPts val="0"/>
              </a:spcAft>
              <a:buClr>
                <a:schemeClr val="dk2"/>
              </a:buClr>
              <a:buSzPts val="1400"/>
              <a:buFont typeface="Montserrat"/>
              <a:buChar char="○"/>
              <a:defRPr/>
            </a:lvl5pPr>
            <a:lvl6pPr marL="3657509" lvl="5" indent="-423323" algn="l" rtl="0">
              <a:spcBef>
                <a:spcPts val="0"/>
              </a:spcBef>
              <a:spcAft>
                <a:spcPts val="0"/>
              </a:spcAft>
              <a:buClr>
                <a:schemeClr val="dk2"/>
              </a:buClr>
              <a:buSzPts val="1400"/>
              <a:buFont typeface="Montserrat"/>
              <a:buChar char="■"/>
              <a:defRPr/>
            </a:lvl6pPr>
            <a:lvl7pPr marL="4267093" lvl="6" indent="-423323" algn="l" rtl="0">
              <a:spcBef>
                <a:spcPts val="0"/>
              </a:spcBef>
              <a:spcAft>
                <a:spcPts val="0"/>
              </a:spcAft>
              <a:buClr>
                <a:schemeClr val="dk2"/>
              </a:buClr>
              <a:buSzPts val="1400"/>
              <a:buFont typeface="Montserrat"/>
              <a:buChar char="●"/>
              <a:defRPr/>
            </a:lvl7pPr>
            <a:lvl8pPr marL="4876678" lvl="7" indent="-423323" algn="l" rtl="0">
              <a:spcBef>
                <a:spcPts val="0"/>
              </a:spcBef>
              <a:spcAft>
                <a:spcPts val="0"/>
              </a:spcAft>
              <a:buClr>
                <a:schemeClr val="dk2"/>
              </a:buClr>
              <a:buSzPts val="1400"/>
              <a:buFont typeface="Montserrat"/>
              <a:buChar char="○"/>
              <a:defRPr/>
            </a:lvl8pPr>
            <a:lvl9pPr marL="5486263" lvl="8" indent="-423323" algn="l" rtl="0">
              <a:spcBef>
                <a:spcPts val="0"/>
              </a:spcBef>
              <a:spcAft>
                <a:spcPts val="0"/>
              </a:spcAft>
              <a:buClr>
                <a:schemeClr val="dk2"/>
              </a:buClr>
              <a:buSzPts val="1400"/>
              <a:buFont typeface="Montserrat"/>
              <a:buChar char="■"/>
              <a:defRPr/>
            </a:lvl9pPr>
          </a:lstStyle>
          <a:p>
            <a:endParaRPr/>
          </a:p>
        </p:txBody>
      </p:sp>
    </p:spTree>
    <p:extLst>
      <p:ext uri="{BB962C8B-B14F-4D97-AF65-F5344CB8AC3E}">
        <p14:creationId xmlns:p14="http://schemas.microsoft.com/office/powerpoint/2010/main" val="1992720448"/>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23"/>
        <p:cNvGrpSpPr/>
        <p:nvPr/>
      </p:nvGrpSpPr>
      <p:grpSpPr>
        <a:xfrm>
          <a:off x="0" y="0"/>
          <a:ext cx="0" cy="0"/>
          <a:chOff x="0" y="0"/>
          <a:chExt cx="0" cy="0"/>
        </a:xfrm>
      </p:grpSpPr>
      <p:sp>
        <p:nvSpPr>
          <p:cNvPr id="124" name="Google Shape;124;p21"/>
          <p:cNvSpPr txBox="1">
            <a:spLocks noGrp="1"/>
          </p:cNvSpPr>
          <p:nvPr>
            <p:ph type="title"/>
          </p:nvPr>
        </p:nvSpPr>
        <p:spPr>
          <a:xfrm flipH="1">
            <a:off x="791583" y="769068"/>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125" name="Google Shape;125;p21"/>
          <p:cNvSpPr txBox="1">
            <a:spLocks noGrp="1"/>
          </p:cNvSpPr>
          <p:nvPr>
            <p:ph type="body" idx="1"/>
          </p:nvPr>
        </p:nvSpPr>
        <p:spPr>
          <a:xfrm flipH="1">
            <a:off x="4498399" y="2521733"/>
            <a:ext cx="6288400" cy="31336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Font typeface="Livvic"/>
              <a:buAutoNum type="arabicPeriod"/>
              <a:defRPr/>
            </a:lvl1pPr>
            <a:lvl2pPr marL="1219170" lvl="1" indent="-406390" rtl="0">
              <a:spcBef>
                <a:spcPts val="0"/>
              </a:spcBef>
              <a:spcAft>
                <a:spcPts val="0"/>
              </a:spcAft>
              <a:buClr>
                <a:srgbClr val="434343"/>
              </a:buClr>
              <a:buSzPts val="1200"/>
              <a:buFont typeface="Roboto Condensed Light"/>
              <a:buAutoNum type="alphaLcPeriod"/>
              <a:defRPr/>
            </a:lvl2pPr>
            <a:lvl3pPr marL="1828754" lvl="2" indent="-406390" rtl="0">
              <a:spcBef>
                <a:spcPts val="0"/>
              </a:spcBef>
              <a:spcAft>
                <a:spcPts val="0"/>
              </a:spcAft>
              <a:buClr>
                <a:srgbClr val="434343"/>
              </a:buClr>
              <a:buSzPts val="1200"/>
              <a:buFont typeface="Roboto Condensed Light"/>
              <a:buAutoNum type="romanLcPeriod"/>
              <a:defRPr/>
            </a:lvl3pPr>
            <a:lvl4pPr marL="2438339" lvl="3" indent="-406390" rtl="0">
              <a:spcBef>
                <a:spcPts val="0"/>
              </a:spcBef>
              <a:spcAft>
                <a:spcPts val="0"/>
              </a:spcAft>
              <a:buClr>
                <a:srgbClr val="434343"/>
              </a:buClr>
              <a:buSzPts val="1200"/>
              <a:buFont typeface="Roboto Condensed Light"/>
              <a:buAutoNum type="arabicPeriod"/>
              <a:defRPr/>
            </a:lvl4pPr>
            <a:lvl5pPr marL="3047924" lvl="4" indent="-406390" rtl="0">
              <a:spcBef>
                <a:spcPts val="0"/>
              </a:spcBef>
              <a:spcAft>
                <a:spcPts val="0"/>
              </a:spcAft>
              <a:buClr>
                <a:srgbClr val="434343"/>
              </a:buClr>
              <a:buSzPts val="1200"/>
              <a:buFont typeface="Roboto Condensed Light"/>
              <a:buAutoNum type="alphaLcPeriod"/>
              <a:defRPr/>
            </a:lvl5pPr>
            <a:lvl6pPr marL="3657509" lvl="5" indent="-406390" rtl="0">
              <a:spcBef>
                <a:spcPts val="0"/>
              </a:spcBef>
              <a:spcAft>
                <a:spcPts val="0"/>
              </a:spcAft>
              <a:buClr>
                <a:srgbClr val="434343"/>
              </a:buClr>
              <a:buSzPts val="1200"/>
              <a:buFont typeface="Roboto Condensed Light"/>
              <a:buAutoNum type="romanLcPeriod"/>
              <a:defRPr/>
            </a:lvl6pPr>
            <a:lvl7pPr marL="4267093" lvl="6" indent="-406390" rtl="0">
              <a:spcBef>
                <a:spcPts val="0"/>
              </a:spcBef>
              <a:spcAft>
                <a:spcPts val="0"/>
              </a:spcAft>
              <a:buClr>
                <a:srgbClr val="434343"/>
              </a:buClr>
              <a:buSzPts val="1200"/>
              <a:buFont typeface="Roboto Condensed Light"/>
              <a:buAutoNum type="arabicPeriod"/>
              <a:defRPr/>
            </a:lvl7pPr>
            <a:lvl8pPr marL="4876678" lvl="7" indent="-406390" rtl="0">
              <a:spcBef>
                <a:spcPts val="0"/>
              </a:spcBef>
              <a:spcAft>
                <a:spcPts val="0"/>
              </a:spcAft>
              <a:buClr>
                <a:srgbClr val="434343"/>
              </a:buClr>
              <a:buSzPts val="1200"/>
              <a:buFont typeface="Roboto Condensed Light"/>
              <a:buAutoNum type="alphaLcPeriod"/>
              <a:defRPr/>
            </a:lvl8pPr>
            <a:lvl9pPr marL="5486263" lvl="8" indent="-406390" rtl="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2409042283"/>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33"/>
        <p:cNvGrpSpPr/>
        <p:nvPr/>
      </p:nvGrpSpPr>
      <p:grpSpPr>
        <a:xfrm>
          <a:off x="0" y="0"/>
          <a:ext cx="0" cy="0"/>
          <a:chOff x="0" y="0"/>
          <a:chExt cx="0" cy="0"/>
        </a:xfrm>
      </p:grpSpPr>
      <p:sp>
        <p:nvSpPr>
          <p:cNvPr id="134" name="Google Shape;134;p23"/>
          <p:cNvSpPr txBox="1">
            <a:spLocks noGrp="1"/>
          </p:cNvSpPr>
          <p:nvPr>
            <p:ph type="ctrTitle"/>
          </p:nvPr>
        </p:nvSpPr>
        <p:spPr>
          <a:xfrm rot="-665216">
            <a:off x="915997" y="2742514"/>
            <a:ext cx="5260580" cy="1275392"/>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2800" b="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5" name="Google Shape;135;p23"/>
          <p:cNvSpPr txBox="1">
            <a:spLocks noGrp="1"/>
          </p:cNvSpPr>
          <p:nvPr>
            <p:ph type="body" idx="1"/>
          </p:nvPr>
        </p:nvSpPr>
        <p:spPr>
          <a:xfrm>
            <a:off x="6360000" y="2564367"/>
            <a:ext cx="4566800" cy="12972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a:lvl1pPr>
            <a:lvl2pPr marL="1219170" lvl="1" indent="-423323" algn="ctr" rtl="0">
              <a:spcBef>
                <a:spcPts val="0"/>
              </a:spcBef>
              <a:spcAft>
                <a:spcPts val="0"/>
              </a:spcAft>
              <a:buSzPts val="1400"/>
              <a:buChar char="○"/>
              <a:defRPr/>
            </a:lvl2pPr>
            <a:lvl3pPr marL="1828754" lvl="2" indent="-423323" algn="ctr" rtl="0">
              <a:spcBef>
                <a:spcPts val="0"/>
              </a:spcBef>
              <a:spcAft>
                <a:spcPts val="0"/>
              </a:spcAft>
              <a:buSzPts val="1400"/>
              <a:buChar char="■"/>
              <a:defRPr/>
            </a:lvl3pPr>
            <a:lvl4pPr marL="2438339" lvl="3" indent="-423323" algn="ctr" rtl="0">
              <a:spcBef>
                <a:spcPts val="0"/>
              </a:spcBef>
              <a:spcAft>
                <a:spcPts val="0"/>
              </a:spcAft>
              <a:buSzPts val="1400"/>
              <a:buChar char="●"/>
              <a:defRPr/>
            </a:lvl4pPr>
            <a:lvl5pPr marL="3047924" lvl="4" indent="-423323" algn="ctr" rtl="0">
              <a:spcBef>
                <a:spcPts val="0"/>
              </a:spcBef>
              <a:spcAft>
                <a:spcPts val="0"/>
              </a:spcAft>
              <a:buSzPts val="1400"/>
              <a:buChar char="○"/>
              <a:defRPr/>
            </a:lvl5pPr>
            <a:lvl6pPr marL="3657509" lvl="5" indent="-423323" algn="ctr" rtl="0">
              <a:spcBef>
                <a:spcPts val="0"/>
              </a:spcBef>
              <a:spcAft>
                <a:spcPts val="0"/>
              </a:spcAft>
              <a:buSzPts val="1400"/>
              <a:buChar char="■"/>
              <a:defRPr/>
            </a:lvl6pPr>
            <a:lvl7pPr marL="4267093" lvl="6" indent="-423323" algn="ctr" rtl="0">
              <a:spcBef>
                <a:spcPts val="0"/>
              </a:spcBef>
              <a:spcAft>
                <a:spcPts val="0"/>
              </a:spcAft>
              <a:buSzPts val="1400"/>
              <a:buChar char="●"/>
              <a:defRPr/>
            </a:lvl7pPr>
            <a:lvl8pPr marL="4876678" lvl="7" indent="-423323" algn="ctr" rtl="0">
              <a:spcBef>
                <a:spcPts val="0"/>
              </a:spcBef>
              <a:spcAft>
                <a:spcPts val="0"/>
              </a:spcAft>
              <a:buSzPts val="1400"/>
              <a:buChar char="○"/>
              <a:defRPr/>
            </a:lvl8pPr>
            <a:lvl9pPr marL="5486263" lvl="8" indent="-423323" algn="ctr" rtl="0">
              <a:spcBef>
                <a:spcPts val="0"/>
              </a:spcBef>
              <a:spcAft>
                <a:spcPts val="0"/>
              </a:spcAft>
              <a:buSzPts val="1400"/>
              <a:buChar char="■"/>
              <a:defRPr/>
            </a:lvl9pPr>
          </a:lstStyle>
          <a:p>
            <a:endParaRPr/>
          </a:p>
        </p:txBody>
      </p:sp>
      <p:sp>
        <p:nvSpPr>
          <p:cNvPr id="136" name="Google Shape;136;p23"/>
          <p:cNvSpPr txBox="1"/>
          <p:nvPr/>
        </p:nvSpPr>
        <p:spPr>
          <a:xfrm>
            <a:off x="6585600" y="4051100"/>
            <a:ext cx="4115600" cy="646800"/>
          </a:xfrm>
          <a:prstGeom prst="rect">
            <a:avLst/>
          </a:prstGeom>
          <a:noFill/>
          <a:ln>
            <a:noFill/>
          </a:ln>
        </p:spPr>
        <p:txBody>
          <a:bodyPr spcFirstLastPara="1" wrap="square" lIns="121900" tIns="121900" rIns="121900" bIns="121900" anchor="ctr" anchorCtr="0">
            <a:noAutofit/>
          </a:bodyPr>
          <a:lstStyle/>
          <a:p>
            <a:pPr marL="0" lvl="0" indent="0" algn="ctr" rtl="0">
              <a:lnSpc>
                <a:spcPct val="114000"/>
              </a:lnSpc>
              <a:spcBef>
                <a:spcPts val="0"/>
              </a:spcBef>
              <a:spcAft>
                <a:spcPts val="0"/>
              </a:spcAft>
              <a:buClr>
                <a:schemeClr val="dk1"/>
              </a:buClr>
              <a:buSzPts val="1100"/>
              <a:buFont typeface="Arial"/>
              <a:buNone/>
            </a:pPr>
            <a:r>
              <a:rPr lang="en" sz="1467">
                <a:solidFill>
                  <a:schemeClr val="dk1"/>
                </a:solidFill>
                <a:latin typeface="Nunito"/>
                <a:ea typeface="Nunito"/>
                <a:cs typeface="Nunito"/>
                <a:sym typeface="Nunito"/>
              </a:rPr>
              <a:t>CREDITS: This presentation template was created by </a:t>
            </a:r>
            <a:r>
              <a:rPr lang="en" sz="1467">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xmlns="" val="tx"/>
                    </a:ext>
                  </a:extLst>
                </a:hlinkClick>
              </a:rPr>
              <a:t>Slidesgo</a:t>
            </a:r>
            <a:r>
              <a:rPr lang="en" sz="1467">
                <a:solidFill>
                  <a:schemeClr val="dk1"/>
                </a:solidFill>
                <a:latin typeface="Nunito"/>
                <a:ea typeface="Nunito"/>
                <a:cs typeface="Nunito"/>
                <a:sym typeface="Nunito"/>
              </a:rPr>
              <a:t>, including icons by </a:t>
            </a:r>
            <a:r>
              <a:rPr lang="en" sz="1467">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Flaticon</a:t>
            </a:r>
            <a:r>
              <a:rPr lang="en" sz="1467">
                <a:solidFill>
                  <a:schemeClr val="dk1"/>
                </a:solidFill>
                <a:latin typeface="Nunito"/>
                <a:ea typeface="Nunito"/>
                <a:cs typeface="Nunito"/>
                <a:sym typeface="Nunito"/>
              </a:rPr>
              <a:t>, infographics &amp; images by </a:t>
            </a:r>
            <a:r>
              <a:rPr lang="en" sz="1467">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Freepik</a:t>
            </a:r>
            <a:r>
              <a:rPr lang="en" sz="1467">
                <a:solidFill>
                  <a:schemeClr val="dk1"/>
                </a:solidFill>
                <a:latin typeface="Nunito"/>
                <a:ea typeface="Nunito"/>
                <a:cs typeface="Nunito"/>
                <a:sym typeface="Nunito"/>
              </a:rPr>
              <a:t> </a:t>
            </a:r>
            <a:endParaRPr sz="1467">
              <a:solidFill>
                <a:schemeClr val="dk1"/>
              </a:solidFill>
              <a:latin typeface="Nunito"/>
              <a:ea typeface="Nunito"/>
              <a:cs typeface="Nunito"/>
              <a:sym typeface="Nunito"/>
            </a:endParaRPr>
          </a:p>
        </p:txBody>
      </p:sp>
      <p:sp>
        <p:nvSpPr>
          <p:cNvPr id="137" name="Google Shape;137;p23"/>
          <p:cNvSpPr txBox="1">
            <a:spLocks noGrp="1"/>
          </p:cNvSpPr>
          <p:nvPr>
            <p:ph type="subTitle" idx="2"/>
          </p:nvPr>
        </p:nvSpPr>
        <p:spPr>
          <a:xfrm>
            <a:off x="6680200" y="4802733"/>
            <a:ext cx="3926400" cy="5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100"/>
              <a:buNone/>
              <a:defRPr sz="1467">
                <a:latin typeface="Montserrat"/>
                <a:ea typeface="Montserrat"/>
                <a:cs typeface="Montserrat"/>
                <a:sym typeface="Montserrat"/>
              </a:defRPr>
            </a:lvl1pPr>
            <a:lvl2pPr lvl="1" algn="ctr" rtl="0">
              <a:spcBef>
                <a:spcPts val="0"/>
              </a:spcBef>
              <a:spcAft>
                <a:spcPts val="0"/>
              </a:spcAft>
              <a:buSzPts val="1400"/>
              <a:buNone/>
              <a:defRPr>
                <a:latin typeface="Roboto"/>
                <a:ea typeface="Roboto"/>
                <a:cs typeface="Roboto"/>
                <a:sym typeface="Roboto"/>
              </a:defRPr>
            </a:lvl2pPr>
            <a:lvl3pPr lvl="2" algn="ctr" rtl="0">
              <a:spcBef>
                <a:spcPts val="0"/>
              </a:spcBef>
              <a:spcAft>
                <a:spcPts val="0"/>
              </a:spcAft>
              <a:buSzPts val="1400"/>
              <a:buNone/>
              <a:defRPr>
                <a:latin typeface="Roboto"/>
                <a:ea typeface="Roboto"/>
                <a:cs typeface="Roboto"/>
                <a:sym typeface="Roboto"/>
              </a:defRPr>
            </a:lvl3pPr>
            <a:lvl4pPr lvl="3" algn="ctr" rtl="0">
              <a:spcBef>
                <a:spcPts val="0"/>
              </a:spcBef>
              <a:spcAft>
                <a:spcPts val="0"/>
              </a:spcAft>
              <a:buSzPts val="1400"/>
              <a:buNone/>
              <a:defRPr>
                <a:latin typeface="Roboto"/>
                <a:ea typeface="Roboto"/>
                <a:cs typeface="Roboto"/>
                <a:sym typeface="Roboto"/>
              </a:defRPr>
            </a:lvl4pPr>
            <a:lvl5pPr lvl="4" algn="ctr" rtl="0">
              <a:spcBef>
                <a:spcPts val="0"/>
              </a:spcBef>
              <a:spcAft>
                <a:spcPts val="0"/>
              </a:spcAft>
              <a:buSzPts val="1400"/>
              <a:buNone/>
              <a:defRPr>
                <a:latin typeface="Roboto"/>
                <a:ea typeface="Roboto"/>
                <a:cs typeface="Roboto"/>
                <a:sym typeface="Roboto"/>
              </a:defRPr>
            </a:lvl5pPr>
            <a:lvl6pPr lvl="5" algn="ctr" rtl="0">
              <a:spcBef>
                <a:spcPts val="0"/>
              </a:spcBef>
              <a:spcAft>
                <a:spcPts val="0"/>
              </a:spcAft>
              <a:buSzPts val="1400"/>
              <a:buNone/>
              <a:defRPr>
                <a:latin typeface="Roboto"/>
                <a:ea typeface="Roboto"/>
                <a:cs typeface="Roboto"/>
                <a:sym typeface="Roboto"/>
              </a:defRPr>
            </a:lvl6pPr>
            <a:lvl7pPr lvl="6" algn="ctr" rtl="0">
              <a:spcBef>
                <a:spcPts val="0"/>
              </a:spcBef>
              <a:spcAft>
                <a:spcPts val="0"/>
              </a:spcAft>
              <a:buSzPts val="1400"/>
              <a:buNone/>
              <a:defRPr>
                <a:latin typeface="Roboto"/>
                <a:ea typeface="Roboto"/>
                <a:cs typeface="Roboto"/>
                <a:sym typeface="Roboto"/>
              </a:defRPr>
            </a:lvl7pPr>
            <a:lvl8pPr lvl="7" algn="ctr" rtl="0">
              <a:spcBef>
                <a:spcPts val="0"/>
              </a:spcBef>
              <a:spcAft>
                <a:spcPts val="0"/>
              </a:spcAft>
              <a:buSzPts val="1400"/>
              <a:buNone/>
              <a:defRPr>
                <a:latin typeface="Roboto"/>
                <a:ea typeface="Roboto"/>
                <a:cs typeface="Roboto"/>
                <a:sym typeface="Roboto"/>
              </a:defRPr>
            </a:lvl8pPr>
            <a:lvl9pPr lvl="8" algn="ctr" rtl="0">
              <a:spcBef>
                <a:spcPts val="0"/>
              </a:spcBef>
              <a:spcAft>
                <a:spcPts val="0"/>
              </a:spcAft>
              <a:buSzPts val="1400"/>
              <a:buNone/>
              <a:defRPr>
                <a:latin typeface="Roboto"/>
                <a:ea typeface="Roboto"/>
                <a:cs typeface="Roboto"/>
                <a:sym typeface="Roboto"/>
              </a:defRPr>
            </a:lvl9pPr>
          </a:lstStyle>
          <a:p>
            <a:endParaRPr/>
          </a:p>
        </p:txBody>
      </p:sp>
    </p:spTree>
    <p:extLst>
      <p:ext uri="{BB962C8B-B14F-4D97-AF65-F5344CB8AC3E}">
        <p14:creationId xmlns:p14="http://schemas.microsoft.com/office/powerpoint/2010/main" val="2015975836"/>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4533" y="807533"/>
            <a:ext cx="8156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7" name="Google Shape;17;p4"/>
          <p:cNvSpPr txBox="1">
            <a:spLocks noGrp="1"/>
          </p:cNvSpPr>
          <p:nvPr>
            <p:ph type="body" idx="1"/>
          </p:nvPr>
        </p:nvSpPr>
        <p:spPr>
          <a:xfrm rot="154">
            <a:off x="1424771" y="1847860"/>
            <a:ext cx="8925600" cy="4254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Font typeface="Roboto"/>
              <a:buAutoNum type="arabicPeriod"/>
              <a:defRPr sz="1333"/>
            </a:lvl1pPr>
            <a:lvl2pPr marL="1219170" lvl="1" indent="-406390" rtl="0">
              <a:spcBef>
                <a:spcPts val="0"/>
              </a:spcBef>
              <a:spcAft>
                <a:spcPts val="0"/>
              </a:spcAft>
              <a:buClr>
                <a:srgbClr val="434343"/>
              </a:buClr>
              <a:buSzPts val="1200"/>
              <a:buFont typeface="Roboto Condensed Light"/>
              <a:buAutoNum type="alphaLcPeriod"/>
              <a:defRPr/>
            </a:lvl2pPr>
            <a:lvl3pPr marL="1828754" lvl="2" indent="-406390" rtl="0">
              <a:spcBef>
                <a:spcPts val="0"/>
              </a:spcBef>
              <a:spcAft>
                <a:spcPts val="0"/>
              </a:spcAft>
              <a:buClr>
                <a:srgbClr val="434343"/>
              </a:buClr>
              <a:buSzPts val="1200"/>
              <a:buFont typeface="Roboto Condensed Light"/>
              <a:buAutoNum type="romanLcPeriod"/>
              <a:defRPr/>
            </a:lvl3pPr>
            <a:lvl4pPr marL="2438339" lvl="3" indent="-406390" rtl="0">
              <a:spcBef>
                <a:spcPts val="0"/>
              </a:spcBef>
              <a:spcAft>
                <a:spcPts val="0"/>
              </a:spcAft>
              <a:buClr>
                <a:srgbClr val="434343"/>
              </a:buClr>
              <a:buSzPts val="1200"/>
              <a:buFont typeface="Roboto Condensed Light"/>
              <a:buAutoNum type="arabicPeriod"/>
              <a:defRPr/>
            </a:lvl4pPr>
            <a:lvl5pPr marL="3047924" lvl="4" indent="-406390" rtl="0">
              <a:spcBef>
                <a:spcPts val="0"/>
              </a:spcBef>
              <a:spcAft>
                <a:spcPts val="0"/>
              </a:spcAft>
              <a:buClr>
                <a:srgbClr val="434343"/>
              </a:buClr>
              <a:buSzPts val="1200"/>
              <a:buFont typeface="Roboto Condensed Light"/>
              <a:buAutoNum type="alphaLcPeriod"/>
              <a:defRPr/>
            </a:lvl5pPr>
            <a:lvl6pPr marL="3657509" lvl="5" indent="-406390" rtl="0">
              <a:spcBef>
                <a:spcPts val="0"/>
              </a:spcBef>
              <a:spcAft>
                <a:spcPts val="0"/>
              </a:spcAft>
              <a:buClr>
                <a:srgbClr val="434343"/>
              </a:buClr>
              <a:buSzPts val="1200"/>
              <a:buFont typeface="Roboto Condensed Light"/>
              <a:buAutoNum type="romanLcPeriod"/>
              <a:defRPr/>
            </a:lvl6pPr>
            <a:lvl7pPr marL="4267093" lvl="6" indent="-406390" rtl="0">
              <a:spcBef>
                <a:spcPts val="0"/>
              </a:spcBef>
              <a:spcAft>
                <a:spcPts val="0"/>
              </a:spcAft>
              <a:buClr>
                <a:srgbClr val="434343"/>
              </a:buClr>
              <a:buSzPts val="1200"/>
              <a:buFont typeface="Roboto Condensed Light"/>
              <a:buAutoNum type="arabicPeriod"/>
              <a:defRPr/>
            </a:lvl7pPr>
            <a:lvl8pPr marL="4876678" lvl="7" indent="-406390" rtl="0">
              <a:spcBef>
                <a:spcPts val="0"/>
              </a:spcBef>
              <a:spcAft>
                <a:spcPts val="0"/>
              </a:spcAft>
              <a:buClr>
                <a:srgbClr val="434343"/>
              </a:buClr>
              <a:buSzPts val="1200"/>
              <a:buFont typeface="Roboto Condensed Light"/>
              <a:buAutoNum type="alphaLcPeriod"/>
              <a:defRPr/>
            </a:lvl8pPr>
            <a:lvl9pPr marL="5486263" lvl="8" indent="-406390" rtl="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3068362087"/>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470F18D-3290-4F7A-B497-F2F226AE6E6A}" type="datetimeFigureOut">
              <a:rPr lang="en-US" smtClean="0"/>
              <a:pPr/>
              <a:t>5/21/2025</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D87F7BBB-07B0-4BA7-A934-658DFB689B1B}" type="slidenum">
              <a:rPr lang="en-US" smtClean="0"/>
              <a:pPr/>
              <a:t>‹#›</a:t>
            </a:fld>
            <a:endParaRPr lang="en-US" dirty="0"/>
          </a:p>
        </p:txBody>
      </p:sp>
    </p:spTree>
    <p:extLst>
      <p:ext uri="{BB962C8B-B14F-4D97-AF65-F5344CB8AC3E}">
        <p14:creationId xmlns:p14="http://schemas.microsoft.com/office/powerpoint/2010/main" val="2140415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9"/>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5/21/2025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35855986"/>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65983784"/>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5/21/2025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560096747"/>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5/21/2025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883255016"/>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0" y="16811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5/21/2025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10918966"/>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5/21/2025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63330098"/>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5/21/2025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4921268"/>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5/21/2025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16940554"/>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5/21/2025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6120117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1703313" y="3639401"/>
            <a:ext cx="4072000" cy="5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20" name="Google Shape;20;p5"/>
          <p:cNvSpPr txBox="1">
            <a:spLocks noGrp="1"/>
          </p:cNvSpPr>
          <p:nvPr>
            <p:ph type="subTitle" idx="2"/>
          </p:nvPr>
        </p:nvSpPr>
        <p:spPr>
          <a:xfrm>
            <a:off x="2184967" y="4138834"/>
            <a:ext cx="3084800" cy="96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solidFill>
                  <a:schemeClr val="dk1"/>
                </a:solidFill>
              </a:defRPr>
            </a:lvl1pPr>
            <a:lvl2pPr lvl="1" algn="ctr" rtl="0">
              <a:spcBef>
                <a:spcPts val="0"/>
              </a:spcBef>
              <a:spcAft>
                <a:spcPts val="0"/>
              </a:spcAft>
              <a:buNone/>
              <a:defRPr sz="1867" b="0">
                <a:solidFill>
                  <a:schemeClr val="dk1"/>
                </a:solidFill>
              </a:defRPr>
            </a:lvl2pPr>
            <a:lvl3pPr lvl="2" algn="ctr" rtl="0">
              <a:spcBef>
                <a:spcPts val="0"/>
              </a:spcBef>
              <a:spcAft>
                <a:spcPts val="0"/>
              </a:spcAft>
              <a:buNone/>
              <a:defRPr sz="1867" b="0">
                <a:solidFill>
                  <a:schemeClr val="dk1"/>
                </a:solidFill>
              </a:defRPr>
            </a:lvl3pPr>
            <a:lvl4pPr lvl="3" algn="ctr" rtl="0">
              <a:spcBef>
                <a:spcPts val="0"/>
              </a:spcBef>
              <a:spcAft>
                <a:spcPts val="0"/>
              </a:spcAft>
              <a:buNone/>
              <a:defRPr sz="1867" b="0">
                <a:solidFill>
                  <a:schemeClr val="dk1"/>
                </a:solidFill>
              </a:defRPr>
            </a:lvl4pPr>
            <a:lvl5pPr lvl="4" algn="ctr" rtl="0">
              <a:spcBef>
                <a:spcPts val="0"/>
              </a:spcBef>
              <a:spcAft>
                <a:spcPts val="0"/>
              </a:spcAft>
              <a:buNone/>
              <a:defRPr sz="1867" b="0">
                <a:solidFill>
                  <a:schemeClr val="dk1"/>
                </a:solidFill>
              </a:defRPr>
            </a:lvl5pPr>
            <a:lvl6pPr lvl="5" algn="ctr" rtl="0">
              <a:spcBef>
                <a:spcPts val="0"/>
              </a:spcBef>
              <a:spcAft>
                <a:spcPts val="0"/>
              </a:spcAft>
              <a:buNone/>
              <a:defRPr sz="1867" b="0">
                <a:solidFill>
                  <a:schemeClr val="dk1"/>
                </a:solidFill>
              </a:defRPr>
            </a:lvl6pPr>
            <a:lvl7pPr lvl="6" algn="ctr" rtl="0">
              <a:spcBef>
                <a:spcPts val="0"/>
              </a:spcBef>
              <a:spcAft>
                <a:spcPts val="0"/>
              </a:spcAft>
              <a:buNone/>
              <a:defRPr sz="1867" b="0">
                <a:solidFill>
                  <a:schemeClr val="dk1"/>
                </a:solidFill>
              </a:defRPr>
            </a:lvl7pPr>
            <a:lvl8pPr lvl="7" algn="ctr" rtl="0">
              <a:spcBef>
                <a:spcPts val="0"/>
              </a:spcBef>
              <a:spcAft>
                <a:spcPts val="0"/>
              </a:spcAft>
              <a:buNone/>
              <a:defRPr sz="1867" b="0">
                <a:solidFill>
                  <a:schemeClr val="dk1"/>
                </a:solidFill>
              </a:defRPr>
            </a:lvl8pPr>
            <a:lvl9pPr lvl="8" algn="ctr" rtl="0">
              <a:spcBef>
                <a:spcPts val="0"/>
              </a:spcBef>
              <a:spcAft>
                <a:spcPts val="0"/>
              </a:spcAft>
              <a:buNone/>
              <a:defRPr sz="1867" b="0">
                <a:solidFill>
                  <a:schemeClr val="dk1"/>
                </a:solidFill>
              </a:defRPr>
            </a:lvl9pPr>
          </a:lstStyle>
          <a:p>
            <a:endParaRPr/>
          </a:p>
        </p:txBody>
      </p:sp>
      <p:sp>
        <p:nvSpPr>
          <p:cNvPr id="21" name="Google Shape;21;p5"/>
          <p:cNvSpPr txBox="1">
            <a:spLocks noGrp="1"/>
          </p:cNvSpPr>
          <p:nvPr>
            <p:ph type="subTitle" idx="3"/>
          </p:nvPr>
        </p:nvSpPr>
        <p:spPr>
          <a:xfrm>
            <a:off x="6392797" y="3639401"/>
            <a:ext cx="4072000" cy="5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22" name="Google Shape;22;p5"/>
          <p:cNvSpPr txBox="1">
            <a:spLocks noGrp="1"/>
          </p:cNvSpPr>
          <p:nvPr>
            <p:ph type="subTitle" idx="4"/>
          </p:nvPr>
        </p:nvSpPr>
        <p:spPr>
          <a:xfrm>
            <a:off x="6870283" y="4138834"/>
            <a:ext cx="3084800" cy="96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lvl1pPr>
            <a:lvl2pPr lvl="1" algn="ctr" rtl="0">
              <a:spcBef>
                <a:spcPts val="0"/>
              </a:spcBef>
              <a:spcAft>
                <a:spcPts val="0"/>
              </a:spcAft>
              <a:buNone/>
              <a:defRPr sz="1867" b="0"/>
            </a:lvl2pPr>
            <a:lvl3pPr lvl="2" algn="ctr" rtl="0">
              <a:spcBef>
                <a:spcPts val="0"/>
              </a:spcBef>
              <a:spcAft>
                <a:spcPts val="0"/>
              </a:spcAft>
              <a:buNone/>
              <a:defRPr sz="1867" b="0"/>
            </a:lvl3pPr>
            <a:lvl4pPr lvl="3" algn="ctr" rtl="0">
              <a:spcBef>
                <a:spcPts val="0"/>
              </a:spcBef>
              <a:spcAft>
                <a:spcPts val="0"/>
              </a:spcAft>
              <a:buNone/>
              <a:defRPr sz="1867" b="0"/>
            </a:lvl4pPr>
            <a:lvl5pPr lvl="4" algn="ctr" rtl="0">
              <a:spcBef>
                <a:spcPts val="0"/>
              </a:spcBef>
              <a:spcAft>
                <a:spcPts val="0"/>
              </a:spcAft>
              <a:buNone/>
              <a:defRPr sz="1867" b="0"/>
            </a:lvl5pPr>
            <a:lvl6pPr lvl="5" algn="ctr" rtl="0">
              <a:spcBef>
                <a:spcPts val="0"/>
              </a:spcBef>
              <a:spcAft>
                <a:spcPts val="0"/>
              </a:spcAft>
              <a:buNone/>
              <a:defRPr sz="1867" b="0"/>
            </a:lvl6pPr>
            <a:lvl7pPr lvl="6" algn="ctr" rtl="0">
              <a:spcBef>
                <a:spcPts val="0"/>
              </a:spcBef>
              <a:spcAft>
                <a:spcPts val="0"/>
              </a:spcAft>
              <a:buNone/>
              <a:defRPr sz="1867" b="0"/>
            </a:lvl7pPr>
            <a:lvl8pPr lvl="7" algn="ctr" rtl="0">
              <a:spcBef>
                <a:spcPts val="0"/>
              </a:spcBef>
              <a:spcAft>
                <a:spcPts val="0"/>
              </a:spcAft>
              <a:buNone/>
              <a:defRPr sz="1867" b="0"/>
            </a:lvl8pPr>
            <a:lvl9pPr lvl="8" algn="ctr" rtl="0">
              <a:spcBef>
                <a:spcPts val="0"/>
              </a:spcBef>
              <a:spcAft>
                <a:spcPts val="0"/>
              </a:spcAft>
              <a:buNone/>
              <a:defRPr sz="1867" b="0"/>
            </a:lvl9pPr>
          </a:lstStyle>
          <a:p>
            <a:endParaRPr/>
          </a:p>
        </p:txBody>
      </p:sp>
      <p:sp>
        <p:nvSpPr>
          <p:cNvPr id="23" name="Google Shape;23;p5"/>
          <p:cNvSpPr txBox="1">
            <a:spLocks noGrp="1"/>
          </p:cNvSpPr>
          <p:nvPr>
            <p:ph type="title"/>
          </p:nvPr>
        </p:nvSpPr>
        <p:spPr>
          <a:xfrm>
            <a:off x="954533" y="807531"/>
            <a:ext cx="1069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727073007"/>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74882533"/>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5/21/2025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851326007"/>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1"/>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837255430"/>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49BE333-95ED-4584-BC4E-845D7BD7B320}"/>
              </a:ext>
            </a:extLst>
          </p:cNvPr>
          <p:cNvSpPr>
            <a:spLocks noGrp="1"/>
          </p:cNvSpPr>
          <p:nvPr>
            <p:ph type="subTitle" idx="1"/>
          </p:nvPr>
        </p:nvSpPr>
        <p:spPr>
          <a:xfrm>
            <a:off x="1524000" y="3602039"/>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8D76984-4F2E-44DB-AE65-F110C01BAF86}"/>
              </a:ext>
            </a:extLst>
          </p:cNvPr>
          <p:cNvSpPr>
            <a:spLocks noGrp="1"/>
          </p:cNvSpPr>
          <p:nvPr>
            <p:ph type="dt" sz="half" idx="10"/>
          </p:nvPr>
        </p:nvSpPr>
        <p:spPr/>
        <p:txBody>
          <a:bodyPr/>
          <a:lstStyle/>
          <a:p>
            <a:fld id="{A3C39D9B-1707-4BC2-A8DF-A9A95A2D1DDF}" type="datetimeFigureOut">
              <a:rPr lang="en-US" smtClean="0"/>
              <a:t>5/21/2025</a:t>
            </a:fld>
            <a:endParaRPr lang="en-US"/>
          </a:p>
        </p:txBody>
      </p:sp>
      <p:sp>
        <p:nvSpPr>
          <p:cNvPr id="5" name="Footer Placeholder 4">
            <a:extLst>
              <a:ext uri="{FF2B5EF4-FFF2-40B4-BE49-F238E27FC236}">
                <a16:creationId xmlns:a16="http://schemas.microsoft.com/office/drawing/2014/main" xmlns=""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100254109"/>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t>5/21/2025</a:t>
            </a:fld>
            <a:endParaRPr lang="en-US"/>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744769136"/>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A53666-AB8D-49A5-8623-E372005AAB50}"/>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265B795-206B-4786-B209-AAD665CF78F7}"/>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6016FDD-CC86-45E4-9B29-0D54A74E063C}"/>
              </a:ext>
            </a:extLst>
          </p:cNvPr>
          <p:cNvSpPr>
            <a:spLocks noGrp="1"/>
          </p:cNvSpPr>
          <p:nvPr>
            <p:ph type="dt" sz="half" idx="10"/>
          </p:nvPr>
        </p:nvSpPr>
        <p:spPr/>
        <p:txBody>
          <a:bodyPr/>
          <a:lstStyle/>
          <a:p>
            <a:fld id="{A3C39D9B-1707-4BC2-A8DF-A9A95A2D1DDF}" type="datetimeFigureOut">
              <a:rPr lang="en-US" smtClean="0"/>
              <a:t>5/21/2025</a:t>
            </a:fld>
            <a:endParaRPr lang="en-US"/>
          </a:p>
        </p:txBody>
      </p:sp>
      <p:sp>
        <p:nvSpPr>
          <p:cNvPr id="5" name="Footer Placeholder 4">
            <a:extLst>
              <a:ext uri="{FF2B5EF4-FFF2-40B4-BE49-F238E27FC236}">
                <a16:creationId xmlns:a16="http://schemas.microsoft.com/office/drawing/2014/main" xmlns=""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29248336"/>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BB204CD-14D4-404D-B5EE-67F762521EE0}"/>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E3DE0AD-84BA-4E40-9DF6-E43E05558613}"/>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5710AFC-A5C4-45D4-86BF-E28313E441CA}"/>
              </a:ext>
            </a:extLst>
          </p:cNvPr>
          <p:cNvSpPr>
            <a:spLocks noGrp="1"/>
          </p:cNvSpPr>
          <p:nvPr>
            <p:ph type="dt" sz="half" idx="10"/>
          </p:nvPr>
        </p:nvSpPr>
        <p:spPr/>
        <p:txBody>
          <a:bodyPr/>
          <a:lstStyle/>
          <a:p>
            <a:fld id="{A3C39D9B-1707-4BC2-A8DF-A9A95A2D1DDF}" type="datetimeFigureOut">
              <a:rPr lang="en-US" smtClean="0"/>
              <a:t>5/21/2025</a:t>
            </a:fld>
            <a:endParaRPr lang="en-US"/>
          </a:p>
        </p:txBody>
      </p:sp>
      <p:sp>
        <p:nvSpPr>
          <p:cNvPr id="6" name="Footer Placeholder 5">
            <a:extLst>
              <a:ext uri="{FF2B5EF4-FFF2-40B4-BE49-F238E27FC236}">
                <a16:creationId xmlns:a16="http://schemas.microsoft.com/office/drawing/2014/main" xmlns=""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55292813"/>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96F7F7-EE74-4611-8000-87923408BE3F}"/>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E413169-A3F3-47BD-B2FA-042033A34FEB}"/>
              </a:ext>
            </a:extLst>
          </p:cNvPr>
          <p:cNvSpPr>
            <a:spLocks noGrp="1"/>
          </p:cNvSpPr>
          <p:nvPr>
            <p:ph type="body" idx="1"/>
          </p:nvPr>
        </p:nvSpPr>
        <p:spPr>
          <a:xfrm>
            <a:off x="839790" y="16811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A56B193-79C7-4722-8DA3-ACE1A8B30587}"/>
              </a:ext>
            </a:extLst>
          </p:cNvPr>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653DE29-EE93-4191-9F42-74DE4CB1E278}"/>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6CE7172-008F-4F5E-AFD2-7FE711B6B250}"/>
              </a:ext>
            </a:extLst>
          </p:cNvPr>
          <p:cNvSpPr>
            <a:spLocks noGrp="1"/>
          </p:cNvSpPr>
          <p:nvPr>
            <p:ph type="dt" sz="half" idx="10"/>
          </p:nvPr>
        </p:nvSpPr>
        <p:spPr/>
        <p:txBody>
          <a:bodyPr/>
          <a:lstStyle/>
          <a:p>
            <a:fld id="{A3C39D9B-1707-4BC2-A8DF-A9A95A2D1DDF}" type="datetimeFigureOut">
              <a:rPr lang="en-US" smtClean="0"/>
              <a:t>5/21/2025</a:t>
            </a:fld>
            <a:endParaRPr lang="en-US"/>
          </a:p>
        </p:txBody>
      </p:sp>
      <p:sp>
        <p:nvSpPr>
          <p:cNvPr id="8" name="Footer Placeholder 7">
            <a:extLst>
              <a:ext uri="{FF2B5EF4-FFF2-40B4-BE49-F238E27FC236}">
                <a16:creationId xmlns:a16="http://schemas.microsoft.com/office/drawing/2014/main" xmlns=""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227096284"/>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E3A139D-4D14-443C-AA0D-F8D0D2795980}"/>
              </a:ext>
            </a:extLst>
          </p:cNvPr>
          <p:cNvSpPr>
            <a:spLocks noGrp="1"/>
          </p:cNvSpPr>
          <p:nvPr>
            <p:ph type="dt" sz="half" idx="10"/>
          </p:nvPr>
        </p:nvSpPr>
        <p:spPr/>
        <p:txBody>
          <a:bodyPr/>
          <a:lstStyle/>
          <a:p>
            <a:fld id="{A3C39D9B-1707-4BC2-A8DF-A9A95A2D1DDF}" type="datetimeFigureOut">
              <a:rPr lang="en-US" smtClean="0"/>
              <a:t>5/21/2025</a:t>
            </a:fld>
            <a:endParaRPr lang="en-US"/>
          </a:p>
        </p:txBody>
      </p:sp>
      <p:sp>
        <p:nvSpPr>
          <p:cNvPr id="4" name="Footer Placeholder 3">
            <a:extLst>
              <a:ext uri="{FF2B5EF4-FFF2-40B4-BE49-F238E27FC236}">
                <a16:creationId xmlns:a16="http://schemas.microsoft.com/office/drawing/2014/main" xmlns=""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903004448"/>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698576D-6B04-47E5-AF1E-70795EB29936}"/>
              </a:ext>
            </a:extLst>
          </p:cNvPr>
          <p:cNvSpPr>
            <a:spLocks noGrp="1"/>
          </p:cNvSpPr>
          <p:nvPr>
            <p:ph type="dt" sz="half" idx="10"/>
          </p:nvPr>
        </p:nvSpPr>
        <p:spPr/>
        <p:txBody>
          <a:bodyPr/>
          <a:lstStyle/>
          <a:p>
            <a:fld id="{A3C39D9B-1707-4BC2-A8DF-A9A95A2D1DDF}" type="datetimeFigureOut">
              <a:rPr lang="en-US" smtClean="0"/>
              <a:t>5/21/2025</a:t>
            </a:fld>
            <a:endParaRPr lang="en-US"/>
          </a:p>
        </p:txBody>
      </p:sp>
      <p:sp>
        <p:nvSpPr>
          <p:cNvPr id="3" name="Footer Placeholder 2">
            <a:extLst>
              <a:ext uri="{FF2B5EF4-FFF2-40B4-BE49-F238E27FC236}">
                <a16:creationId xmlns:a16="http://schemas.microsoft.com/office/drawing/2014/main" xmlns=""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28155656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954533" y="807531"/>
            <a:ext cx="1069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1090117818"/>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08D28C-8C36-4D1B-9C3F-54F266A7B770}"/>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C8EAA3D-DAB0-4027-AC69-450FE1663D90}"/>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D77C1E3-CE04-4CA8-931B-452AC5676901}"/>
              </a:ext>
            </a:extLst>
          </p:cNvPr>
          <p:cNvSpPr>
            <a:spLocks noGrp="1"/>
          </p:cNvSpPr>
          <p:nvPr>
            <p:ph type="body" sz="half" idx="2"/>
          </p:nvPr>
        </p:nvSpPr>
        <p:spPr>
          <a:xfrm>
            <a:off x="83979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00FB981-7A00-4033-B381-BF7280907471}"/>
              </a:ext>
            </a:extLst>
          </p:cNvPr>
          <p:cNvSpPr>
            <a:spLocks noGrp="1"/>
          </p:cNvSpPr>
          <p:nvPr>
            <p:ph type="dt" sz="half" idx="10"/>
          </p:nvPr>
        </p:nvSpPr>
        <p:spPr/>
        <p:txBody>
          <a:bodyPr/>
          <a:lstStyle/>
          <a:p>
            <a:fld id="{A3C39D9B-1707-4BC2-A8DF-A9A95A2D1DDF}" type="datetimeFigureOut">
              <a:rPr lang="en-US" smtClean="0"/>
              <a:t>5/21/2025</a:t>
            </a:fld>
            <a:endParaRPr lang="en-US"/>
          </a:p>
        </p:txBody>
      </p:sp>
      <p:sp>
        <p:nvSpPr>
          <p:cNvPr id="6" name="Footer Placeholder 5">
            <a:extLst>
              <a:ext uri="{FF2B5EF4-FFF2-40B4-BE49-F238E27FC236}">
                <a16:creationId xmlns:a16="http://schemas.microsoft.com/office/drawing/2014/main" xmlns=""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73016251"/>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D690DB-D7C0-4368-A5F3-46CAD931DF44}"/>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11F45DA-0571-4FB6-938E-E6354720ED1D}"/>
              </a:ext>
            </a:extLst>
          </p:cNvPr>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C99ADF1-FBDA-4A10-9C83-3E90A5197BDA}"/>
              </a:ext>
            </a:extLst>
          </p:cNvPr>
          <p:cNvSpPr>
            <a:spLocks noGrp="1"/>
          </p:cNvSpPr>
          <p:nvPr>
            <p:ph type="body" sz="half" idx="2"/>
          </p:nvPr>
        </p:nvSpPr>
        <p:spPr>
          <a:xfrm>
            <a:off x="83979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DF54321-FD72-4D7E-B5B4-611EF0E6C0AD}"/>
              </a:ext>
            </a:extLst>
          </p:cNvPr>
          <p:cNvSpPr>
            <a:spLocks noGrp="1"/>
          </p:cNvSpPr>
          <p:nvPr>
            <p:ph type="dt" sz="half" idx="10"/>
          </p:nvPr>
        </p:nvSpPr>
        <p:spPr/>
        <p:txBody>
          <a:bodyPr/>
          <a:lstStyle/>
          <a:p>
            <a:fld id="{A3C39D9B-1707-4BC2-A8DF-A9A95A2D1DDF}" type="datetimeFigureOut">
              <a:rPr lang="en-US" smtClean="0"/>
              <a:t>5/21/2025</a:t>
            </a:fld>
            <a:endParaRPr lang="en-US"/>
          </a:p>
        </p:txBody>
      </p:sp>
      <p:sp>
        <p:nvSpPr>
          <p:cNvPr id="6" name="Footer Placeholder 5">
            <a:extLst>
              <a:ext uri="{FF2B5EF4-FFF2-40B4-BE49-F238E27FC236}">
                <a16:creationId xmlns:a16="http://schemas.microsoft.com/office/drawing/2014/main" xmlns=""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093730684"/>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410A4C-DAFF-49CA-814F-A5C4A59E971C}"/>
              </a:ext>
            </a:extLst>
          </p:cNvPr>
          <p:cNvSpPr>
            <a:spLocks noGrp="1"/>
          </p:cNvSpPr>
          <p:nvPr>
            <p:ph type="dt" sz="half" idx="10"/>
          </p:nvPr>
        </p:nvSpPr>
        <p:spPr/>
        <p:txBody>
          <a:bodyPr/>
          <a:lstStyle/>
          <a:p>
            <a:fld id="{A3C39D9B-1707-4BC2-A8DF-A9A95A2D1DDF}" type="datetimeFigureOut">
              <a:rPr lang="en-US" smtClean="0"/>
              <a:t>5/21/2025</a:t>
            </a:fld>
            <a:endParaRPr lang="en-US"/>
          </a:p>
        </p:txBody>
      </p:sp>
      <p:sp>
        <p:nvSpPr>
          <p:cNvPr id="5" name="Footer Placeholder 4">
            <a:extLst>
              <a:ext uri="{FF2B5EF4-FFF2-40B4-BE49-F238E27FC236}">
                <a16:creationId xmlns:a16="http://schemas.microsoft.com/office/drawing/2014/main" xmlns=""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46584367"/>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67E96D-5EAB-4E3D-BB15-E777D2FADA94}"/>
              </a:ext>
            </a:extLst>
          </p:cNvPr>
          <p:cNvSpPr>
            <a:spLocks noGrp="1"/>
          </p:cNvSpPr>
          <p:nvPr>
            <p:ph type="dt" sz="half" idx="10"/>
          </p:nvPr>
        </p:nvSpPr>
        <p:spPr/>
        <p:txBody>
          <a:bodyPr/>
          <a:lstStyle/>
          <a:p>
            <a:fld id="{A3C39D9B-1707-4BC2-A8DF-A9A95A2D1DDF}" type="datetimeFigureOut">
              <a:rPr lang="en-US" smtClean="0"/>
              <a:t>5/21/2025</a:t>
            </a:fld>
            <a:endParaRPr lang="en-US"/>
          </a:p>
        </p:txBody>
      </p:sp>
      <p:sp>
        <p:nvSpPr>
          <p:cNvPr id="5" name="Footer Placeholder 4">
            <a:extLst>
              <a:ext uri="{FF2B5EF4-FFF2-40B4-BE49-F238E27FC236}">
                <a16:creationId xmlns:a16="http://schemas.microsoft.com/office/drawing/2014/main" xmlns=""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46417357"/>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2848200" y="2293367"/>
            <a:ext cx="6495600" cy="25984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SzPts val="7200"/>
              <a:buNone/>
              <a:defRPr sz="16933" b="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Tree>
    <p:extLst>
      <p:ext uri="{BB962C8B-B14F-4D97-AF65-F5344CB8AC3E}">
        <p14:creationId xmlns:p14="http://schemas.microsoft.com/office/powerpoint/2010/main" val="4269338377"/>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flipH="1">
            <a:off x="791583" y="769068"/>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33" name="Google Shape;33;p9"/>
          <p:cNvSpPr txBox="1">
            <a:spLocks noGrp="1"/>
          </p:cNvSpPr>
          <p:nvPr>
            <p:ph type="body" idx="1"/>
          </p:nvPr>
        </p:nvSpPr>
        <p:spPr>
          <a:xfrm flipH="1">
            <a:off x="4498399" y="2521733"/>
            <a:ext cx="6288400" cy="31336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Font typeface="Livvic"/>
              <a:buAutoNum type="arabicPeriod"/>
              <a:defRPr/>
            </a:lvl1pPr>
            <a:lvl2pPr marL="1219170" lvl="1" indent="-406390" rtl="0">
              <a:spcBef>
                <a:spcPts val="0"/>
              </a:spcBef>
              <a:spcAft>
                <a:spcPts val="0"/>
              </a:spcAft>
              <a:buClr>
                <a:srgbClr val="434343"/>
              </a:buClr>
              <a:buSzPts val="1200"/>
              <a:buFont typeface="Roboto Condensed Light"/>
              <a:buAutoNum type="alphaLcPeriod"/>
              <a:defRPr/>
            </a:lvl2pPr>
            <a:lvl3pPr marL="1828754" lvl="2" indent="-406390" rtl="0">
              <a:spcBef>
                <a:spcPts val="0"/>
              </a:spcBef>
              <a:spcAft>
                <a:spcPts val="0"/>
              </a:spcAft>
              <a:buClr>
                <a:srgbClr val="434343"/>
              </a:buClr>
              <a:buSzPts val="1200"/>
              <a:buFont typeface="Roboto Condensed Light"/>
              <a:buAutoNum type="romanLcPeriod"/>
              <a:defRPr/>
            </a:lvl3pPr>
            <a:lvl4pPr marL="2438339" lvl="3" indent="-406390" rtl="0">
              <a:spcBef>
                <a:spcPts val="0"/>
              </a:spcBef>
              <a:spcAft>
                <a:spcPts val="0"/>
              </a:spcAft>
              <a:buClr>
                <a:srgbClr val="434343"/>
              </a:buClr>
              <a:buSzPts val="1200"/>
              <a:buFont typeface="Roboto Condensed Light"/>
              <a:buAutoNum type="arabicPeriod"/>
              <a:defRPr/>
            </a:lvl4pPr>
            <a:lvl5pPr marL="3047924" lvl="4" indent="-406390" rtl="0">
              <a:spcBef>
                <a:spcPts val="0"/>
              </a:spcBef>
              <a:spcAft>
                <a:spcPts val="0"/>
              </a:spcAft>
              <a:buClr>
                <a:srgbClr val="434343"/>
              </a:buClr>
              <a:buSzPts val="1200"/>
              <a:buFont typeface="Roboto Condensed Light"/>
              <a:buAutoNum type="alphaLcPeriod"/>
              <a:defRPr/>
            </a:lvl5pPr>
            <a:lvl6pPr marL="3657509" lvl="5" indent="-406390" rtl="0">
              <a:spcBef>
                <a:spcPts val="0"/>
              </a:spcBef>
              <a:spcAft>
                <a:spcPts val="0"/>
              </a:spcAft>
              <a:buClr>
                <a:srgbClr val="434343"/>
              </a:buClr>
              <a:buSzPts val="1200"/>
              <a:buFont typeface="Roboto Condensed Light"/>
              <a:buAutoNum type="romanLcPeriod"/>
              <a:defRPr/>
            </a:lvl6pPr>
            <a:lvl7pPr marL="4267093" lvl="6" indent="-406390" rtl="0">
              <a:spcBef>
                <a:spcPts val="0"/>
              </a:spcBef>
              <a:spcAft>
                <a:spcPts val="0"/>
              </a:spcAft>
              <a:buClr>
                <a:srgbClr val="434343"/>
              </a:buClr>
              <a:buSzPts val="1200"/>
              <a:buFont typeface="Roboto Condensed Light"/>
              <a:buAutoNum type="arabicPeriod"/>
              <a:defRPr/>
            </a:lvl7pPr>
            <a:lvl8pPr marL="4876678" lvl="7" indent="-406390" rtl="0">
              <a:spcBef>
                <a:spcPts val="0"/>
              </a:spcBef>
              <a:spcAft>
                <a:spcPts val="0"/>
              </a:spcAft>
              <a:buClr>
                <a:srgbClr val="434343"/>
              </a:buClr>
              <a:buSzPts val="1200"/>
              <a:buFont typeface="Roboto Condensed Light"/>
              <a:buAutoNum type="alphaLcPeriod"/>
              <a:defRPr/>
            </a:lvl8pPr>
            <a:lvl9pPr marL="5486263" lvl="8" indent="-406390" rtl="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99930645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8144577" y="910267"/>
            <a:ext cx="3109600" cy="201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40152512"/>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2537133" y="2651968"/>
            <a:ext cx="7276000" cy="115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5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8" name="Google Shape;38;p11"/>
          <p:cNvSpPr txBox="1">
            <a:spLocks noGrp="1"/>
          </p:cNvSpPr>
          <p:nvPr>
            <p:ph type="body" idx="1"/>
          </p:nvPr>
        </p:nvSpPr>
        <p:spPr>
          <a:xfrm>
            <a:off x="2115400" y="4106533"/>
            <a:ext cx="7961200" cy="5232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667"/>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Tree>
    <p:extLst>
      <p:ext uri="{BB962C8B-B14F-4D97-AF65-F5344CB8AC3E}">
        <p14:creationId xmlns:p14="http://schemas.microsoft.com/office/powerpoint/2010/main" val="3641246762"/>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159857548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4.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10833" y="800767"/>
            <a:ext cx="9144000" cy="759200"/>
          </a:xfrm>
          <a:prstGeom prst="rect">
            <a:avLst/>
          </a:prstGeom>
          <a:noFill/>
          <a:ln>
            <a:noFill/>
          </a:ln>
        </p:spPr>
        <p:txBody>
          <a:bodyPr spcFirstLastPara="1" wrap="square" lIns="91425" tIns="91425" rIns="91425" bIns="91425" anchor="t" anchorCtr="0">
            <a:noAutofit/>
          </a:bodyPr>
          <a:lstStyle>
            <a:lvl1pPr lvl="0">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1pPr>
            <a:lvl2pPr lvl="1">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2pPr>
            <a:lvl3pPr lvl="2">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3pPr>
            <a:lvl4pPr lvl="3">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4pPr>
            <a:lvl5pPr lvl="4">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5pPr>
            <a:lvl6pPr lvl="5">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6pPr>
            <a:lvl7pPr lvl="6">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7pPr>
            <a:lvl8pPr lvl="7">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8pPr>
            <a:lvl9pPr lvl="8">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9pPr>
          </a:lstStyle>
          <a:p>
            <a:endParaRPr/>
          </a:p>
        </p:txBody>
      </p:sp>
      <p:sp>
        <p:nvSpPr>
          <p:cNvPr id="7" name="Google Shape;7;p1"/>
          <p:cNvSpPr txBox="1">
            <a:spLocks noGrp="1"/>
          </p:cNvSpPr>
          <p:nvPr>
            <p:ph type="body" idx="1"/>
          </p:nvPr>
        </p:nvSpPr>
        <p:spPr>
          <a:xfrm>
            <a:off x="1073667" y="3662901"/>
            <a:ext cx="9776000" cy="23552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459525486"/>
      </p:ext>
    </p:extLst>
  </p:cSld>
  <p:clrMap bg1="lt1" tx1="dk1" bg2="dk2" tx2="lt2" accent1="accent1" accent2="accent2" accent3="accent3" accent4="accent4" accent5="accent5" accent6="accent6" hlink="hlink" folHlink="folHlink"/>
  <p:sldLayoutIdLst>
    <p:sldLayoutId id="2147483662" r:id="rId1"/>
    <p:sldLayoutId id="2147483664" r:id="rId2"/>
    <p:sldLayoutId id="2147483665" r:id="rId3"/>
    <p:sldLayoutId id="2147483666"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3" r:id="rId19"/>
    <p:sldLayoutId id="2147483712" r:id="rId20"/>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5/21/2025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99093679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8" r:id="rId1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458094B-D982-4979-9D09-0514A2EB46E1}"/>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D00596A-5F20-42F3-8E5A-06FCE26437CB}"/>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9F556BD-6EA3-461C-B49E-3165F010D150}"/>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5/21/2025</a:t>
            </a:fld>
            <a:endParaRPr lang="en-US"/>
          </a:p>
        </p:txBody>
      </p:sp>
      <p:sp>
        <p:nvSpPr>
          <p:cNvPr id="5" name="Footer Placeholder 4">
            <a:extLst>
              <a:ext uri="{FF2B5EF4-FFF2-40B4-BE49-F238E27FC236}">
                <a16:creationId xmlns:a16="http://schemas.microsoft.com/office/drawing/2014/main" xmlns="" id="{79976534-EC0A-4026-9DC6-ECA9AAC316B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F1546D3-51C1-4558-9DB5-F30D895E454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xmlns="" id="{5F38E2F2-3DC8-4D85-840C-71EEE58CC53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6" y="-14084"/>
            <a:ext cx="1223705" cy="1041991"/>
          </a:xfrm>
          <a:prstGeom prst="rect">
            <a:avLst/>
          </a:prstGeom>
        </p:spPr>
      </p:pic>
    </p:spTree>
    <p:extLst>
      <p:ext uri="{BB962C8B-B14F-4D97-AF65-F5344CB8AC3E}">
        <p14:creationId xmlns:p14="http://schemas.microsoft.com/office/powerpoint/2010/main" val="19536400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4.gif"/><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openxmlformats.org/officeDocument/2006/relationships/image" Target="../media/image22.tmp"/><Relationship Id="rId3" Type="http://schemas.openxmlformats.org/officeDocument/2006/relationships/slideLayout" Target="../slideLayouts/slideLayout13.xml"/><Relationship Id="rId7" Type="http://schemas.openxmlformats.org/officeDocument/2006/relationships/image" Target="../media/image21.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0.jpe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2.tmp"/><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7.xml"/><Relationship Id="rId4" Type="http://schemas.openxmlformats.org/officeDocument/2006/relationships/image" Target="../media/image23.tmp"/></Relationships>
</file>

<file path=ppt/slides/_rels/slide19.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image" Target="../media/image18.jpg"/><Relationship Id="rId1" Type="http://schemas.openxmlformats.org/officeDocument/2006/relationships/slideLayout" Target="../slideLayouts/slideLayout27.xml"/><Relationship Id="rId5" Type="http://schemas.openxmlformats.org/officeDocument/2006/relationships/image" Target="../media/image25.jpg"/><Relationship Id="rId4" Type="http://schemas.openxmlformats.org/officeDocument/2006/relationships/image" Target="../media/image24.tmp"/></Relationships>
</file>

<file path=ppt/slides/_rels/slide2.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18.jpg"/><Relationship Id="rId1" Type="http://schemas.openxmlformats.org/officeDocument/2006/relationships/slideLayout" Target="../slideLayouts/slideLayout1.xml"/><Relationship Id="rId6" Type="http://schemas.openxmlformats.org/officeDocument/2006/relationships/image" Target="../media/image27.gif"/><Relationship Id="rId5" Type="http://schemas.openxmlformats.org/officeDocument/2006/relationships/slide" Target="slide17.xml"/><Relationship Id="rId4" Type="http://schemas.openxmlformats.org/officeDocument/2006/relationships/image" Target="../media/image14.gif"/></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27.xml"/><Relationship Id="rId5" Type="http://schemas.openxmlformats.org/officeDocument/2006/relationships/image" Target="../media/image31.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8.jp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7.xml"/><Relationship Id="rId4" Type="http://schemas.openxmlformats.org/officeDocument/2006/relationships/image" Target="../media/image23.tmp"/></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35.tmp"/><Relationship Id="rId7" Type="http://schemas.openxmlformats.org/officeDocument/2006/relationships/image" Target="../media/image39.jpg"/><Relationship Id="rId2" Type="http://schemas.openxmlformats.org/officeDocument/2006/relationships/image" Target="../media/image34.tmp"/><Relationship Id="rId1" Type="http://schemas.openxmlformats.org/officeDocument/2006/relationships/slideLayout" Target="../slideLayouts/slideLayout27.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tmp"/></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tmp"/><Relationship Id="rId1" Type="http://schemas.openxmlformats.org/officeDocument/2006/relationships/slideLayout" Target="../slideLayouts/slideLayout2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jpg"/><Relationship Id="rId1" Type="http://schemas.openxmlformats.org/officeDocument/2006/relationships/slideLayout" Target="../slideLayouts/slideLayout27.xml"/><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 Id="rId4" Type="http://schemas.openxmlformats.org/officeDocument/2006/relationships/image" Target="../media/image23.tmp"/></Relationships>
</file>

<file path=ppt/slides/_rels/slide35.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tmp"/><Relationship Id="rId1" Type="http://schemas.openxmlformats.org/officeDocument/2006/relationships/slideLayout" Target="../slideLayouts/slideLayout9.xml"/><Relationship Id="rId6" Type="http://schemas.openxmlformats.org/officeDocument/2006/relationships/image" Target="../media/image49.jpg"/><Relationship Id="rId5" Type="http://schemas.openxmlformats.org/officeDocument/2006/relationships/image" Target="../media/image48.jpg"/><Relationship Id="rId10" Type="http://schemas.openxmlformats.org/officeDocument/2006/relationships/image" Target="../media/image53.jpg"/><Relationship Id="rId4" Type="http://schemas.openxmlformats.org/officeDocument/2006/relationships/image" Target="../media/image47.jpeg"/><Relationship Id="rId9" Type="http://schemas.openxmlformats.org/officeDocument/2006/relationships/image" Target="../media/image52.jpg"/></Relationships>
</file>

<file path=ppt/slides/_rels/slide36.xml.rels><?xml version="1.0" encoding="UTF-8" standalone="yes"?>
<Relationships xmlns="http://schemas.openxmlformats.org/package/2006/relationships"><Relationship Id="rId3" Type="http://schemas.openxmlformats.org/officeDocument/2006/relationships/image" Target="../media/image35.tmp"/><Relationship Id="rId7" Type="http://schemas.openxmlformats.org/officeDocument/2006/relationships/image" Target="../media/image41.jpeg"/><Relationship Id="rId2" Type="http://schemas.openxmlformats.org/officeDocument/2006/relationships/image" Target="../media/image34.tmp"/><Relationship Id="rId1" Type="http://schemas.openxmlformats.org/officeDocument/2006/relationships/slideLayout" Target="../slideLayouts/slideLayout9.xml"/><Relationship Id="rId6" Type="http://schemas.openxmlformats.org/officeDocument/2006/relationships/image" Target="../media/image55.tmp"/><Relationship Id="rId5" Type="http://schemas.openxmlformats.org/officeDocument/2006/relationships/image" Target="../media/image54.tmp"/><Relationship Id="rId4" Type="http://schemas.openxmlformats.org/officeDocument/2006/relationships/image" Target="../media/image36.tmp"/></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6.tmp"/><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34.xml"/><Relationship Id="rId5" Type="http://schemas.openxmlformats.org/officeDocument/2006/relationships/image" Target="../media/image15.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notesSlide" Target="../notesSlides/notesSlide1.xml"/><Relationship Id="rId4"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7.xml"/><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7.pn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xmlns="" id="{BD333376-3168-4EB6-B623-DE04C657EEED}"/>
              </a:ext>
            </a:extLst>
          </p:cNvPr>
          <p:cNvGrpSpPr/>
          <p:nvPr/>
        </p:nvGrpSpPr>
        <p:grpSpPr>
          <a:xfrm>
            <a:off x="588585" y="3274754"/>
            <a:ext cx="11622831" cy="3581011"/>
            <a:chOff x="-53293" y="2190760"/>
            <a:chExt cx="9211855" cy="2951064"/>
          </a:xfrm>
        </p:grpSpPr>
        <p:pic>
          <p:nvPicPr>
            <p:cNvPr id="5" name="10">
              <a:extLst>
                <a:ext uri="{FF2B5EF4-FFF2-40B4-BE49-F238E27FC236}">
                  <a16:creationId xmlns:a16="http://schemas.microsoft.com/office/drawing/2014/main" xmlns=""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xmlns=""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xmlns=""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xmlns="" id="{2186EBBF-DC48-4AB5-A27A-424B0FCE2637}"/>
              </a:ext>
            </a:extLst>
          </p:cNvPr>
          <p:cNvGrpSpPr/>
          <p:nvPr/>
        </p:nvGrpSpPr>
        <p:grpSpPr>
          <a:xfrm>
            <a:off x="3636027" y="1655171"/>
            <a:ext cx="4675537" cy="1954845"/>
            <a:chOff x="2118480" y="1316166"/>
            <a:chExt cx="1512168" cy="1512168"/>
          </a:xfrm>
        </p:grpSpPr>
        <p:sp>
          <p:nvSpPr>
            <p:cNvPr id="11" name="15">
              <a:extLst>
                <a:ext uri="{FF2B5EF4-FFF2-40B4-BE49-F238E27FC236}">
                  <a16:creationId xmlns:a16="http://schemas.microsoft.com/office/drawing/2014/main" xmlns=""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xmlns="" id="{CD266F93-4930-44EE-B40F-F068D42EC517}"/>
                </a:ext>
              </a:extLst>
            </p:cNvPr>
            <p:cNvSpPr txBox="1"/>
            <p:nvPr/>
          </p:nvSpPr>
          <p:spPr>
            <a:xfrm>
              <a:off x="2208337" y="1556684"/>
              <a:ext cx="1378326" cy="102374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1+ 2 </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xmlns=""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xmlns=""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xmlns=""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xmlns=""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xmlns=""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xmlns=""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xmlns=""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xmlns=""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xmlns=""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xmlns=""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xmlns=""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xmlns=""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xmlns=""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xmlns=""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xmlns=""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xmlns=""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xmlns=""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xmlns=""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xmlns=""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xmlns=""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xmlns=""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xmlns=""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xmlns=""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xmlns=""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xmlns=""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xmlns=""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xmlns=""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xmlns=""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xmlns=""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xmlns=""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a16="http://schemas.microsoft.com/office/drawing/2014/main" xmlns="" id="{5F50F907-C6BA-4380-9188-2A5EA79C8B5D}"/>
              </a:ext>
            </a:extLst>
          </p:cNvPr>
          <p:cNvSpPr txBox="1"/>
          <p:nvPr/>
        </p:nvSpPr>
        <p:spPr>
          <a:xfrm>
            <a:off x="-401" y="232576"/>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000" b="1" i="0" u="sng"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30</a:t>
            </a:r>
            <a:r>
              <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CÁNH</a:t>
            </a:r>
            <a:r>
              <a:rPr kumimoji="0" lang="en-US" sz="4000" b="1" i="0" u="none" strike="noStrike" kern="1200" cap="none" spc="0" normalizeH="0" noProof="0">
                <a:ln>
                  <a:noFill/>
                </a:ln>
                <a:solidFill>
                  <a:srgbClr val="FF0000"/>
                </a:solidFill>
                <a:effectLst/>
                <a:uLnTx/>
                <a:uFillTx/>
                <a:latin typeface="Times New Roman" panose="02020603050405020304" pitchFamily="18" charset="0"/>
                <a:ea typeface="+mn-ea"/>
                <a:cs typeface="Times New Roman" panose="02020603050405020304" pitchFamily="18" charset="0"/>
              </a:rPr>
              <a:t> ĐỒNG QUÊ EM</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63081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pSp>
        <p:nvGrpSpPr>
          <p:cNvPr id="69" name="Google Shape;378;p32">
            <a:extLst>
              <a:ext uri="{FF2B5EF4-FFF2-40B4-BE49-F238E27FC236}">
                <a16:creationId xmlns:a16="http://schemas.microsoft.com/office/drawing/2014/main" xmlns="" id="{62D107F4-816D-42A6-94A9-60A6D73BB6D5}"/>
              </a:ext>
            </a:extLst>
          </p:cNvPr>
          <p:cNvGrpSpPr/>
          <p:nvPr/>
        </p:nvGrpSpPr>
        <p:grpSpPr>
          <a:xfrm>
            <a:off x="2154186" y="526552"/>
            <a:ext cx="6887969" cy="1669729"/>
            <a:chOff x="589295" y="2199196"/>
            <a:chExt cx="2577800" cy="446948"/>
          </a:xfrm>
        </p:grpSpPr>
        <p:sp>
          <p:nvSpPr>
            <p:cNvPr id="70" name="Google Shape;379;p32">
              <a:extLst>
                <a:ext uri="{FF2B5EF4-FFF2-40B4-BE49-F238E27FC236}">
                  <a16:creationId xmlns:a16="http://schemas.microsoft.com/office/drawing/2014/main" xmlns="" id="{C8514228-6DD7-4F9B-98CC-8CDAC76C6B51}"/>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380;p32">
              <a:extLst>
                <a:ext uri="{FF2B5EF4-FFF2-40B4-BE49-F238E27FC236}">
                  <a16:creationId xmlns:a16="http://schemas.microsoft.com/office/drawing/2014/main" xmlns="" id="{79F6DCF7-8829-4146-AEC8-ED685AC69261}"/>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381;p32">
              <a:extLst>
                <a:ext uri="{FF2B5EF4-FFF2-40B4-BE49-F238E27FC236}">
                  <a16:creationId xmlns:a16="http://schemas.microsoft.com/office/drawing/2014/main" xmlns="" id="{40387DD3-2078-4D9A-99A0-8D14483594E7}"/>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86" name="Google Shape;786;p36"/>
          <p:cNvGrpSpPr/>
          <p:nvPr/>
        </p:nvGrpSpPr>
        <p:grpSpPr>
          <a:xfrm rot="-10790939">
            <a:off x="1490141" y="2352320"/>
            <a:ext cx="9662377" cy="1564701"/>
            <a:chOff x="1881479" y="1597500"/>
            <a:chExt cx="1106346" cy="402847"/>
          </a:xfrm>
        </p:grpSpPr>
        <p:sp>
          <p:nvSpPr>
            <p:cNvPr id="787" name="Google Shape;787;p36"/>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788" name="Google Shape;788;p36"/>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solidFill>
              <a:srgbClr val="FCB8B8"/>
            </a:solidFill>
            <a:ln>
              <a:noFill/>
            </a:ln>
          </p:spPr>
        </p:sp>
      </p:grpSp>
      <p:sp>
        <p:nvSpPr>
          <p:cNvPr id="792" name="Google Shape;792;p36"/>
          <p:cNvSpPr txBox="1">
            <a:spLocks noGrp="1"/>
          </p:cNvSpPr>
          <p:nvPr>
            <p:ph type="subTitle" idx="1"/>
          </p:nvPr>
        </p:nvSpPr>
        <p:spPr>
          <a:xfrm>
            <a:off x="2731092" y="2649218"/>
            <a:ext cx="8020035" cy="761349"/>
          </a:xfrm>
          <a:prstGeom prst="rect">
            <a:avLst/>
          </a:prstGeom>
        </p:spPr>
        <p:txBody>
          <a:bodyPr spcFirstLastPara="1" wrap="square" lIns="121900" tIns="121900" rIns="121900" bIns="121900" anchor="t" anchorCtr="0">
            <a:noAutofit/>
          </a:bodyPr>
          <a:lstStyle/>
          <a:p>
            <a:pPr marL="0" indent="0"/>
            <a:r>
              <a:rPr lang="en" sz="2800">
                <a:latin typeface="Times New Roman" panose="02020603050405020304" pitchFamily="18" charset="0"/>
                <a:cs typeface="Times New Roman" panose="02020603050405020304" pitchFamily="18" charset="0"/>
              </a:rPr>
              <a:t>Trong bài bé nhìn thấy vầng dương đẹp như thế nào ?</a:t>
            </a:r>
            <a:endParaRPr sz="2800" dirty="0">
              <a:latin typeface="Times New Roman" panose="02020603050405020304" pitchFamily="18" charset="0"/>
              <a:cs typeface="Times New Roman" panose="02020603050405020304" pitchFamily="18" charset="0"/>
            </a:endParaRPr>
          </a:p>
        </p:txBody>
      </p:sp>
      <p:sp>
        <p:nvSpPr>
          <p:cNvPr id="68" name="Google Shape;386;p32">
            <a:extLst>
              <a:ext uri="{FF2B5EF4-FFF2-40B4-BE49-F238E27FC236}">
                <a16:creationId xmlns:a16="http://schemas.microsoft.com/office/drawing/2014/main" xmlns="" id="{F4E22EA5-AAAA-4C72-A455-7375E636DF8F}"/>
              </a:ext>
            </a:extLst>
          </p:cNvPr>
          <p:cNvSpPr txBox="1">
            <a:spLocks/>
          </p:cNvSpPr>
          <p:nvPr/>
        </p:nvSpPr>
        <p:spPr>
          <a:xfrm>
            <a:off x="2062968" y="632699"/>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kern="0" dirty="0">
                <a:solidFill>
                  <a:srgbClr val="FF0000"/>
                </a:solidFill>
                <a:latin typeface="Times New Roman" panose="02020603050405020304" pitchFamily="18" charset="0"/>
                <a:cs typeface="Times New Roman" panose="02020603050405020304" pitchFamily="18" charset="0"/>
              </a:rPr>
              <a:t>TRẢ LỜI CÂU HỎI</a:t>
            </a:r>
          </a:p>
        </p:txBody>
      </p:sp>
      <p:grpSp>
        <p:nvGrpSpPr>
          <p:cNvPr id="18" name="Group 17">
            <a:extLst>
              <a:ext uri="{FF2B5EF4-FFF2-40B4-BE49-F238E27FC236}">
                <a16:creationId xmlns:a16="http://schemas.microsoft.com/office/drawing/2014/main" xmlns="" id="{FBD53E06-B8F1-45C7-803F-56CA9357B1E2}"/>
              </a:ext>
            </a:extLst>
          </p:cNvPr>
          <p:cNvGrpSpPr/>
          <p:nvPr/>
        </p:nvGrpSpPr>
        <p:grpSpPr>
          <a:xfrm>
            <a:off x="1510431" y="2529074"/>
            <a:ext cx="1235133" cy="1206833"/>
            <a:chOff x="1187619" y="2049661"/>
            <a:chExt cx="1235133" cy="1206833"/>
          </a:xfrm>
        </p:grpSpPr>
        <p:sp>
          <p:nvSpPr>
            <p:cNvPr id="808" name="Google Shape;808;p36"/>
            <p:cNvSpPr/>
            <p:nvPr/>
          </p:nvSpPr>
          <p:spPr>
            <a:xfrm>
              <a:off x="1187619" y="2049661"/>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5"/>
              </a:solidFill>
              <a:prstDash val="solid"/>
              <a:round/>
              <a:headEnd type="none" w="med" len="med"/>
              <a:tailEnd type="none" w="med" len="med"/>
            </a:ln>
          </p:spPr>
        </p:sp>
        <p:sp>
          <p:nvSpPr>
            <p:cNvPr id="4" name="TextBox 3">
              <a:extLst>
                <a:ext uri="{FF2B5EF4-FFF2-40B4-BE49-F238E27FC236}">
                  <a16:creationId xmlns:a16="http://schemas.microsoft.com/office/drawing/2014/main" xmlns="" id="{6CF3B0ED-3CA4-4DE0-ABC1-79FB22A9436A}"/>
                </a:ext>
              </a:extLst>
            </p:cNvPr>
            <p:cNvSpPr txBox="1"/>
            <p:nvPr/>
          </p:nvSpPr>
          <p:spPr>
            <a:xfrm>
              <a:off x="1488095" y="2237578"/>
              <a:ext cx="708622" cy="830997"/>
            </a:xfrm>
            <a:prstGeom prst="rect">
              <a:avLst/>
            </a:prstGeom>
            <a:noFill/>
          </p:spPr>
          <p:txBody>
            <a:bodyPr wrap="square" rtlCol="0">
              <a:spAutoFit/>
            </a:bodyPr>
            <a:lstStyle/>
            <a:p>
              <a:pPr algn="ctr"/>
              <a:r>
                <a:rPr lang="en-US" sz="4800" dirty="0">
                  <a:solidFill>
                    <a:srgbClr val="FF0000"/>
                  </a:solidFill>
                  <a:latin typeface="Times New Roman" panose="02020603050405020304" pitchFamily="18" charset="0"/>
                  <a:cs typeface="Times New Roman" panose="02020603050405020304" pitchFamily="18" charset="0"/>
                </a:rPr>
                <a:t>1</a:t>
              </a:r>
            </a:p>
          </p:txBody>
        </p:sp>
      </p:grpSp>
      <p:pic>
        <p:nvPicPr>
          <p:cNvPr id="3" name="Audio 2">
            <a:hlinkClick r:id="" action="ppaction://media"/>
            <a:extLst>
              <a:ext uri="{FF2B5EF4-FFF2-40B4-BE49-F238E27FC236}">
                <a16:creationId xmlns:a16="http://schemas.microsoft.com/office/drawing/2014/main" xmlns="" id="{4AFE3B93-F3DA-46AD-B1C4-F9600F5260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1"/>
            <a:ext cx="406400" cy="406400"/>
          </a:xfrm>
          <a:prstGeom prst="rect">
            <a:avLst/>
          </a:prstGeom>
        </p:spPr>
      </p:pic>
      <p:sp>
        <p:nvSpPr>
          <p:cNvPr id="2" name="Rectangle: Rounded Corners 1">
            <a:extLst>
              <a:ext uri="{FF2B5EF4-FFF2-40B4-BE49-F238E27FC236}">
                <a16:creationId xmlns:a16="http://schemas.microsoft.com/office/drawing/2014/main" xmlns="" id="{5DB9E87A-2104-418A-997D-6F14E5B919D2}"/>
              </a:ext>
            </a:extLst>
          </p:cNvPr>
          <p:cNvSpPr/>
          <p:nvPr/>
        </p:nvSpPr>
        <p:spPr>
          <a:xfrm>
            <a:off x="1810907" y="4292771"/>
            <a:ext cx="5412219" cy="10382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a:solidFill>
                  <a:schemeClr val="tx1">
                    <a:lumMod val="95000"/>
                    <a:lumOff val="5000"/>
                  </a:schemeClr>
                </a:solidFill>
                <a:latin typeface="+mj-lt"/>
              </a:rPr>
              <a:t>Bé nhìn thấy v</a:t>
            </a:r>
            <a:r>
              <a:rPr lang="en-US" sz="2800">
                <a:solidFill>
                  <a:schemeClr val="tx1">
                    <a:lumMod val="95000"/>
                    <a:lumOff val="5000"/>
                  </a:schemeClr>
                </a:solidFill>
                <a:latin typeface="Times New Roman" pitchFamily="18" charset="0"/>
                <a:cs typeface="Times New Roman" pitchFamily="18" charset="0"/>
              </a:rPr>
              <a:t>ầ</a:t>
            </a:r>
            <a:r>
              <a:rPr lang="vi-VN" sz="2800">
                <a:solidFill>
                  <a:schemeClr val="tx1">
                    <a:lumMod val="95000"/>
                    <a:lumOff val="5000"/>
                  </a:schemeClr>
                </a:solidFill>
                <a:latin typeface="+mj-lt"/>
              </a:rPr>
              <a:t>ng dương rực đỏ.</a:t>
            </a:r>
            <a:endParaRPr lang="en-US" sz="2800">
              <a:solidFill>
                <a:schemeClr val="tx1">
                  <a:lumMod val="95000"/>
                  <a:lumOff val="5000"/>
                </a:schemeClr>
              </a:solidFill>
              <a:latin typeface="+mj-lt"/>
            </a:endParaRPr>
          </a:p>
        </p:txBody>
      </p:sp>
      <p:pic>
        <p:nvPicPr>
          <p:cNvPr id="16" name="Picture 13" descr="sun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567064" y="659581"/>
            <a:ext cx="15875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57957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pSp>
        <p:nvGrpSpPr>
          <p:cNvPr id="69" name="Google Shape;378;p32">
            <a:extLst>
              <a:ext uri="{FF2B5EF4-FFF2-40B4-BE49-F238E27FC236}">
                <a16:creationId xmlns:a16="http://schemas.microsoft.com/office/drawing/2014/main" xmlns="" id="{62D107F4-816D-42A6-94A9-60A6D73BB6D5}"/>
              </a:ext>
            </a:extLst>
          </p:cNvPr>
          <p:cNvGrpSpPr/>
          <p:nvPr/>
        </p:nvGrpSpPr>
        <p:grpSpPr>
          <a:xfrm>
            <a:off x="2154186" y="526552"/>
            <a:ext cx="6887969" cy="1669729"/>
            <a:chOff x="589295" y="2199196"/>
            <a:chExt cx="2577800" cy="446948"/>
          </a:xfrm>
        </p:grpSpPr>
        <p:sp>
          <p:nvSpPr>
            <p:cNvPr id="70" name="Google Shape;379;p32">
              <a:extLst>
                <a:ext uri="{FF2B5EF4-FFF2-40B4-BE49-F238E27FC236}">
                  <a16:creationId xmlns:a16="http://schemas.microsoft.com/office/drawing/2014/main" xmlns="" id="{C8514228-6DD7-4F9B-98CC-8CDAC76C6B51}"/>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380;p32">
              <a:extLst>
                <a:ext uri="{FF2B5EF4-FFF2-40B4-BE49-F238E27FC236}">
                  <a16:creationId xmlns:a16="http://schemas.microsoft.com/office/drawing/2014/main" xmlns="" id="{79F6DCF7-8829-4146-AEC8-ED685AC69261}"/>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381;p32">
              <a:extLst>
                <a:ext uri="{FF2B5EF4-FFF2-40B4-BE49-F238E27FC236}">
                  <a16:creationId xmlns:a16="http://schemas.microsoft.com/office/drawing/2014/main" xmlns="" id="{40387DD3-2078-4D9A-99A0-8D14483594E7}"/>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86" name="Google Shape;786;p36"/>
          <p:cNvGrpSpPr/>
          <p:nvPr/>
        </p:nvGrpSpPr>
        <p:grpSpPr>
          <a:xfrm rot="-10790939">
            <a:off x="1490141" y="2352320"/>
            <a:ext cx="9662377" cy="1564701"/>
            <a:chOff x="1881479" y="1597500"/>
            <a:chExt cx="1106346" cy="402847"/>
          </a:xfrm>
        </p:grpSpPr>
        <p:sp>
          <p:nvSpPr>
            <p:cNvPr id="787" name="Google Shape;787;p36"/>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788" name="Google Shape;788;p36"/>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solidFill>
              <a:srgbClr val="FCB8B8"/>
            </a:solidFill>
            <a:ln>
              <a:noFill/>
            </a:ln>
          </p:spPr>
        </p:sp>
      </p:grpSp>
      <p:sp>
        <p:nvSpPr>
          <p:cNvPr id="792" name="Google Shape;792;p36"/>
          <p:cNvSpPr txBox="1">
            <a:spLocks noGrp="1"/>
          </p:cNvSpPr>
          <p:nvPr>
            <p:ph type="subTitle" idx="1"/>
          </p:nvPr>
        </p:nvSpPr>
        <p:spPr>
          <a:xfrm>
            <a:off x="2708370" y="2792050"/>
            <a:ext cx="7202809" cy="761349"/>
          </a:xfrm>
          <a:prstGeom prst="rect">
            <a:avLst/>
          </a:prstGeom>
        </p:spPr>
        <p:txBody>
          <a:bodyPr spcFirstLastPara="1" wrap="square" lIns="121900" tIns="121900" rIns="121900" bIns="121900" anchor="t" anchorCtr="0">
            <a:noAutofit/>
          </a:bodyPr>
          <a:lstStyle/>
          <a:p>
            <a:pPr marL="0" indent="0"/>
            <a:r>
              <a:rPr lang="en" sz="2800">
                <a:latin typeface="Times New Roman" panose="02020603050405020304" pitchFamily="18" charset="0"/>
                <a:cs typeface="Times New Roman" panose="02020603050405020304" pitchFamily="18" charset="0"/>
              </a:rPr>
              <a:t>Nắng ban mai được tả như thế nào ?</a:t>
            </a:r>
            <a:endParaRPr sz="2800" dirty="0">
              <a:latin typeface="Times New Roman" panose="02020603050405020304" pitchFamily="18" charset="0"/>
              <a:cs typeface="Times New Roman" panose="02020603050405020304" pitchFamily="18" charset="0"/>
            </a:endParaRPr>
          </a:p>
        </p:txBody>
      </p:sp>
      <p:sp>
        <p:nvSpPr>
          <p:cNvPr id="68" name="Google Shape;386;p32">
            <a:extLst>
              <a:ext uri="{FF2B5EF4-FFF2-40B4-BE49-F238E27FC236}">
                <a16:creationId xmlns:a16="http://schemas.microsoft.com/office/drawing/2014/main" xmlns="" id="{F4E22EA5-AAAA-4C72-A455-7375E636DF8F}"/>
              </a:ext>
            </a:extLst>
          </p:cNvPr>
          <p:cNvSpPr txBox="1">
            <a:spLocks/>
          </p:cNvSpPr>
          <p:nvPr/>
        </p:nvSpPr>
        <p:spPr>
          <a:xfrm>
            <a:off x="2062968" y="632699"/>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kern="0" dirty="0">
                <a:solidFill>
                  <a:srgbClr val="FF0000"/>
                </a:solidFill>
                <a:latin typeface="Times New Roman" panose="02020603050405020304" pitchFamily="18" charset="0"/>
                <a:cs typeface="Times New Roman" panose="02020603050405020304" pitchFamily="18" charset="0"/>
              </a:rPr>
              <a:t>TRẢ LỜI CÂU HỎI</a:t>
            </a:r>
          </a:p>
        </p:txBody>
      </p:sp>
      <p:grpSp>
        <p:nvGrpSpPr>
          <p:cNvPr id="18" name="Group 17">
            <a:extLst>
              <a:ext uri="{FF2B5EF4-FFF2-40B4-BE49-F238E27FC236}">
                <a16:creationId xmlns:a16="http://schemas.microsoft.com/office/drawing/2014/main" xmlns="" id="{FBD53E06-B8F1-45C7-803F-56CA9357B1E2}"/>
              </a:ext>
            </a:extLst>
          </p:cNvPr>
          <p:cNvGrpSpPr/>
          <p:nvPr/>
        </p:nvGrpSpPr>
        <p:grpSpPr>
          <a:xfrm>
            <a:off x="1510431" y="2529074"/>
            <a:ext cx="1235133" cy="1206833"/>
            <a:chOff x="1187619" y="2049661"/>
            <a:chExt cx="1235133" cy="1206833"/>
          </a:xfrm>
        </p:grpSpPr>
        <p:sp>
          <p:nvSpPr>
            <p:cNvPr id="808" name="Google Shape;808;p36"/>
            <p:cNvSpPr/>
            <p:nvPr/>
          </p:nvSpPr>
          <p:spPr>
            <a:xfrm>
              <a:off x="1187619" y="2049661"/>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accent5"/>
              </a:solidFill>
              <a:prstDash val="solid"/>
              <a:round/>
              <a:headEnd type="none" w="med" len="med"/>
              <a:tailEnd type="none" w="med" len="med"/>
            </a:ln>
          </p:spPr>
        </p:sp>
        <p:sp>
          <p:nvSpPr>
            <p:cNvPr id="4" name="TextBox 3">
              <a:extLst>
                <a:ext uri="{FF2B5EF4-FFF2-40B4-BE49-F238E27FC236}">
                  <a16:creationId xmlns:a16="http://schemas.microsoft.com/office/drawing/2014/main" xmlns="" id="{6CF3B0ED-3CA4-4DE0-ABC1-79FB22A9436A}"/>
                </a:ext>
              </a:extLst>
            </p:cNvPr>
            <p:cNvSpPr txBox="1"/>
            <p:nvPr/>
          </p:nvSpPr>
          <p:spPr>
            <a:xfrm>
              <a:off x="1488095" y="2237578"/>
              <a:ext cx="708622" cy="830997"/>
            </a:xfrm>
            <a:prstGeom prst="rect">
              <a:avLst/>
            </a:prstGeom>
            <a:noFill/>
          </p:spPr>
          <p:txBody>
            <a:bodyPr wrap="square" rtlCol="0">
              <a:spAutoFit/>
            </a:bodyPr>
            <a:lstStyle/>
            <a:p>
              <a:pPr algn="ctr"/>
              <a:r>
                <a:rPr lang="en-US" sz="4800" dirty="0">
                  <a:solidFill>
                    <a:srgbClr val="FF0000"/>
                  </a:solidFill>
                  <a:latin typeface="Times New Roman" panose="02020603050405020304" pitchFamily="18" charset="0"/>
                  <a:cs typeface="Times New Roman" panose="02020603050405020304" pitchFamily="18" charset="0"/>
                </a:rPr>
                <a:t>2</a:t>
              </a:r>
            </a:p>
          </p:txBody>
        </p:sp>
      </p:grpSp>
      <p:pic>
        <p:nvPicPr>
          <p:cNvPr id="3" name="Audio 2">
            <a:hlinkClick r:id="" action="ppaction://media"/>
            <a:extLst>
              <a:ext uri="{FF2B5EF4-FFF2-40B4-BE49-F238E27FC236}">
                <a16:creationId xmlns:a16="http://schemas.microsoft.com/office/drawing/2014/main" xmlns="" id="{4AFE3B93-F3DA-46AD-B1C4-F9600F5260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1"/>
            <a:ext cx="406400" cy="406400"/>
          </a:xfrm>
          <a:prstGeom prst="rect">
            <a:avLst/>
          </a:prstGeom>
        </p:spPr>
      </p:pic>
      <p:sp>
        <p:nvSpPr>
          <p:cNvPr id="2" name="Rectangle: Rounded Corners 1">
            <a:extLst>
              <a:ext uri="{FF2B5EF4-FFF2-40B4-BE49-F238E27FC236}">
                <a16:creationId xmlns:a16="http://schemas.microsoft.com/office/drawing/2014/main" xmlns="" id="{5DB9E87A-2104-418A-997D-6F14E5B919D2}"/>
              </a:ext>
            </a:extLst>
          </p:cNvPr>
          <p:cNvSpPr/>
          <p:nvPr/>
        </p:nvSpPr>
        <p:spPr>
          <a:xfrm>
            <a:off x="1071563" y="4499841"/>
            <a:ext cx="10048874" cy="10382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a:latin typeface="Times New Roman" pitchFamily="18" charset="0"/>
                <a:cs typeface="Times New Roman" pitchFamily="18" charset="0"/>
              </a:rPr>
              <a:t>Nắng ban mai hiền hoà, như những dải lụa tơ vàng óng, như con sóng dập dờn trên đổng lúa xanh.</a:t>
            </a:r>
            <a:endParaRPr lang="en-US" sz="280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501" y="1612961"/>
            <a:ext cx="10058400" cy="2623930"/>
          </a:xfrm>
          <a:prstGeom prst="rect">
            <a:avLst/>
          </a:prstGeom>
        </p:spPr>
      </p:pic>
      <p:sp>
        <p:nvSpPr>
          <p:cNvPr id="3" name="Rectangle 2"/>
          <p:cNvSpPr/>
          <p:nvPr/>
        </p:nvSpPr>
        <p:spPr>
          <a:xfrm>
            <a:off x="928254" y="537067"/>
            <a:ext cx="9546647" cy="523220"/>
          </a:xfrm>
          <a:prstGeom prst="rect">
            <a:avLst/>
          </a:prstGeom>
        </p:spPr>
        <p:txBody>
          <a:bodyPr wrap="square">
            <a:spAutoFit/>
          </a:bodyPr>
          <a:lstStyle/>
          <a:p>
            <a:r>
              <a:rPr lang="vi-VN" sz="2800" i="1">
                <a:solidFill>
                  <a:srgbClr val="FF0000"/>
                </a:solidFill>
              </a:rPr>
              <a:t>3. </a:t>
            </a:r>
            <a:r>
              <a:rPr lang="en-US" sz="2800"/>
              <a:t>Đ</a:t>
            </a:r>
            <a:r>
              <a:rPr lang="vi-VN" sz="2800"/>
              <a:t>àn chiền ch</a:t>
            </a:r>
            <a:r>
              <a:rPr lang="en-US" sz="2800">
                <a:latin typeface="Arial" pitchFamily="34" charset="0"/>
                <a:cs typeface="Arial" pitchFamily="34" charset="0"/>
              </a:rPr>
              <a:t>iệ</a:t>
            </a:r>
            <a:r>
              <a:rPr lang="vi-VN" sz="2800"/>
              <a:t>n và lũ châu chấu làm gì trên cánh đ</a:t>
            </a:r>
            <a:r>
              <a:rPr lang="en-US" sz="2800">
                <a:latin typeface="Arial" pitchFamily="34" charset="0"/>
                <a:cs typeface="Arial" pitchFamily="34" charset="0"/>
              </a:rPr>
              <a:t>ồ</a:t>
            </a:r>
            <a:r>
              <a:rPr lang="vi-VN" sz="2800"/>
              <a:t>ng?</a:t>
            </a:r>
            <a:endParaRPr lang="en-US" sz="2800"/>
          </a:p>
        </p:txBody>
      </p:sp>
      <p:sp>
        <p:nvSpPr>
          <p:cNvPr id="4" name="Rectangle 3"/>
          <p:cNvSpPr/>
          <p:nvPr/>
        </p:nvSpPr>
        <p:spPr>
          <a:xfrm>
            <a:off x="1438625" y="4518951"/>
            <a:ext cx="3688423" cy="954107"/>
          </a:xfrm>
          <a:prstGeom prst="rect">
            <a:avLst/>
          </a:prstGeom>
        </p:spPr>
        <p:txBody>
          <a:bodyPr wrap="square">
            <a:spAutoFit/>
          </a:bodyPr>
          <a:lstStyle/>
          <a:p>
            <a:r>
              <a:rPr lang="vi-VN" sz="2800"/>
              <a:t>bay quanh và hót tích ri tích rích</a:t>
            </a:r>
            <a:endParaRPr lang="en-US" sz="2800"/>
          </a:p>
        </p:txBody>
      </p:sp>
      <p:sp>
        <p:nvSpPr>
          <p:cNvPr id="5" name="Rectangle 4"/>
          <p:cNvSpPr/>
          <p:nvPr/>
        </p:nvSpPr>
        <p:spPr>
          <a:xfrm>
            <a:off x="6230723" y="4734394"/>
            <a:ext cx="3720890" cy="523220"/>
          </a:xfrm>
          <a:prstGeom prst="rect">
            <a:avLst/>
          </a:prstGeom>
        </p:spPr>
        <p:txBody>
          <a:bodyPr wrap="none">
            <a:spAutoFit/>
          </a:bodyPr>
          <a:lstStyle/>
          <a:p>
            <a:r>
              <a:rPr lang="vi-VN" sz="2800"/>
              <a:t>đu cỏ uống sương rơi</a:t>
            </a:r>
            <a:r>
              <a:rPr lang="vi-VN"/>
              <a:t>.</a:t>
            </a:r>
            <a:endParaRPr lang="en-US"/>
          </a:p>
        </p:txBody>
      </p:sp>
    </p:spTree>
    <p:extLst>
      <p:ext uri="{BB962C8B-B14F-4D97-AF65-F5344CB8AC3E}">
        <p14:creationId xmlns:p14="http://schemas.microsoft.com/office/powerpoint/2010/main" val="36736938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pSp>
        <p:nvGrpSpPr>
          <p:cNvPr id="26" name="Google Shape;789;p36">
            <a:extLst>
              <a:ext uri="{FF2B5EF4-FFF2-40B4-BE49-F238E27FC236}">
                <a16:creationId xmlns:a16="http://schemas.microsoft.com/office/drawing/2014/main" xmlns="" id="{0A3637DC-20C3-4DBD-ABDF-09F85C5C6B36}"/>
              </a:ext>
            </a:extLst>
          </p:cNvPr>
          <p:cNvGrpSpPr/>
          <p:nvPr/>
        </p:nvGrpSpPr>
        <p:grpSpPr>
          <a:xfrm rot="-10790834">
            <a:off x="967271" y="2359030"/>
            <a:ext cx="10664050" cy="1423983"/>
            <a:chOff x="1881479" y="1597500"/>
            <a:chExt cx="1106346" cy="402847"/>
          </a:xfrm>
        </p:grpSpPr>
        <p:sp>
          <p:nvSpPr>
            <p:cNvPr id="27" name="Google Shape;790;p36">
              <a:extLst>
                <a:ext uri="{FF2B5EF4-FFF2-40B4-BE49-F238E27FC236}">
                  <a16:creationId xmlns:a16="http://schemas.microsoft.com/office/drawing/2014/main" xmlns="" id="{3E2DBEE4-D92A-479D-B225-30054F541A14}"/>
                </a:ext>
              </a:extLst>
            </p:cNvPr>
            <p:cNvSpPr/>
            <p:nvPr/>
          </p:nvSpPr>
          <p:spPr>
            <a:xfrm>
              <a:off x="1881479" y="1598638"/>
              <a:ext cx="1103790" cy="401708"/>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8" name="Google Shape;791;p36">
              <a:extLst>
                <a:ext uri="{FF2B5EF4-FFF2-40B4-BE49-F238E27FC236}">
                  <a16:creationId xmlns:a16="http://schemas.microsoft.com/office/drawing/2014/main" xmlns="" id="{B9BC6C29-178E-4034-8D34-785219045928}"/>
                </a:ext>
              </a:extLst>
            </p:cNvPr>
            <p:cNvSpPr/>
            <p:nvPr/>
          </p:nvSpPr>
          <p:spPr>
            <a:xfrm>
              <a:off x="2833025" y="1597500"/>
              <a:ext cx="154800" cy="363825"/>
            </a:xfrm>
            <a:custGeom>
              <a:avLst/>
              <a:gdLst/>
              <a:ahLst/>
              <a:cxnLst/>
              <a:rect l="l" t="t" r="r" b="b"/>
              <a:pathLst>
                <a:path w="6192" h="14553" extrusionOk="0">
                  <a:moveTo>
                    <a:pt x="0" y="271"/>
                  </a:moveTo>
                  <a:lnTo>
                    <a:pt x="5378" y="0"/>
                  </a:lnTo>
                  <a:lnTo>
                    <a:pt x="6192" y="14282"/>
                  </a:lnTo>
                  <a:lnTo>
                    <a:pt x="903" y="14553"/>
                  </a:lnTo>
                  <a:close/>
                </a:path>
              </a:pathLst>
            </a:custGeom>
            <a:solidFill>
              <a:srgbClr val="E48800"/>
            </a:solidFill>
            <a:ln>
              <a:noFill/>
            </a:ln>
          </p:spPr>
        </p:sp>
      </p:grpSp>
      <p:grpSp>
        <p:nvGrpSpPr>
          <p:cNvPr id="29" name="Group 28">
            <a:extLst>
              <a:ext uri="{FF2B5EF4-FFF2-40B4-BE49-F238E27FC236}">
                <a16:creationId xmlns:a16="http://schemas.microsoft.com/office/drawing/2014/main" xmlns="" id="{EF3A93A9-D6E1-4BA5-8C2D-C5CB3A1DD42D}"/>
              </a:ext>
            </a:extLst>
          </p:cNvPr>
          <p:cNvGrpSpPr/>
          <p:nvPr/>
        </p:nvGrpSpPr>
        <p:grpSpPr>
          <a:xfrm>
            <a:off x="1095595" y="2532033"/>
            <a:ext cx="1235133" cy="1206833"/>
            <a:chOff x="1092483" y="3885616"/>
            <a:chExt cx="1235133" cy="1206833"/>
          </a:xfrm>
        </p:grpSpPr>
        <p:sp>
          <p:nvSpPr>
            <p:cNvPr id="30" name="Google Shape;810;p36">
              <a:extLst>
                <a:ext uri="{FF2B5EF4-FFF2-40B4-BE49-F238E27FC236}">
                  <a16:creationId xmlns:a16="http://schemas.microsoft.com/office/drawing/2014/main" xmlns="" id="{FBEBB4D7-8F9B-4DBF-8822-1D9351E248A8}"/>
                </a:ext>
              </a:extLst>
            </p:cNvPr>
            <p:cNvSpPr/>
            <p:nvPr/>
          </p:nvSpPr>
          <p:spPr>
            <a:xfrm>
              <a:off x="1092483" y="3885616"/>
              <a:ext cx="1235133" cy="1206833"/>
            </a:xfrm>
            <a:custGeom>
              <a:avLst/>
              <a:gdLst/>
              <a:ahLst/>
              <a:cxnLst/>
              <a:rect l="l" t="t" r="r" b="b"/>
              <a:pathLst>
                <a:path w="37054" h="36205" extrusionOk="0">
                  <a:moveTo>
                    <a:pt x="20171" y="2897"/>
                  </a:moveTo>
                  <a:cubicBezTo>
                    <a:pt x="13692" y="2897"/>
                    <a:pt x="4629" y="3248"/>
                    <a:pt x="1730" y="9043"/>
                  </a:cubicBezTo>
                  <a:cubicBezTo>
                    <a:pt x="-53" y="12607"/>
                    <a:pt x="-138" y="17159"/>
                    <a:pt x="1007" y="20976"/>
                  </a:cubicBezTo>
                  <a:cubicBezTo>
                    <a:pt x="4030" y="31052"/>
                    <a:pt x="25605" y="39758"/>
                    <a:pt x="31018" y="30738"/>
                  </a:cubicBezTo>
                  <a:cubicBezTo>
                    <a:pt x="35128" y="23889"/>
                    <a:pt x="35698" y="10984"/>
                    <a:pt x="28849" y="6874"/>
                  </a:cubicBezTo>
                  <a:cubicBezTo>
                    <a:pt x="23310" y="3550"/>
                    <a:pt x="15464" y="1093"/>
                    <a:pt x="9685" y="3981"/>
                  </a:cubicBezTo>
                  <a:cubicBezTo>
                    <a:pt x="4809" y="6417"/>
                    <a:pt x="1259" y="11997"/>
                    <a:pt x="284" y="17360"/>
                  </a:cubicBezTo>
                  <a:cubicBezTo>
                    <a:pt x="-548" y="21937"/>
                    <a:pt x="728" y="27711"/>
                    <a:pt x="4261" y="30738"/>
                  </a:cubicBezTo>
                  <a:cubicBezTo>
                    <a:pt x="11500" y="36942"/>
                    <a:pt x="25587" y="38389"/>
                    <a:pt x="32826" y="32185"/>
                  </a:cubicBezTo>
                  <a:cubicBezTo>
                    <a:pt x="38778" y="27085"/>
                    <a:pt x="37895" y="15205"/>
                    <a:pt x="33549" y="8682"/>
                  </a:cubicBezTo>
                  <a:cubicBezTo>
                    <a:pt x="28537" y="1160"/>
                    <a:pt x="16090" y="-1774"/>
                    <a:pt x="7516" y="1089"/>
                  </a:cubicBezTo>
                </a:path>
              </a:pathLst>
            </a:custGeom>
            <a:noFill/>
            <a:ln w="28575" cap="flat" cmpd="sng">
              <a:solidFill>
                <a:schemeClr val="lt2"/>
              </a:solidFill>
              <a:prstDash val="solid"/>
              <a:round/>
              <a:headEnd type="none" w="med" len="med"/>
              <a:tailEnd type="none" w="med" len="med"/>
            </a:ln>
          </p:spPr>
        </p:sp>
        <p:sp>
          <p:nvSpPr>
            <p:cNvPr id="31" name="TextBox 30">
              <a:extLst>
                <a:ext uri="{FF2B5EF4-FFF2-40B4-BE49-F238E27FC236}">
                  <a16:creationId xmlns:a16="http://schemas.microsoft.com/office/drawing/2014/main" xmlns="" id="{C58211F7-716E-488B-8F65-B70AD182DB82}"/>
                </a:ext>
              </a:extLst>
            </p:cNvPr>
            <p:cNvSpPr txBox="1"/>
            <p:nvPr/>
          </p:nvSpPr>
          <p:spPr>
            <a:xfrm>
              <a:off x="1355738" y="4049899"/>
              <a:ext cx="708622" cy="830997"/>
            </a:xfrm>
            <a:prstGeom prst="rect">
              <a:avLst/>
            </a:prstGeom>
            <a:noFill/>
          </p:spPr>
          <p:txBody>
            <a:bodyPr wrap="square" rtlCol="0">
              <a:spAutoFit/>
            </a:bodyPr>
            <a:lstStyle/>
            <a:p>
              <a:pPr algn="ctr"/>
              <a:r>
                <a:rPr lang="en-US" sz="4800" dirty="0">
                  <a:solidFill>
                    <a:srgbClr val="FF0000"/>
                  </a:solidFill>
                  <a:latin typeface="Times New Roman" panose="02020603050405020304" pitchFamily="18" charset="0"/>
                  <a:cs typeface="Times New Roman" panose="02020603050405020304" pitchFamily="18" charset="0"/>
                </a:rPr>
                <a:t>4</a:t>
              </a:r>
            </a:p>
          </p:txBody>
        </p:sp>
      </p:grpSp>
      <p:sp>
        <p:nvSpPr>
          <p:cNvPr id="32" name="Google Shape;792;p36">
            <a:extLst>
              <a:ext uri="{FF2B5EF4-FFF2-40B4-BE49-F238E27FC236}">
                <a16:creationId xmlns:a16="http://schemas.microsoft.com/office/drawing/2014/main" xmlns="" id="{23E25605-BBC2-4F8F-B438-0BA18FF77D19}"/>
              </a:ext>
            </a:extLst>
          </p:cNvPr>
          <p:cNvSpPr txBox="1">
            <a:spLocks/>
          </p:cNvSpPr>
          <p:nvPr/>
        </p:nvSpPr>
        <p:spPr>
          <a:xfrm>
            <a:off x="2289160" y="2553698"/>
            <a:ext cx="7980844" cy="76134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1400"/>
              <a:buFont typeface="Roboto"/>
              <a:buNone/>
              <a:defRPr sz="1867" b="0" i="0" u="none" strike="noStrike" cap="none">
                <a:solidFill>
                  <a:schemeClr val="dk1"/>
                </a:solidFill>
                <a:latin typeface="Roboto"/>
                <a:ea typeface="Roboto"/>
                <a:cs typeface="Roboto"/>
                <a:sym typeface="Roboto"/>
              </a:defRPr>
            </a:lvl9pPr>
          </a:lstStyle>
          <a:p>
            <a:pPr marL="0" indent="0" algn="ctr"/>
            <a:r>
              <a:rPr lang="vi-VN" sz="2800">
                <a:latin typeface="+mj-lt"/>
              </a:rPr>
              <a:t>Theo em, vì sao bé ngân nga hát giữa cánh đ</a:t>
            </a:r>
            <a:r>
              <a:rPr lang="en-US" sz="2800">
                <a:latin typeface="+mj-lt"/>
              </a:rPr>
              <a:t>ồ</a:t>
            </a:r>
            <a:r>
              <a:rPr lang="vi-VN" sz="2800">
                <a:latin typeface="+mj-lt"/>
              </a:rPr>
              <a:t>ng?</a:t>
            </a:r>
            <a:endParaRPr lang="en-US" sz="2800" kern="0" dirty="0">
              <a:latin typeface="+mj-lt"/>
              <a:cs typeface="Times New Roman" panose="02020603050405020304" pitchFamily="18" charset="0"/>
            </a:endParaRPr>
          </a:p>
        </p:txBody>
      </p:sp>
      <p:grpSp>
        <p:nvGrpSpPr>
          <p:cNvPr id="25" name="Google Shape;378;p32">
            <a:extLst>
              <a:ext uri="{FF2B5EF4-FFF2-40B4-BE49-F238E27FC236}">
                <a16:creationId xmlns:a16="http://schemas.microsoft.com/office/drawing/2014/main" xmlns="" id="{DA049C9A-F19D-43CE-AF74-3A482201BF81}"/>
              </a:ext>
            </a:extLst>
          </p:cNvPr>
          <p:cNvGrpSpPr/>
          <p:nvPr/>
        </p:nvGrpSpPr>
        <p:grpSpPr>
          <a:xfrm>
            <a:off x="2121905" y="448890"/>
            <a:ext cx="6887969" cy="1669729"/>
            <a:chOff x="589295" y="2199196"/>
            <a:chExt cx="2577800" cy="446948"/>
          </a:xfrm>
        </p:grpSpPr>
        <p:sp>
          <p:nvSpPr>
            <p:cNvPr id="33" name="Google Shape;379;p32">
              <a:extLst>
                <a:ext uri="{FF2B5EF4-FFF2-40B4-BE49-F238E27FC236}">
                  <a16:creationId xmlns:a16="http://schemas.microsoft.com/office/drawing/2014/main" xmlns="" id="{E537C66F-D893-499F-8190-79DAAA5A1F4A}"/>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380;p32">
              <a:extLst>
                <a:ext uri="{FF2B5EF4-FFF2-40B4-BE49-F238E27FC236}">
                  <a16:creationId xmlns:a16="http://schemas.microsoft.com/office/drawing/2014/main" xmlns="" id="{D5C45C3C-F8F1-4CBB-95CE-6F1F3EDCFDF9}"/>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81;p32">
              <a:extLst>
                <a:ext uri="{FF2B5EF4-FFF2-40B4-BE49-F238E27FC236}">
                  <a16:creationId xmlns:a16="http://schemas.microsoft.com/office/drawing/2014/main" xmlns="" id="{DEB3D54D-E277-4768-882D-35EE8194F1E2}"/>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6" name="Google Shape;386;p32">
            <a:extLst>
              <a:ext uri="{FF2B5EF4-FFF2-40B4-BE49-F238E27FC236}">
                <a16:creationId xmlns:a16="http://schemas.microsoft.com/office/drawing/2014/main" xmlns="" id="{2CC09E55-5AED-4A44-9726-CAEF6CEB8EA3}"/>
              </a:ext>
            </a:extLst>
          </p:cNvPr>
          <p:cNvSpPr txBox="1">
            <a:spLocks/>
          </p:cNvSpPr>
          <p:nvPr/>
        </p:nvSpPr>
        <p:spPr>
          <a:xfrm>
            <a:off x="2030687" y="555037"/>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kern="0" dirty="0">
                <a:solidFill>
                  <a:srgbClr val="FF0000"/>
                </a:solidFill>
                <a:latin typeface="Times New Roman" panose="02020603050405020304" pitchFamily="18" charset="0"/>
                <a:cs typeface="Times New Roman" panose="02020603050405020304" pitchFamily="18" charset="0"/>
              </a:rPr>
              <a:t>TRẢ LỜI CÂU HỎI</a:t>
            </a:r>
          </a:p>
        </p:txBody>
      </p:sp>
      <p:pic>
        <p:nvPicPr>
          <p:cNvPr id="3" name="Audio 2">
            <a:hlinkClick r:id="" action="ppaction://media"/>
            <a:extLst>
              <a:ext uri="{FF2B5EF4-FFF2-40B4-BE49-F238E27FC236}">
                <a16:creationId xmlns:a16="http://schemas.microsoft.com/office/drawing/2014/main" xmlns="" id="{3151E929-9D66-4579-BA0F-2C41F8F1BE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1"/>
            <a:ext cx="406400" cy="406400"/>
          </a:xfrm>
          <a:prstGeom prst="rect">
            <a:avLst/>
          </a:prstGeom>
        </p:spPr>
      </p:pic>
      <p:sp>
        <p:nvSpPr>
          <p:cNvPr id="37" name="Rectangle: Rounded Corners 36">
            <a:extLst>
              <a:ext uri="{FF2B5EF4-FFF2-40B4-BE49-F238E27FC236}">
                <a16:creationId xmlns:a16="http://schemas.microsoft.com/office/drawing/2014/main" xmlns="" id="{E012A4EC-E688-4FF0-8204-E2994F048523}"/>
              </a:ext>
            </a:extLst>
          </p:cNvPr>
          <p:cNvSpPr/>
          <p:nvPr/>
        </p:nvSpPr>
        <p:spPr>
          <a:xfrm>
            <a:off x="1937265" y="4322790"/>
            <a:ext cx="8910843" cy="131601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latin typeface="+mj-lt"/>
              </a:rPr>
              <a:t>Bé ngàn nga hát khẽ bởi vì bé cảm thấy cánh </a:t>
            </a:r>
            <a:r>
              <a:rPr lang="vi-VN" sz="2800" dirty="0" smtClean="0">
                <a:latin typeface="+mj-lt"/>
              </a:rPr>
              <a:t>đ</a:t>
            </a:r>
            <a:r>
              <a:rPr lang="en-US" sz="2800" dirty="0" smtClean="0">
                <a:latin typeface="+mj-lt"/>
              </a:rPr>
              <a:t>ồ</a:t>
            </a:r>
            <a:r>
              <a:rPr lang="vi-VN" sz="2800" dirty="0" smtClean="0">
                <a:latin typeface="+mj-lt"/>
              </a:rPr>
              <a:t>ng </a:t>
            </a:r>
            <a:r>
              <a:rPr lang="vi-VN" sz="2800" dirty="0">
                <a:latin typeface="+mj-lt"/>
              </a:rPr>
              <a:t>quê hương thật là đẹp, bé cảm thấy hạnh phúc trong lòng</a:t>
            </a:r>
            <a:endParaRPr lang="zh-CN" altLang="en-US" sz="2800" dirty="0">
              <a:solidFill>
                <a:schemeClr val="bg1"/>
              </a:solidFill>
              <a:latin typeface="+mj-lt"/>
              <a:ea typeface="Arial-Rounded" panose="020B0500000000000000" pitchFamily="34" charset="0"/>
              <a:cs typeface="Times New Roman" panose="02020603050405020304" pitchFamily="18" charset="0"/>
              <a:sym typeface="+mn-lt"/>
            </a:endParaRPr>
          </a:p>
        </p:txBody>
      </p:sp>
    </p:spTree>
    <p:extLst>
      <p:ext uri="{BB962C8B-B14F-4D97-AF65-F5344CB8AC3E}">
        <p14:creationId xmlns:p14="http://schemas.microsoft.com/office/powerpoint/2010/main" val="6150970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down)">
                                      <p:cBhvr>
                                        <p:cTn id="1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1856094" y="13648"/>
            <a:ext cx="3138985" cy="1201003"/>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910487" y="2576946"/>
            <a:ext cx="6621440" cy="1066799"/>
          </a:xfrm>
          <a:prstGeom prst="rect">
            <a:avLst/>
          </a:prstGeom>
          <a:noFill/>
        </p:spPr>
        <p:txBody>
          <a:bodyPr wrap="none" lIns="91440" tIns="45720" rIns="91440" bIns="45720">
            <a:prstTxWarp prst="textArchUp">
              <a:avLst/>
            </a:prstTxWarp>
            <a:spAutoFit/>
          </a:bodyPr>
          <a:lstStyle/>
          <a:p>
            <a:pPr algn="ctr"/>
            <a:r>
              <a:rPr lang="en-US" sz="15000" b="1">
                <a:ln w="17780" cmpd="sng">
                  <a:solidFill>
                    <a:schemeClr val="accent1">
                      <a:tint val="3000"/>
                    </a:schemeClr>
                  </a:solidFill>
                  <a:prstDash val="solid"/>
                  <a:miter lim="800000"/>
                </a:ln>
                <a:solidFill>
                  <a:srgbClr val="00B0F0"/>
                </a:solidFill>
                <a:effectLst>
                  <a:outerShdw blurRad="55000" dist="50800" dir="5400000" algn="tl">
                    <a:srgbClr val="000000">
                      <a:alpha val="33000"/>
                    </a:srgbClr>
                  </a:outerShdw>
                </a:effectLst>
              </a:rPr>
              <a:t>Học thuộc lòng </a:t>
            </a:r>
            <a:endParaRPr lang="en-US" sz="15000" b="1" cap="none" spc="0">
              <a:ln w="17780" cmpd="sng">
                <a:solidFill>
                  <a:schemeClr val="accent1">
                    <a:tint val="3000"/>
                  </a:schemeClr>
                </a:solidFill>
                <a:prstDash val="solid"/>
                <a:miter lim="800000"/>
              </a:ln>
              <a:solidFill>
                <a:srgbClr val="00B0F0"/>
              </a:solidFill>
              <a:effectLst>
                <a:outerShdw blurRad="55000" dist="50800" dir="5400000" algn="tl">
                  <a:srgbClr val="000000">
                    <a:alpha val="33000"/>
                  </a:srgbClr>
                </a:outerShdw>
              </a:effectLst>
            </a:endParaRPr>
          </a:p>
        </p:txBody>
      </p:sp>
      <p:grpSp>
        <p:nvGrpSpPr>
          <p:cNvPr id="5" name="1">
            <a:extLst>
              <a:ext uri="{FF2B5EF4-FFF2-40B4-BE49-F238E27FC236}">
                <a16:creationId xmlns:a16="http://schemas.microsoft.com/office/drawing/2014/main" xmlns="" id="{BD333376-3168-4EB6-B623-DE04C657EEED}"/>
              </a:ext>
            </a:extLst>
          </p:cNvPr>
          <p:cNvGrpSpPr/>
          <p:nvPr/>
        </p:nvGrpSpPr>
        <p:grpSpPr>
          <a:xfrm>
            <a:off x="588585" y="3274754"/>
            <a:ext cx="11622831" cy="3581011"/>
            <a:chOff x="-53293" y="2190760"/>
            <a:chExt cx="9211855" cy="2951064"/>
          </a:xfrm>
        </p:grpSpPr>
        <p:pic>
          <p:nvPicPr>
            <p:cNvPr id="6" name="10">
              <a:extLst>
                <a:ext uri="{FF2B5EF4-FFF2-40B4-BE49-F238E27FC236}">
                  <a16:creationId xmlns:a16="http://schemas.microsoft.com/office/drawing/2014/main" xmlns=""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7" name="13">
              <a:extLst>
                <a:ext uri="{FF2B5EF4-FFF2-40B4-BE49-F238E27FC236}">
                  <a16:creationId xmlns:a16="http://schemas.microsoft.com/office/drawing/2014/main" xmlns=""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8" name="16">
              <a:extLst>
                <a:ext uri="{FF2B5EF4-FFF2-40B4-BE49-F238E27FC236}">
                  <a16:creationId xmlns:a16="http://schemas.microsoft.com/office/drawing/2014/main" xmlns=""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29946096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32" presetClass="emph" presetSubtype="0" repeatCount="indefinite" fill="hold" grpId="0" nodeType="withEffect">
                                  <p:stCondLst>
                                    <p:cond delay="0"/>
                                  </p:stCondLst>
                                  <p:endCondLst>
                                    <p:cond evt="onNext" delay="0">
                                      <p:tgtEl>
                                        <p:sldTgt/>
                                      </p:tgtEl>
                                    </p:cond>
                                  </p:endCondLst>
                                  <p:childTnLst>
                                    <p:animRot by="120000">
                                      <p:cBhvr>
                                        <p:cTn id="9" dur="100" fill="hold">
                                          <p:stCondLst>
                                            <p:cond delay="0"/>
                                          </p:stCondLst>
                                        </p:cTn>
                                        <p:tgtEl>
                                          <p:spTgt spid="4">
                                            <p:txEl>
                                              <p:pRg st="0" end="0"/>
                                            </p:txEl>
                                          </p:spTgt>
                                        </p:tgtEl>
                                        <p:attrNameLst>
                                          <p:attrName>r</p:attrName>
                                        </p:attrNameLst>
                                      </p:cBhvr>
                                    </p:animRot>
                                    <p:animRot by="-240000">
                                      <p:cBhvr>
                                        <p:cTn id="10" dur="200" fill="hold">
                                          <p:stCondLst>
                                            <p:cond delay="200"/>
                                          </p:stCondLst>
                                        </p:cTn>
                                        <p:tgtEl>
                                          <p:spTgt spid="4">
                                            <p:txEl>
                                              <p:pRg st="0" end="0"/>
                                            </p:txEl>
                                          </p:spTgt>
                                        </p:tgtEl>
                                        <p:attrNameLst>
                                          <p:attrName>r</p:attrName>
                                        </p:attrNameLst>
                                      </p:cBhvr>
                                    </p:animRot>
                                    <p:animRot by="240000">
                                      <p:cBhvr>
                                        <p:cTn id="11" dur="200" fill="hold">
                                          <p:stCondLst>
                                            <p:cond delay="400"/>
                                          </p:stCondLst>
                                        </p:cTn>
                                        <p:tgtEl>
                                          <p:spTgt spid="4">
                                            <p:txEl>
                                              <p:pRg st="0" end="0"/>
                                            </p:txEl>
                                          </p:spTgt>
                                        </p:tgtEl>
                                        <p:attrNameLst>
                                          <p:attrName>r</p:attrName>
                                        </p:attrNameLst>
                                      </p:cBhvr>
                                    </p:animRot>
                                    <p:animRot by="-240000">
                                      <p:cBhvr>
                                        <p:cTn id="12" dur="200" fill="hold">
                                          <p:stCondLst>
                                            <p:cond delay="600"/>
                                          </p:stCondLst>
                                        </p:cTn>
                                        <p:tgtEl>
                                          <p:spTgt spid="4">
                                            <p:txEl>
                                              <p:pRg st="0" end="0"/>
                                            </p:txEl>
                                          </p:spTgt>
                                        </p:tgtEl>
                                        <p:attrNameLst>
                                          <p:attrName>r</p:attrName>
                                        </p:attrNameLst>
                                      </p:cBhvr>
                                    </p:animRot>
                                    <p:animRot by="120000">
                                      <p:cBhvr>
                                        <p:cTn id="13" dur="200" fill="hold">
                                          <p:stCondLst>
                                            <p:cond delay="800"/>
                                          </p:stCondLst>
                                        </p:cTn>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401549" y="866643"/>
            <a:ext cx="18288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lumMod val="95000"/>
                    <a:lumOff val="5000"/>
                  </a:schemeClr>
                </a:solidFill>
              </a:rPr>
              <a:t>Bé theo mẹ  </a:t>
            </a:r>
            <a:endParaRPr lang="en-US" sz="2400" dirty="0">
              <a:solidFill>
                <a:schemeClr val="tx1">
                  <a:lumMod val="95000"/>
                  <a:lumOff val="5000"/>
                </a:schemeClr>
              </a:solidFill>
            </a:endParaRPr>
          </a:p>
        </p:txBody>
      </p:sp>
      <p:sp>
        <p:nvSpPr>
          <p:cNvPr id="4" name="Rectangle 3"/>
          <p:cNvSpPr/>
          <p:nvPr/>
        </p:nvSpPr>
        <p:spPr>
          <a:xfrm>
            <a:off x="3214805" y="866643"/>
            <a:ext cx="20320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lumMod val="95000"/>
                    <a:lumOff val="5000"/>
                  </a:schemeClr>
                </a:solidFill>
              </a:rPr>
              <a:t>ra đồng </a:t>
            </a:r>
            <a:endParaRPr lang="en-US" sz="2400" dirty="0">
              <a:solidFill>
                <a:schemeClr val="tx1">
                  <a:lumMod val="95000"/>
                  <a:lumOff val="5000"/>
                </a:schemeClr>
              </a:solidFill>
            </a:endParaRPr>
          </a:p>
        </p:txBody>
      </p:sp>
      <p:sp>
        <p:nvSpPr>
          <p:cNvPr id="5" name="Rectangle 4"/>
          <p:cNvSpPr/>
          <p:nvPr/>
        </p:nvSpPr>
        <p:spPr>
          <a:xfrm>
            <a:off x="1390210" y="1488955"/>
            <a:ext cx="2235200" cy="3905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lumMod val="95000"/>
                    <a:lumOff val="5000"/>
                  </a:schemeClr>
                </a:solidFill>
              </a:rPr>
              <a:t>Vầng dương</a:t>
            </a:r>
            <a:endParaRPr lang="en-US" sz="2400" dirty="0">
              <a:solidFill>
                <a:schemeClr val="tx1">
                  <a:lumMod val="95000"/>
                  <a:lumOff val="5000"/>
                </a:schemeClr>
              </a:solidFill>
            </a:endParaRPr>
          </a:p>
        </p:txBody>
      </p:sp>
      <p:sp>
        <p:nvSpPr>
          <p:cNvPr id="6" name="Rectangle 5"/>
          <p:cNvSpPr/>
          <p:nvPr/>
        </p:nvSpPr>
        <p:spPr>
          <a:xfrm>
            <a:off x="3212049" y="1416666"/>
            <a:ext cx="1668306" cy="535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lumMod val="95000"/>
                    <a:lumOff val="5000"/>
                  </a:schemeClr>
                </a:solidFill>
              </a:rPr>
              <a:t>lên rực đỏ </a:t>
            </a:r>
            <a:endParaRPr lang="en-US" sz="2800" dirty="0">
              <a:solidFill>
                <a:schemeClr val="tx1">
                  <a:lumMod val="95000"/>
                  <a:lumOff val="5000"/>
                </a:schemeClr>
              </a:solidFill>
            </a:endParaRPr>
          </a:p>
        </p:txBody>
      </p:sp>
      <p:sp>
        <p:nvSpPr>
          <p:cNvPr id="8" name="Rectangle 7"/>
          <p:cNvSpPr/>
          <p:nvPr/>
        </p:nvSpPr>
        <p:spPr>
          <a:xfrm>
            <a:off x="1422400" y="1847041"/>
            <a:ext cx="2133600" cy="4134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lumMod val="95000"/>
                    <a:lumOff val="5000"/>
                  </a:schemeClr>
                </a:solidFill>
              </a:rPr>
              <a:t>Muôn vàn  </a:t>
            </a:r>
            <a:endParaRPr lang="en-US" sz="2400" dirty="0">
              <a:solidFill>
                <a:schemeClr val="tx1">
                  <a:lumMod val="95000"/>
                  <a:lumOff val="5000"/>
                </a:schemeClr>
              </a:solidFill>
            </a:endParaRPr>
          </a:p>
        </p:txBody>
      </p:sp>
      <p:sp>
        <p:nvSpPr>
          <p:cNvPr id="9" name="Rectangle 8"/>
          <p:cNvSpPr/>
          <p:nvPr/>
        </p:nvSpPr>
        <p:spPr>
          <a:xfrm>
            <a:off x="2926163" y="1847041"/>
            <a:ext cx="3523500" cy="457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lumMod val="95000"/>
                    <a:lumOff val="5000"/>
                  </a:schemeClr>
                </a:solidFill>
              </a:rPr>
              <a:t>kim cương nhỏ </a:t>
            </a:r>
            <a:endParaRPr lang="en-US" sz="2400" dirty="0">
              <a:solidFill>
                <a:schemeClr val="tx1">
                  <a:lumMod val="95000"/>
                  <a:lumOff val="5000"/>
                </a:schemeClr>
              </a:solidFill>
            </a:endParaRPr>
          </a:p>
        </p:txBody>
      </p:sp>
      <p:sp>
        <p:nvSpPr>
          <p:cNvPr id="10" name="Rectangle 9"/>
          <p:cNvSpPr/>
          <p:nvPr/>
        </p:nvSpPr>
        <p:spPr>
          <a:xfrm>
            <a:off x="1441415" y="2286897"/>
            <a:ext cx="2373195" cy="457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lumMod val="95000"/>
                    <a:lumOff val="5000"/>
                  </a:schemeClr>
                </a:solidFill>
              </a:rPr>
              <a:t>Lấp lánh</a:t>
            </a:r>
            <a:endParaRPr lang="en-US" sz="2400" dirty="0">
              <a:solidFill>
                <a:schemeClr val="tx1">
                  <a:lumMod val="95000"/>
                  <a:lumOff val="5000"/>
                </a:schemeClr>
              </a:solidFill>
            </a:endParaRPr>
          </a:p>
        </p:txBody>
      </p:sp>
      <p:sp>
        <p:nvSpPr>
          <p:cNvPr id="11" name="Rectangle 10"/>
          <p:cNvSpPr/>
          <p:nvPr/>
        </p:nvSpPr>
        <p:spPr>
          <a:xfrm>
            <a:off x="2749843" y="2243501"/>
            <a:ext cx="5065405" cy="482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lumMod val="95000"/>
                    <a:lumOff val="5000"/>
                  </a:schemeClr>
                </a:solidFill>
              </a:rPr>
              <a:t>ngọn cỏ hoa.</a:t>
            </a:r>
            <a:endParaRPr lang="en-US" sz="2400" dirty="0">
              <a:solidFill>
                <a:schemeClr val="tx1">
                  <a:lumMod val="95000"/>
                  <a:lumOff val="5000"/>
                </a:schemeClr>
              </a:solidFill>
            </a:endParaRPr>
          </a:p>
        </p:txBody>
      </p:sp>
      <p:sp>
        <p:nvSpPr>
          <p:cNvPr id="13" name="Rectangle 12"/>
          <p:cNvSpPr/>
          <p:nvPr/>
        </p:nvSpPr>
        <p:spPr>
          <a:xfrm>
            <a:off x="1506291" y="3231309"/>
            <a:ext cx="2148655" cy="4572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lumMod val="95000"/>
                    <a:lumOff val="5000"/>
                  </a:schemeClr>
                </a:solidFill>
              </a:rPr>
              <a:t>Nắng ban mai </a:t>
            </a:r>
            <a:endParaRPr lang="en-US" sz="2400" dirty="0">
              <a:solidFill>
                <a:schemeClr val="tx1">
                  <a:lumMod val="95000"/>
                  <a:lumOff val="5000"/>
                </a:schemeClr>
              </a:solidFill>
            </a:endParaRPr>
          </a:p>
        </p:txBody>
      </p:sp>
      <p:sp>
        <p:nvSpPr>
          <p:cNvPr id="14" name="Rectangle 13"/>
          <p:cNvSpPr/>
          <p:nvPr/>
        </p:nvSpPr>
        <p:spPr>
          <a:xfrm>
            <a:off x="3550707" y="3282212"/>
            <a:ext cx="3454400" cy="424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lumMod val="95000"/>
                    <a:lumOff val="5000"/>
                  </a:schemeClr>
                </a:solidFill>
              </a:rPr>
              <a:t>hiền hòa</a:t>
            </a:r>
            <a:endParaRPr lang="en-US" sz="2400" dirty="0">
              <a:solidFill>
                <a:schemeClr val="tx1">
                  <a:lumMod val="95000"/>
                  <a:lumOff val="5000"/>
                </a:schemeClr>
              </a:solidFill>
            </a:endParaRPr>
          </a:p>
        </p:txBody>
      </p:sp>
      <p:sp>
        <p:nvSpPr>
          <p:cNvPr id="15" name="Rectangle 14"/>
          <p:cNvSpPr/>
          <p:nvPr/>
        </p:nvSpPr>
        <p:spPr>
          <a:xfrm>
            <a:off x="1466651" y="3758808"/>
            <a:ext cx="1828800" cy="4572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lumMod val="95000"/>
                    <a:lumOff val="5000"/>
                  </a:schemeClr>
                </a:solidFill>
              </a:rPr>
              <a:t>Tung lụa tơ</a:t>
            </a:r>
            <a:endParaRPr lang="en-US" sz="2400" dirty="0">
              <a:solidFill>
                <a:schemeClr val="tx1">
                  <a:lumMod val="95000"/>
                  <a:lumOff val="5000"/>
                </a:schemeClr>
              </a:solidFill>
            </a:endParaRPr>
          </a:p>
        </p:txBody>
      </p:sp>
      <p:sp>
        <p:nvSpPr>
          <p:cNvPr id="17" name="Rectangle 16"/>
          <p:cNvSpPr/>
          <p:nvPr/>
        </p:nvSpPr>
        <p:spPr>
          <a:xfrm>
            <a:off x="3125154" y="3775866"/>
            <a:ext cx="2211302" cy="423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lumMod val="95000"/>
                    <a:lumOff val="5000"/>
                  </a:schemeClr>
                </a:solidFill>
              </a:rPr>
              <a:t> vàng óng</a:t>
            </a:r>
            <a:endParaRPr lang="en-US" sz="2400" dirty="0">
              <a:solidFill>
                <a:schemeClr val="tx1">
                  <a:lumMod val="95000"/>
                  <a:lumOff val="5000"/>
                </a:schemeClr>
              </a:solidFill>
            </a:endParaRPr>
          </a:p>
        </p:txBody>
      </p:sp>
      <p:sp>
        <p:nvSpPr>
          <p:cNvPr id="18" name="Rectangle 17"/>
          <p:cNvSpPr/>
          <p:nvPr/>
        </p:nvSpPr>
        <p:spPr>
          <a:xfrm>
            <a:off x="1500915" y="4354060"/>
            <a:ext cx="1661995" cy="4572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lumMod val="95000"/>
                    <a:lumOff val="5000"/>
                  </a:schemeClr>
                </a:solidFill>
              </a:rPr>
              <a:t>Trải lên</a:t>
            </a:r>
            <a:endParaRPr lang="en-US" sz="2400" dirty="0">
              <a:solidFill>
                <a:schemeClr val="tx1">
                  <a:lumMod val="95000"/>
                  <a:lumOff val="5000"/>
                </a:schemeClr>
              </a:solidFill>
            </a:endParaRPr>
          </a:p>
        </p:txBody>
      </p:sp>
      <p:sp>
        <p:nvSpPr>
          <p:cNvPr id="19" name="Rectangle 18"/>
          <p:cNvSpPr/>
          <p:nvPr/>
        </p:nvSpPr>
        <p:spPr>
          <a:xfrm>
            <a:off x="2938448" y="4931074"/>
            <a:ext cx="4876800" cy="4572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lumMod val="95000"/>
                    <a:lumOff val="5000"/>
                  </a:schemeClr>
                </a:solidFill>
              </a:rPr>
              <a:t>muôn con sóng</a:t>
            </a:r>
            <a:endParaRPr lang="en-US" sz="2400" dirty="0">
              <a:solidFill>
                <a:schemeClr val="tx1">
                  <a:lumMod val="95000"/>
                  <a:lumOff val="5000"/>
                </a:schemeClr>
              </a:solidFill>
            </a:endParaRPr>
          </a:p>
        </p:txBody>
      </p:sp>
      <p:sp>
        <p:nvSpPr>
          <p:cNvPr id="20" name="Rectangle 19"/>
          <p:cNvSpPr/>
          <p:nvPr/>
        </p:nvSpPr>
        <p:spPr>
          <a:xfrm>
            <a:off x="1506291" y="4931071"/>
            <a:ext cx="1763595" cy="457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lumMod val="95000"/>
                    <a:lumOff val="5000"/>
                  </a:schemeClr>
                </a:solidFill>
              </a:rPr>
              <a:t>Dập dờn </a:t>
            </a:r>
            <a:endParaRPr lang="en-US" sz="2400" dirty="0">
              <a:solidFill>
                <a:schemeClr val="tx1">
                  <a:lumMod val="95000"/>
                  <a:lumOff val="5000"/>
                </a:schemeClr>
              </a:solidFill>
            </a:endParaRPr>
          </a:p>
        </p:txBody>
      </p:sp>
      <p:sp>
        <p:nvSpPr>
          <p:cNvPr id="21" name="Rectangle 20"/>
          <p:cNvSpPr/>
          <p:nvPr/>
        </p:nvSpPr>
        <p:spPr>
          <a:xfrm>
            <a:off x="2639759" y="4347133"/>
            <a:ext cx="2528064" cy="4572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lumMod val="95000"/>
                    <a:lumOff val="5000"/>
                  </a:schemeClr>
                </a:solidFill>
              </a:rPr>
              <a:t>đồng lúa xanh.</a:t>
            </a:r>
            <a:endParaRPr lang="en-US" sz="2400" dirty="0">
              <a:solidFill>
                <a:schemeClr val="tx1">
                  <a:lumMod val="95000"/>
                  <a:lumOff val="5000"/>
                </a:schemeClr>
              </a:solidFill>
            </a:endParaRPr>
          </a:p>
        </p:txBody>
      </p:sp>
      <p:sp>
        <p:nvSpPr>
          <p:cNvPr id="24" name="Rectangle 23"/>
          <p:cNvSpPr/>
          <p:nvPr/>
        </p:nvSpPr>
        <p:spPr>
          <a:xfrm>
            <a:off x="6638399" y="947871"/>
            <a:ext cx="2674043" cy="4628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prstClr val="black"/>
                </a:solidFill>
              </a:rPr>
              <a:t>Đàn chiền chiện </a:t>
            </a:r>
            <a:endParaRPr lang="en-US" sz="2400" dirty="0">
              <a:solidFill>
                <a:prstClr val="black"/>
              </a:solidFill>
            </a:endParaRPr>
          </a:p>
        </p:txBody>
      </p:sp>
      <p:sp>
        <p:nvSpPr>
          <p:cNvPr id="25" name="Rectangle 24"/>
          <p:cNvSpPr/>
          <p:nvPr/>
        </p:nvSpPr>
        <p:spPr>
          <a:xfrm>
            <a:off x="9107605" y="937722"/>
            <a:ext cx="1723479" cy="5436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prstClr val="black"/>
                </a:solidFill>
              </a:rPr>
              <a:t>bay lượn</a:t>
            </a:r>
            <a:endParaRPr lang="en-US" sz="2400" dirty="0">
              <a:solidFill>
                <a:prstClr val="black"/>
              </a:solidFill>
            </a:endParaRPr>
          </a:p>
        </p:txBody>
      </p:sp>
      <p:sp>
        <p:nvSpPr>
          <p:cNvPr id="26" name="Rectangle 25"/>
          <p:cNvSpPr/>
          <p:nvPr/>
        </p:nvSpPr>
        <p:spPr>
          <a:xfrm>
            <a:off x="6669205" y="1980392"/>
            <a:ext cx="2553629" cy="535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prstClr val="black"/>
                </a:solidFill>
              </a:rPr>
              <a:t>Lũ châu chấu</a:t>
            </a:r>
            <a:endParaRPr lang="en-US" sz="2400" dirty="0">
              <a:solidFill>
                <a:prstClr val="black"/>
              </a:solidFill>
            </a:endParaRPr>
          </a:p>
        </p:txBody>
      </p:sp>
      <p:sp>
        <p:nvSpPr>
          <p:cNvPr id="27" name="Rectangle 26"/>
          <p:cNvSpPr/>
          <p:nvPr/>
        </p:nvSpPr>
        <p:spPr>
          <a:xfrm>
            <a:off x="7516323" y="1454989"/>
            <a:ext cx="2805154" cy="4566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prstClr val="black"/>
                </a:solidFill>
              </a:rPr>
              <a:t>tích ri tích rích</a:t>
            </a:r>
            <a:endParaRPr lang="en-US" sz="2400" dirty="0">
              <a:solidFill>
                <a:prstClr val="black"/>
              </a:solidFill>
            </a:endParaRPr>
          </a:p>
        </p:txBody>
      </p:sp>
      <p:sp>
        <p:nvSpPr>
          <p:cNvPr id="28" name="Rectangle 27"/>
          <p:cNvSpPr/>
          <p:nvPr/>
        </p:nvSpPr>
        <p:spPr>
          <a:xfrm>
            <a:off x="6682669" y="1500429"/>
            <a:ext cx="732115" cy="4134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prstClr val="black"/>
                </a:solidFill>
              </a:rPr>
              <a:t>Hót </a:t>
            </a:r>
            <a:endParaRPr lang="en-US" sz="2400" dirty="0">
              <a:solidFill>
                <a:prstClr val="black"/>
              </a:solidFill>
            </a:endParaRPr>
          </a:p>
        </p:txBody>
      </p:sp>
      <p:sp>
        <p:nvSpPr>
          <p:cNvPr id="29" name="Rectangle 28"/>
          <p:cNvSpPr/>
          <p:nvPr/>
        </p:nvSpPr>
        <p:spPr>
          <a:xfrm>
            <a:off x="8866508" y="1981911"/>
            <a:ext cx="2862997" cy="457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prstClr val="black"/>
                </a:solidFill>
              </a:rPr>
              <a:t>tinh nghịch</a:t>
            </a:r>
            <a:endParaRPr lang="en-US" sz="2400" dirty="0">
              <a:solidFill>
                <a:prstClr val="black"/>
              </a:solidFill>
            </a:endParaRPr>
          </a:p>
        </p:txBody>
      </p:sp>
      <p:sp>
        <p:nvSpPr>
          <p:cNvPr id="30" name="Rectangle 29"/>
          <p:cNvSpPr/>
          <p:nvPr/>
        </p:nvSpPr>
        <p:spPr>
          <a:xfrm>
            <a:off x="6679354" y="2416378"/>
            <a:ext cx="1560395" cy="457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prstClr val="black"/>
                </a:solidFill>
              </a:rPr>
              <a:t>Đu cỏ</a:t>
            </a:r>
            <a:endParaRPr lang="en-US" sz="2400" dirty="0">
              <a:solidFill>
                <a:prstClr val="black"/>
              </a:solidFill>
            </a:endParaRPr>
          </a:p>
        </p:txBody>
      </p:sp>
      <p:sp>
        <p:nvSpPr>
          <p:cNvPr id="32" name="Rectangle 31"/>
          <p:cNvSpPr/>
          <p:nvPr/>
        </p:nvSpPr>
        <p:spPr>
          <a:xfrm>
            <a:off x="7801054" y="2416377"/>
            <a:ext cx="4778988" cy="457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prstClr val="black"/>
                </a:solidFill>
              </a:rPr>
              <a:t>uống sương rơi.</a:t>
            </a:r>
            <a:endParaRPr lang="en-US" sz="2400" dirty="0">
              <a:solidFill>
                <a:prstClr val="black"/>
              </a:solidFill>
            </a:endParaRPr>
          </a:p>
        </p:txBody>
      </p:sp>
      <p:sp>
        <p:nvSpPr>
          <p:cNvPr id="33" name="Rectangle 32"/>
          <p:cNvSpPr/>
          <p:nvPr/>
        </p:nvSpPr>
        <p:spPr>
          <a:xfrm>
            <a:off x="6736125" y="3323102"/>
            <a:ext cx="2354997" cy="4572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prstClr val="black"/>
                </a:solidFill>
              </a:rPr>
              <a:t>Sóng xanh </a:t>
            </a:r>
            <a:endParaRPr lang="en-US" sz="2400" dirty="0">
              <a:solidFill>
                <a:prstClr val="black"/>
              </a:solidFill>
            </a:endParaRPr>
          </a:p>
        </p:txBody>
      </p:sp>
      <p:sp>
        <p:nvSpPr>
          <p:cNvPr id="34" name="Rectangle 33"/>
          <p:cNvSpPr/>
          <p:nvPr/>
        </p:nvSpPr>
        <p:spPr>
          <a:xfrm>
            <a:off x="8328017" y="3323102"/>
            <a:ext cx="2725003" cy="424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prstClr val="black"/>
                </a:solidFill>
              </a:rPr>
              <a:t>cuộn chân trời</a:t>
            </a:r>
            <a:endParaRPr lang="en-US" sz="2400" dirty="0">
              <a:solidFill>
                <a:prstClr val="black"/>
              </a:solidFill>
            </a:endParaRPr>
          </a:p>
        </p:txBody>
      </p:sp>
      <p:sp>
        <p:nvSpPr>
          <p:cNvPr id="35" name="Rectangle 34"/>
          <p:cNvSpPr/>
          <p:nvPr/>
        </p:nvSpPr>
        <p:spPr>
          <a:xfrm>
            <a:off x="6785820" y="3896857"/>
            <a:ext cx="2321785" cy="4572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prstClr val="black"/>
                </a:solidFill>
              </a:rPr>
              <a:t>Cánh đồng như</a:t>
            </a:r>
            <a:endParaRPr lang="en-US" sz="2400" dirty="0">
              <a:solidFill>
                <a:prstClr val="black"/>
              </a:solidFill>
            </a:endParaRPr>
          </a:p>
        </p:txBody>
      </p:sp>
      <p:sp>
        <p:nvSpPr>
          <p:cNvPr id="36" name="Rectangle 35"/>
          <p:cNvSpPr/>
          <p:nvPr/>
        </p:nvSpPr>
        <p:spPr>
          <a:xfrm>
            <a:off x="9107605" y="3877438"/>
            <a:ext cx="1657821" cy="423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prstClr val="black"/>
                </a:solidFill>
              </a:rPr>
              <a:t>tranh vẽ</a:t>
            </a:r>
            <a:endParaRPr lang="en-US" sz="2400" dirty="0">
              <a:solidFill>
                <a:prstClr val="black"/>
              </a:solidFill>
            </a:endParaRPr>
          </a:p>
        </p:txBody>
      </p:sp>
      <p:sp>
        <p:nvSpPr>
          <p:cNvPr id="37" name="Google Shape;386;p32">
            <a:extLst>
              <a:ext uri="{FF2B5EF4-FFF2-40B4-BE49-F238E27FC236}">
                <a16:creationId xmlns:a16="http://schemas.microsoft.com/office/drawing/2014/main" xmlns="" id="{8A82FDD3-03E5-4D5C-A48E-7C045179A9E2}"/>
              </a:ext>
            </a:extLst>
          </p:cNvPr>
          <p:cNvSpPr txBox="1">
            <a:spLocks/>
          </p:cNvSpPr>
          <p:nvPr/>
        </p:nvSpPr>
        <p:spPr>
          <a:xfrm>
            <a:off x="3251077" y="0"/>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Nunito"/>
              <a:buChar char="●"/>
              <a:defRPr sz="1867" b="0" i="0" u="none" strike="noStrike" cap="none">
                <a:solidFill>
                  <a:schemeClr val="dk1"/>
                </a:solidFill>
                <a:latin typeface="Nunito"/>
                <a:ea typeface="Nunito"/>
                <a:cs typeface="Nunito"/>
                <a:sym typeface="Nunito"/>
              </a:defRPr>
            </a:lvl1pPr>
            <a:lvl2pPr marL="914400" marR="0" lvl="1" indent="-317500" algn="l" rtl="0">
              <a:lnSpc>
                <a:spcPct val="100000"/>
              </a:lnSpc>
              <a:spcBef>
                <a:spcPts val="0"/>
              </a:spcBef>
              <a:spcAft>
                <a:spcPts val="0"/>
              </a:spcAft>
              <a:buClr>
                <a:schemeClr val="dk1"/>
              </a:buClr>
              <a:buSzPts val="1400"/>
              <a:buFont typeface="Nunito"/>
              <a:buChar char="○"/>
              <a:defRPr sz="1867" b="0" i="0" u="none" strike="noStrike" cap="none">
                <a:solidFill>
                  <a:schemeClr val="dk1"/>
                </a:solidFill>
                <a:latin typeface="Nunito"/>
                <a:ea typeface="Nunito"/>
                <a:cs typeface="Nunito"/>
                <a:sym typeface="Nunito"/>
              </a:defRPr>
            </a:lvl2pPr>
            <a:lvl3pPr marL="1371600" marR="0" lvl="2" indent="-317500" algn="l" rtl="0">
              <a:lnSpc>
                <a:spcPct val="100000"/>
              </a:lnSpc>
              <a:spcBef>
                <a:spcPts val="0"/>
              </a:spcBef>
              <a:spcAft>
                <a:spcPts val="0"/>
              </a:spcAft>
              <a:buClr>
                <a:schemeClr val="dk1"/>
              </a:buClr>
              <a:buSzPts val="1400"/>
              <a:buFont typeface="Nunito"/>
              <a:buChar char="■"/>
              <a:defRPr sz="1867" b="0" i="0" u="none" strike="noStrike" cap="none">
                <a:solidFill>
                  <a:schemeClr val="dk1"/>
                </a:solidFill>
                <a:latin typeface="Nunito"/>
                <a:ea typeface="Nunito"/>
                <a:cs typeface="Nunito"/>
                <a:sym typeface="Nunito"/>
              </a:defRPr>
            </a:lvl3pPr>
            <a:lvl4pPr marL="1828800" marR="0" lvl="3" indent="-317500" algn="l" rtl="0">
              <a:lnSpc>
                <a:spcPct val="100000"/>
              </a:lnSpc>
              <a:spcBef>
                <a:spcPts val="0"/>
              </a:spcBef>
              <a:spcAft>
                <a:spcPts val="0"/>
              </a:spcAft>
              <a:buClr>
                <a:schemeClr val="dk1"/>
              </a:buClr>
              <a:buSzPts val="1400"/>
              <a:buFont typeface="Nunito"/>
              <a:buChar char="●"/>
              <a:defRPr sz="1867" b="0" i="0" u="none" strike="noStrike" cap="none">
                <a:solidFill>
                  <a:schemeClr val="dk1"/>
                </a:solidFill>
                <a:latin typeface="Nunito"/>
                <a:ea typeface="Nunito"/>
                <a:cs typeface="Nunito"/>
                <a:sym typeface="Nunito"/>
              </a:defRPr>
            </a:lvl4pPr>
            <a:lvl5pPr marL="2286000" marR="0" lvl="4" indent="-317500" algn="l" rtl="0">
              <a:lnSpc>
                <a:spcPct val="100000"/>
              </a:lnSpc>
              <a:spcBef>
                <a:spcPts val="0"/>
              </a:spcBef>
              <a:spcAft>
                <a:spcPts val="0"/>
              </a:spcAft>
              <a:buClr>
                <a:schemeClr val="dk1"/>
              </a:buClr>
              <a:buSzPts val="1400"/>
              <a:buFont typeface="Nunito"/>
              <a:buChar char="○"/>
              <a:defRPr sz="1867" b="0" i="0" u="none" strike="noStrike" cap="none">
                <a:solidFill>
                  <a:schemeClr val="dk1"/>
                </a:solidFill>
                <a:latin typeface="Nunito"/>
                <a:ea typeface="Nunito"/>
                <a:cs typeface="Nunito"/>
                <a:sym typeface="Nunito"/>
              </a:defRPr>
            </a:lvl5pPr>
            <a:lvl6pPr marL="2743200" marR="0" lvl="5" indent="-317500" algn="l" rtl="0">
              <a:lnSpc>
                <a:spcPct val="100000"/>
              </a:lnSpc>
              <a:spcBef>
                <a:spcPts val="0"/>
              </a:spcBef>
              <a:spcAft>
                <a:spcPts val="0"/>
              </a:spcAft>
              <a:buClr>
                <a:schemeClr val="dk1"/>
              </a:buClr>
              <a:buSzPts val="1400"/>
              <a:buFont typeface="Nunito"/>
              <a:buChar char="■"/>
              <a:defRPr sz="1867" b="0" i="0" u="none" strike="noStrike" cap="none">
                <a:solidFill>
                  <a:schemeClr val="dk1"/>
                </a:solidFill>
                <a:latin typeface="Nunito"/>
                <a:ea typeface="Nunito"/>
                <a:cs typeface="Nunito"/>
                <a:sym typeface="Nunito"/>
              </a:defRPr>
            </a:lvl6pPr>
            <a:lvl7pPr marL="3200400" marR="0" lvl="6" indent="-317500" algn="l" rtl="0">
              <a:lnSpc>
                <a:spcPct val="100000"/>
              </a:lnSpc>
              <a:spcBef>
                <a:spcPts val="0"/>
              </a:spcBef>
              <a:spcAft>
                <a:spcPts val="0"/>
              </a:spcAft>
              <a:buClr>
                <a:schemeClr val="dk1"/>
              </a:buClr>
              <a:buSzPts val="1400"/>
              <a:buFont typeface="Nunito"/>
              <a:buChar char="●"/>
              <a:defRPr sz="1867" b="0" i="0" u="none" strike="noStrike" cap="none">
                <a:solidFill>
                  <a:schemeClr val="dk1"/>
                </a:solidFill>
                <a:latin typeface="Nunito"/>
                <a:ea typeface="Nunito"/>
                <a:cs typeface="Nunito"/>
                <a:sym typeface="Nunito"/>
              </a:defRPr>
            </a:lvl7pPr>
            <a:lvl8pPr marL="3657600" marR="0" lvl="7" indent="-317500" algn="l" rtl="0">
              <a:lnSpc>
                <a:spcPct val="100000"/>
              </a:lnSpc>
              <a:spcBef>
                <a:spcPts val="0"/>
              </a:spcBef>
              <a:spcAft>
                <a:spcPts val="0"/>
              </a:spcAft>
              <a:buClr>
                <a:schemeClr val="dk1"/>
              </a:buClr>
              <a:buSzPts val="1400"/>
              <a:buFont typeface="Nunito"/>
              <a:buChar char="○"/>
              <a:defRPr sz="1867" b="0" i="0" u="none" strike="noStrike" cap="none">
                <a:solidFill>
                  <a:schemeClr val="dk1"/>
                </a:solidFill>
                <a:latin typeface="Nunito"/>
                <a:ea typeface="Nunito"/>
                <a:cs typeface="Nunito"/>
                <a:sym typeface="Nunito"/>
              </a:defRPr>
            </a:lvl8pPr>
            <a:lvl9pPr marL="4114800" marR="0" lvl="8" indent="-317500" algn="l" rtl="0">
              <a:lnSpc>
                <a:spcPct val="100000"/>
              </a:lnSpc>
              <a:spcBef>
                <a:spcPts val="0"/>
              </a:spcBef>
              <a:spcAft>
                <a:spcPts val="0"/>
              </a:spcAft>
              <a:buClr>
                <a:schemeClr val="dk1"/>
              </a:buClr>
              <a:buSzPts val="1400"/>
              <a:buFont typeface="Nunito"/>
              <a:buChar char="■"/>
              <a:defRPr sz="1867" b="0" i="0" u="none" strike="noStrike" cap="none">
                <a:solidFill>
                  <a:schemeClr val="dk1"/>
                </a:solidFill>
                <a:latin typeface="Nunito"/>
                <a:ea typeface="Nunito"/>
                <a:cs typeface="Nunito"/>
                <a:sym typeface="Nunito"/>
              </a:defRPr>
            </a:lvl9pPr>
          </a:lstStyle>
          <a:p>
            <a:pPr marL="0" indent="0"/>
            <a:r>
              <a:rPr lang="en-US" sz="4000">
                <a:solidFill>
                  <a:srgbClr val="FF0000"/>
                </a:solidFill>
                <a:latin typeface="Times New Roman" panose="02020603050405020304" pitchFamily="18" charset="0"/>
                <a:cs typeface="Times New Roman" panose="02020603050405020304" pitchFamily="18" charset="0"/>
              </a:rPr>
              <a:t>CÁNH ĐỒNG QUÊ EM</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9026267" y="4469409"/>
            <a:ext cx="1194558" cy="461665"/>
          </a:xfrm>
          <a:prstGeom prst="rect">
            <a:avLst/>
          </a:prstGeom>
        </p:spPr>
        <p:txBody>
          <a:bodyPr wrap="none">
            <a:spAutoFit/>
          </a:bodyPr>
          <a:lstStyle/>
          <a:p>
            <a:r>
              <a:rPr lang="en-US" sz="2400">
                <a:solidFill>
                  <a:prstClr val="black"/>
                </a:solidFill>
              </a:rPr>
              <a:t>hát khẽ</a:t>
            </a:r>
            <a:endParaRPr lang="en-US" sz="2400" dirty="0">
              <a:solidFill>
                <a:prstClr val="black"/>
              </a:solidFill>
            </a:endParaRPr>
          </a:p>
        </p:txBody>
      </p:sp>
      <p:sp>
        <p:nvSpPr>
          <p:cNvPr id="7" name="Rectangle 6"/>
          <p:cNvSpPr/>
          <p:nvPr/>
        </p:nvSpPr>
        <p:spPr>
          <a:xfrm>
            <a:off x="6800978" y="4407854"/>
            <a:ext cx="2225289" cy="523220"/>
          </a:xfrm>
          <a:prstGeom prst="rect">
            <a:avLst/>
          </a:prstGeom>
        </p:spPr>
        <p:txBody>
          <a:bodyPr wrap="none">
            <a:spAutoFit/>
          </a:bodyPr>
          <a:lstStyle/>
          <a:p>
            <a:r>
              <a:rPr lang="en-US" sz="2800">
                <a:solidFill>
                  <a:prstClr val="black"/>
                </a:solidFill>
              </a:rPr>
              <a:t>Bé ngân nga</a:t>
            </a:r>
            <a:endParaRPr lang="en-US" sz="2800" dirty="0">
              <a:solidFill>
                <a:prstClr val="black"/>
              </a:solidFill>
            </a:endParaRPr>
          </a:p>
        </p:txBody>
      </p:sp>
      <p:sp>
        <p:nvSpPr>
          <p:cNvPr id="12" name="Rectangle 11"/>
          <p:cNvSpPr/>
          <p:nvPr/>
        </p:nvSpPr>
        <p:spPr>
          <a:xfrm>
            <a:off x="6808557" y="4942006"/>
            <a:ext cx="2483180" cy="461665"/>
          </a:xfrm>
          <a:prstGeom prst="rect">
            <a:avLst/>
          </a:prstGeom>
        </p:spPr>
        <p:txBody>
          <a:bodyPr wrap="none">
            <a:spAutoFit/>
          </a:bodyPr>
          <a:lstStyle/>
          <a:p>
            <a:r>
              <a:rPr lang="en-US" sz="2400">
                <a:solidFill>
                  <a:prstClr val="black"/>
                </a:solidFill>
              </a:rPr>
              <a:t>Trong hương lúa</a:t>
            </a:r>
            <a:endParaRPr lang="en-US" sz="2400" dirty="0">
              <a:solidFill>
                <a:prstClr val="black"/>
              </a:solidFill>
            </a:endParaRPr>
          </a:p>
        </p:txBody>
      </p:sp>
      <p:sp>
        <p:nvSpPr>
          <p:cNvPr id="16" name="Rectangle 15"/>
          <p:cNvSpPr/>
          <p:nvPr/>
        </p:nvSpPr>
        <p:spPr>
          <a:xfrm>
            <a:off x="9222834" y="4942006"/>
            <a:ext cx="1981633" cy="461665"/>
          </a:xfrm>
          <a:prstGeom prst="rect">
            <a:avLst/>
          </a:prstGeom>
        </p:spPr>
        <p:txBody>
          <a:bodyPr wrap="none">
            <a:spAutoFit/>
          </a:bodyPr>
          <a:lstStyle/>
          <a:p>
            <a:r>
              <a:rPr lang="en-US" sz="2400">
                <a:solidFill>
                  <a:prstClr val="black"/>
                </a:solidFill>
              </a:rPr>
              <a:t>mênh mông .</a:t>
            </a:r>
            <a:endParaRPr lang="en-US" sz="2400" dirty="0">
              <a:solidFill>
                <a:prstClr val="black"/>
              </a:solidFill>
            </a:endParaRPr>
          </a:p>
        </p:txBody>
      </p:sp>
      <p:sp>
        <p:nvSpPr>
          <p:cNvPr id="22" name="TextBox 21"/>
          <p:cNvSpPr txBox="1"/>
          <p:nvPr/>
        </p:nvSpPr>
        <p:spPr>
          <a:xfrm>
            <a:off x="8307562" y="5556739"/>
            <a:ext cx="2876450" cy="523220"/>
          </a:xfrm>
          <a:prstGeom prst="rect">
            <a:avLst/>
          </a:prstGeom>
          <a:noFill/>
        </p:spPr>
        <p:txBody>
          <a:bodyPr wrap="square" rtlCol="0">
            <a:spAutoFit/>
          </a:bodyPr>
          <a:lstStyle/>
          <a:p>
            <a:r>
              <a:rPr lang="en-US" sz="2800"/>
              <a:t>Bùi Minh Huế</a:t>
            </a:r>
          </a:p>
        </p:txBody>
      </p:sp>
    </p:spTree>
    <p:extLst>
      <p:ext uri="{BB962C8B-B14F-4D97-AF65-F5344CB8AC3E}">
        <p14:creationId xmlns:p14="http://schemas.microsoft.com/office/powerpoint/2010/main" val="11606143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barn(inVertical)">
                                      <p:cBhvr>
                                        <p:cTn id="63" dur="500"/>
                                        <p:tgtEl>
                                          <p:spTgt spid="3"/>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barn(inVertical)">
                                      <p:cBhvr>
                                        <p:cTn id="6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1" grpId="0"/>
      <p:bldP spid="14" grpId="0"/>
      <p:bldP spid="17" grpId="0"/>
      <p:bldP spid="19" grpId="0"/>
      <p:bldP spid="21" grpId="0"/>
      <p:bldP spid="25" grpId="0"/>
      <p:bldP spid="27" grpId="0"/>
      <p:bldP spid="29" grpId="0"/>
      <p:bldP spid="32" grpId="0"/>
      <p:bldP spid="34" grpId="0"/>
      <p:bldP spid="36" grpId="0"/>
      <p:bldP spid="3"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grpSp>
        <p:nvGrpSpPr>
          <p:cNvPr id="1698" name="Google Shape;1698;p48"/>
          <p:cNvGrpSpPr/>
          <p:nvPr/>
        </p:nvGrpSpPr>
        <p:grpSpPr>
          <a:xfrm>
            <a:off x="10082849" y="761980"/>
            <a:ext cx="440480" cy="653095"/>
            <a:chOff x="4508863" y="1528200"/>
            <a:chExt cx="318850" cy="472800"/>
          </a:xfrm>
        </p:grpSpPr>
        <p:sp>
          <p:nvSpPr>
            <p:cNvPr id="1699" name="Google Shape;1699;p48"/>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00" name="Google Shape;1700;p48"/>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01" name="Google Shape;1701;p48"/>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02" name="Google Shape;1702;p48"/>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endParaRPr sz="2400"/>
            </a:p>
          </p:txBody>
        </p:sp>
      </p:grpSp>
      <p:grpSp>
        <p:nvGrpSpPr>
          <p:cNvPr id="1703" name="Google Shape;1703;p48"/>
          <p:cNvGrpSpPr/>
          <p:nvPr/>
        </p:nvGrpSpPr>
        <p:grpSpPr>
          <a:xfrm>
            <a:off x="10711479" y="829179"/>
            <a:ext cx="440480" cy="653095"/>
            <a:chOff x="4508863" y="1528200"/>
            <a:chExt cx="318850" cy="472800"/>
          </a:xfrm>
        </p:grpSpPr>
        <p:sp>
          <p:nvSpPr>
            <p:cNvPr id="1704" name="Google Shape;1704;p48"/>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05" name="Google Shape;1705;p48"/>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706" name="Google Shape;1706;p48"/>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707" name="Google Shape;1707;p48"/>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endParaRPr sz="2400"/>
            </a:p>
          </p:txBody>
        </p:sp>
      </p:grpSp>
      <p:grpSp>
        <p:nvGrpSpPr>
          <p:cNvPr id="41" name="Google Shape;378;p32">
            <a:extLst>
              <a:ext uri="{FF2B5EF4-FFF2-40B4-BE49-F238E27FC236}">
                <a16:creationId xmlns:a16="http://schemas.microsoft.com/office/drawing/2014/main" xmlns="" id="{8DBAB0A9-3C5D-44B8-8CEA-115B6D375EC5}"/>
              </a:ext>
            </a:extLst>
          </p:cNvPr>
          <p:cNvGrpSpPr/>
          <p:nvPr/>
        </p:nvGrpSpPr>
        <p:grpSpPr>
          <a:xfrm>
            <a:off x="1790476" y="488016"/>
            <a:ext cx="8117285" cy="931176"/>
            <a:chOff x="603225" y="2182575"/>
            <a:chExt cx="2577800" cy="424450"/>
          </a:xfrm>
        </p:grpSpPr>
        <p:sp>
          <p:nvSpPr>
            <p:cNvPr id="42" name="Google Shape;379;p32">
              <a:extLst>
                <a:ext uri="{FF2B5EF4-FFF2-40B4-BE49-F238E27FC236}">
                  <a16:creationId xmlns:a16="http://schemas.microsoft.com/office/drawing/2014/main" xmlns="" id="{0727C588-0A08-4159-8471-1257E0FD12F6}"/>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80;p32">
              <a:extLst>
                <a:ext uri="{FF2B5EF4-FFF2-40B4-BE49-F238E27FC236}">
                  <a16:creationId xmlns:a16="http://schemas.microsoft.com/office/drawing/2014/main" xmlns="" id="{6C866E77-CF64-47E6-B702-872F6DD9CE46}"/>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81;p32">
              <a:extLst>
                <a:ext uri="{FF2B5EF4-FFF2-40B4-BE49-F238E27FC236}">
                  <a16:creationId xmlns:a16="http://schemas.microsoft.com/office/drawing/2014/main" xmlns="" id="{E356F405-6CD9-4786-BB07-967922309624}"/>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5" name="Google Shape;386;p32">
            <a:extLst>
              <a:ext uri="{FF2B5EF4-FFF2-40B4-BE49-F238E27FC236}">
                <a16:creationId xmlns:a16="http://schemas.microsoft.com/office/drawing/2014/main" xmlns="" id="{1C37CFDE-FD17-46D7-A182-0B62207CA647}"/>
              </a:ext>
            </a:extLst>
          </p:cNvPr>
          <p:cNvSpPr txBox="1">
            <a:spLocks/>
          </p:cNvSpPr>
          <p:nvPr/>
        </p:nvSpPr>
        <p:spPr>
          <a:xfrm>
            <a:off x="2388585" y="252315"/>
            <a:ext cx="7069337"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kern="0" dirty="0">
                <a:solidFill>
                  <a:srgbClr val="FF0000"/>
                </a:solidFill>
                <a:latin typeface="Times New Roman" panose="02020603050405020304" pitchFamily="18" charset="0"/>
                <a:cs typeface="Times New Roman" panose="02020603050405020304" pitchFamily="18" charset="0"/>
              </a:rPr>
              <a:t>LUYỆN TẬP THEO VĂN BẢN ĐỌC</a:t>
            </a:r>
          </a:p>
        </p:txBody>
      </p:sp>
      <p:pic>
        <p:nvPicPr>
          <p:cNvPr id="3" name="Audio 2">
            <a:hlinkClick r:id="" action="ppaction://media"/>
            <a:extLst>
              <a:ext uri="{FF2B5EF4-FFF2-40B4-BE49-F238E27FC236}">
                <a16:creationId xmlns:a16="http://schemas.microsoft.com/office/drawing/2014/main" xmlns="" id="{9DF6392C-8C30-4BF2-B957-929426074A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1"/>
            <a:ext cx="406400" cy="406400"/>
          </a:xfrm>
          <a:prstGeom prst="rect">
            <a:avLst/>
          </a:prstGeom>
        </p:spPr>
      </p:pic>
      <p:sp>
        <p:nvSpPr>
          <p:cNvPr id="2" name="Rectangle 1"/>
          <p:cNvSpPr/>
          <p:nvPr/>
        </p:nvSpPr>
        <p:spPr>
          <a:xfrm>
            <a:off x="1316182" y="2228671"/>
            <a:ext cx="5541818" cy="2462213"/>
          </a:xfrm>
          <a:prstGeom prst="rect">
            <a:avLst/>
          </a:prstGeom>
        </p:spPr>
        <p:txBody>
          <a:bodyPr wrap="square">
            <a:spAutoFit/>
          </a:bodyPr>
          <a:lstStyle/>
          <a:p>
            <a:pPr lvl="0"/>
            <a:r>
              <a:rPr lang="vi-VN" sz="2800">
                <a:solidFill>
                  <a:srgbClr val="FF0000"/>
                </a:solidFill>
              </a:rPr>
              <a:t>1</a:t>
            </a:r>
            <a:r>
              <a:rPr lang="vi-VN" sz="2800"/>
              <a:t>. Tìm trong bài từ ngữ:</a:t>
            </a:r>
            <a:endParaRPr lang="en-US" sz="2800" b="1"/>
          </a:p>
          <a:p>
            <a:pPr lvl="0">
              <a:lnSpc>
                <a:spcPct val="150000"/>
              </a:lnSpc>
            </a:pPr>
            <a:r>
              <a:rPr lang="en-US" sz="2800"/>
              <a:t>a.</a:t>
            </a:r>
            <a:r>
              <a:rPr lang="vi-VN" sz="2800"/>
              <a:t>chỉ màu sắc của mặt trời</a:t>
            </a:r>
            <a:endParaRPr lang="en-US" sz="2800"/>
          </a:p>
          <a:p>
            <a:pPr lvl="0">
              <a:lnSpc>
                <a:spcPct val="150000"/>
              </a:lnSpc>
            </a:pPr>
            <a:r>
              <a:rPr lang="en-US" sz="2800"/>
              <a:t>b.</a:t>
            </a:r>
            <a:r>
              <a:rPr lang="vi-VN" sz="2800"/>
              <a:t>chỉ màu sắc của ánh nắng</a:t>
            </a:r>
            <a:endParaRPr lang="en-US" sz="2800"/>
          </a:p>
          <a:p>
            <a:pPr lvl="0">
              <a:lnSpc>
                <a:spcPct val="150000"/>
              </a:lnSpc>
            </a:pPr>
            <a:r>
              <a:rPr lang="en-US" sz="2800"/>
              <a:t>c.</a:t>
            </a:r>
            <a:r>
              <a:rPr lang="vi-VN" sz="2800"/>
              <a:t>chỉ màu sắc của đ</a:t>
            </a:r>
            <a:r>
              <a:rPr lang="en-US" sz="2800"/>
              <a:t>ồ</a:t>
            </a:r>
            <a:r>
              <a:rPr lang="vi-VN" sz="2800"/>
              <a:t>ng lúa</a:t>
            </a:r>
            <a:endParaRPr lang="en-US" sz="2800"/>
          </a:p>
        </p:txBody>
      </p:sp>
      <p:sp>
        <p:nvSpPr>
          <p:cNvPr id="5" name="Rectangle 4"/>
          <p:cNvSpPr/>
          <p:nvPr/>
        </p:nvSpPr>
        <p:spPr>
          <a:xfrm>
            <a:off x="5819321" y="2690336"/>
            <a:ext cx="1503938" cy="646331"/>
          </a:xfrm>
          <a:prstGeom prst="rect">
            <a:avLst/>
          </a:prstGeom>
        </p:spPr>
        <p:txBody>
          <a:bodyPr wrap="none">
            <a:spAutoFit/>
          </a:bodyPr>
          <a:lstStyle/>
          <a:p>
            <a:r>
              <a:rPr lang="vi-VN" sz="3600" i="1">
                <a:solidFill>
                  <a:srgbClr val="FF0000"/>
                </a:solidFill>
              </a:rPr>
              <a:t>đỏ rực</a:t>
            </a:r>
            <a:endParaRPr lang="en-US" sz="3600">
              <a:solidFill>
                <a:srgbClr val="FF0000"/>
              </a:solidFill>
            </a:endParaRPr>
          </a:p>
        </p:txBody>
      </p:sp>
      <p:sp>
        <p:nvSpPr>
          <p:cNvPr id="6" name="Rectangle 5"/>
          <p:cNvSpPr/>
          <p:nvPr/>
        </p:nvSpPr>
        <p:spPr>
          <a:xfrm>
            <a:off x="6017939" y="3338432"/>
            <a:ext cx="1869423" cy="584775"/>
          </a:xfrm>
          <a:prstGeom prst="rect">
            <a:avLst/>
          </a:prstGeom>
        </p:spPr>
        <p:txBody>
          <a:bodyPr wrap="none">
            <a:spAutoFit/>
          </a:bodyPr>
          <a:lstStyle/>
          <a:p>
            <a:r>
              <a:rPr lang="vi-VN" sz="3200" i="1">
                <a:solidFill>
                  <a:schemeClr val="accent2">
                    <a:lumMod val="75000"/>
                  </a:schemeClr>
                </a:solidFill>
              </a:rPr>
              <a:t>vàng óng</a:t>
            </a:r>
            <a:endParaRPr lang="en-US" sz="3200">
              <a:solidFill>
                <a:schemeClr val="accent2">
                  <a:lumMod val="75000"/>
                </a:schemeClr>
              </a:solidFill>
            </a:endParaRPr>
          </a:p>
        </p:txBody>
      </p:sp>
      <p:sp>
        <p:nvSpPr>
          <p:cNvPr id="7" name="Rectangle 6"/>
          <p:cNvSpPr/>
          <p:nvPr/>
        </p:nvSpPr>
        <p:spPr>
          <a:xfrm>
            <a:off x="5982907" y="3923207"/>
            <a:ext cx="1249060" cy="646331"/>
          </a:xfrm>
          <a:prstGeom prst="rect">
            <a:avLst/>
          </a:prstGeom>
        </p:spPr>
        <p:txBody>
          <a:bodyPr wrap="none">
            <a:spAutoFit/>
          </a:bodyPr>
          <a:lstStyle/>
          <a:p>
            <a:r>
              <a:rPr lang="vi-VN" sz="3600" i="1">
                <a:solidFill>
                  <a:srgbClr val="00B050"/>
                </a:solidFill>
              </a:rPr>
              <a:t>xanh</a:t>
            </a:r>
            <a:r>
              <a:rPr lang="vi-VN" i="1"/>
              <a:t>.</a:t>
            </a:r>
            <a:endParaRPr lang="en-US"/>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0482" y="1663151"/>
            <a:ext cx="3183348" cy="205437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87973" y="1649907"/>
            <a:ext cx="3328366" cy="2216224"/>
          </a:xfrm>
          <a:prstGeom prst="rect">
            <a:avLst/>
          </a:prstGeom>
        </p:spPr>
      </p:pic>
      <p:pic>
        <p:nvPicPr>
          <p:cNvPr id="11" name="Picture 10"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0117" y="1663151"/>
            <a:ext cx="3663083" cy="2230429"/>
          </a:xfrm>
          <a:prstGeom prst="rect">
            <a:avLst/>
          </a:prstGeom>
        </p:spPr>
      </p:pic>
    </p:spTree>
    <p:extLst>
      <p:ext uri="{BB962C8B-B14F-4D97-AF65-F5344CB8AC3E}">
        <p14:creationId xmlns:p14="http://schemas.microsoft.com/office/powerpoint/2010/main" val="11336194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par>
                                <p:cTn id="12" presetID="16" presetClass="entr" presetSubtype="21"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 presetClass="exit" presetSubtype="0" fill="hold"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par>
                                <p:cTn id="30" presetID="1" presetClass="exit" presetSubtype="0" fill="hold" nodeType="withEffect">
                                  <p:stCondLst>
                                    <p:cond delay="0"/>
                                  </p:stCondLst>
                                  <p:childTnLst>
                                    <p:set>
                                      <p:cBhvr>
                                        <p:cTn id="31" dur="1" fill="hold">
                                          <p:stCondLst>
                                            <p:cond delay="0"/>
                                          </p:stCondLst>
                                        </p:cTn>
                                        <p:tgtEl>
                                          <p:spTgt spid="9"/>
                                        </p:tgtEl>
                                        <p:attrNameLst>
                                          <p:attrName>style.visibility</p:attrName>
                                        </p:attrNameLst>
                                      </p:cBhvr>
                                      <p:to>
                                        <p:strVal val="hidden"/>
                                      </p:to>
                                    </p:set>
                                  </p:childTnLst>
                                </p:cTn>
                              </p:par>
                              <p:par>
                                <p:cTn id="32" presetID="16" presetClass="entr" presetSubtype="21"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3"/>
                </p:tgtEl>
              </p:cMediaNode>
            </p:audio>
          </p:childTnLst>
        </p:cTn>
      </p:par>
    </p:tnLst>
    <p:bldLst>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grpSp>
        <p:nvGrpSpPr>
          <p:cNvPr id="41" name="Google Shape;378;p32">
            <a:extLst>
              <a:ext uri="{FF2B5EF4-FFF2-40B4-BE49-F238E27FC236}">
                <a16:creationId xmlns:a16="http://schemas.microsoft.com/office/drawing/2014/main" xmlns="" id="{8DBAB0A9-3C5D-44B8-8CEA-115B6D375EC5}"/>
              </a:ext>
            </a:extLst>
          </p:cNvPr>
          <p:cNvGrpSpPr/>
          <p:nvPr/>
        </p:nvGrpSpPr>
        <p:grpSpPr>
          <a:xfrm>
            <a:off x="1790476" y="488016"/>
            <a:ext cx="8117285" cy="931176"/>
            <a:chOff x="603225" y="2182575"/>
            <a:chExt cx="2577800" cy="424450"/>
          </a:xfrm>
        </p:grpSpPr>
        <p:sp>
          <p:nvSpPr>
            <p:cNvPr id="42" name="Google Shape;379;p32">
              <a:extLst>
                <a:ext uri="{FF2B5EF4-FFF2-40B4-BE49-F238E27FC236}">
                  <a16:creationId xmlns:a16="http://schemas.microsoft.com/office/drawing/2014/main" xmlns="" id="{0727C588-0A08-4159-8471-1257E0FD12F6}"/>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80;p32">
              <a:extLst>
                <a:ext uri="{FF2B5EF4-FFF2-40B4-BE49-F238E27FC236}">
                  <a16:creationId xmlns:a16="http://schemas.microsoft.com/office/drawing/2014/main" xmlns="" id="{6C866E77-CF64-47E6-B702-872F6DD9CE46}"/>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81;p32">
              <a:extLst>
                <a:ext uri="{FF2B5EF4-FFF2-40B4-BE49-F238E27FC236}">
                  <a16:creationId xmlns:a16="http://schemas.microsoft.com/office/drawing/2014/main" xmlns="" id="{E356F405-6CD9-4786-BB07-967922309624}"/>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5" name="Google Shape;386;p32">
            <a:extLst>
              <a:ext uri="{FF2B5EF4-FFF2-40B4-BE49-F238E27FC236}">
                <a16:creationId xmlns:a16="http://schemas.microsoft.com/office/drawing/2014/main" xmlns="" id="{1C37CFDE-FD17-46D7-A182-0B62207CA647}"/>
              </a:ext>
            </a:extLst>
          </p:cNvPr>
          <p:cNvSpPr txBox="1">
            <a:spLocks/>
          </p:cNvSpPr>
          <p:nvPr/>
        </p:nvSpPr>
        <p:spPr>
          <a:xfrm>
            <a:off x="2388585" y="252315"/>
            <a:ext cx="7069337"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200" kern="0" dirty="0">
                <a:solidFill>
                  <a:srgbClr val="FF0000"/>
                </a:solidFill>
                <a:latin typeface="Times New Roman" panose="02020603050405020304" pitchFamily="18" charset="0"/>
                <a:cs typeface="Times New Roman" panose="02020603050405020304" pitchFamily="18" charset="0"/>
              </a:rPr>
              <a:t>LUYỆN TẬP THEO VĂN BẢN ĐỌC</a:t>
            </a:r>
          </a:p>
        </p:txBody>
      </p:sp>
      <p:sp>
        <p:nvSpPr>
          <p:cNvPr id="21" name="Google Shape;792;p36">
            <a:extLst>
              <a:ext uri="{FF2B5EF4-FFF2-40B4-BE49-F238E27FC236}">
                <a16:creationId xmlns:a16="http://schemas.microsoft.com/office/drawing/2014/main" xmlns="" id="{C0F61090-E16C-421A-93D2-92BC9E9B06AD}"/>
              </a:ext>
            </a:extLst>
          </p:cNvPr>
          <p:cNvSpPr txBox="1">
            <a:spLocks noGrp="1"/>
          </p:cNvSpPr>
          <p:nvPr>
            <p:ph type="subTitle" idx="1"/>
          </p:nvPr>
        </p:nvSpPr>
        <p:spPr>
          <a:xfrm>
            <a:off x="1176874" y="1441937"/>
            <a:ext cx="9344487" cy="1082800"/>
          </a:xfrm>
          <a:prstGeom prst="rect">
            <a:avLst/>
          </a:prstGeom>
        </p:spPr>
        <p:txBody>
          <a:bodyPr spcFirstLastPara="1" wrap="square" lIns="121900" tIns="121900" rIns="121900" bIns="121900" anchor="t" anchorCtr="0">
            <a:noAutofit/>
          </a:bodyPr>
          <a:lstStyle/>
          <a:p>
            <a:pPr marL="0" indent="0"/>
            <a:r>
              <a:rPr lang="vi-VN" sz="2800" i="1">
                <a:solidFill>
                  <a:srgbClr val="FF0000"/>
                </a:solidFill>
              </a:rPr>
              <a:t>2</a:t>
            </a:r>
            <a:r>
              <a:rPr lang="vi-VN" sz="2800" i="1"/>
              <a:t>. </a:t>
            </a:r>
            <a:r>
              <a:rPr lang="vi-VN" sz="2800"/>
              <a:t>Tìm thêm từ ngữ t</a:t>
            </a:r>
            <a:r>
              <a:rPr lang="en-US" sz="2800"/>
              <a:t>ả</a:t>
            </a:r>
            <a:r>
              <a:rPr lang="vi-VN" sz="2800"/>
              <a:t> mặt trời, ánh nắng, đ</a:t>
            </a:r>
            <a:r>
              <a:rPr lang="en-US" sz="2800"/>
              <a:t>ồ</a:t>
            </a:r>
            <a:r>
              <a:rPr lang="vi-VN" sz="2800"/>
              <a:t>ng lúa.</a:t>
            </a:r>
            <a:endParaRPr sz="2800" dirty="0">
              <a:latin typeface="Times New Roman" panose="02020603050405020304" pitchFamily="18"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xmlns="" id="{FA6BF288-08BC-4392-881A-9A3A089AAC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1"/>
            <a:ext cx="406400" cy="406400"/>
          </a:xfrm>
          <a:prstGeom prst="rect">
            <a:avLst/>
          </a:prstGeom>
        </p:spPr>
      </p:pic>
      <p:pic>
        <p:nvPicPr>
          <p:cNvPr id="12" name="Picture 11"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5479" y="2397440"/>
            <a:ext cx="6059110" cy="3518449"/>
          </a:xfrm>
          <a:prstGeom prst="rect">
            <a:avLst/>
          </a:prstGeom>
        </p:spPr>
      </p:pic>
    </p:spTree>
    <p:extLst>
      <p:ext uri="{BB962C8B-B14F-4D97-AF65-F5344CB8AC3E}">
        <p14:creationId xmlns:p14="http://schemas.microsoft.com/office/powerpoint/2010/main" val="2819126578"/>
      </p:ext>
    </p:extLst>
  </p:cSld>
  <p:clrMapOvr>
    <a:masterClrMapping/>
  </p:clrMapOvr>
  <p:transition spd="slow">
    <p:fade/>
  </p:transition>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xmlns="" id="{BD333376-3168-4EB6-B623-DE04C657EEED}"/>
              </a:ext>
            </a:extLst>
          </p:cNvPr>
          <p:cNvGrpSpPr/>
          <p:nvPr/>
        </p:nvGrpSpPr>
        <p:grpSpPr>
          <a:xfrm>
            <a:off x="588585" y="3274754"/>
            <a:ext cx="11622831" cy="3581011"/>
            <a:chOff x="-53293" y="2190760"/>
            <a:chExt cx="9211855" cy="2951064"/>
          </a:xfrm>
        </p:grpSpPr>
        <p:pic>
          <p:nvPicPr>
            <p:cNvPr id="5" name="10">
              <a:extLst>
                <a:ext uri="{FF2B5EF4-FFF2-40B4-BE49-F238E27FC236}">
                  <a16:creationId xmlns:a16="http://schemas.microsoft.com/office/drawing/2014/main" xmlns=""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xmlns=""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xmlns=""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4" name="Google Shape;184;p27">
            <a:extLst>
              <a:ext uri="{FF2B5EF4-FFF2-40B4-BE49-F238E27FC236}">
                <a16:creationId xmlns:a16="http://schemas.microsoft.com/office/drawing/2014/main" xmlns=""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xmlns=""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xmlns=""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xmlns=""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xmlns=""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xmlns=""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xmlns=""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xmlns=""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xmlns=""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xmlns=""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xmlns=""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xmlns=""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xmlns=""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xmlns=""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xmlns=""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xmlns=""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xmlns=""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xmlns=""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xmlns=""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xmlns=""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xmlns=""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xmlns=""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xmlns=""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xmlns=""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xmlns=""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xmlns=""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xmlns=""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xmlns=""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xmlns=""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xmlns=""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48" name="14">
            <a:extLst>
              <a:ext uri="{FF2B5EF4-FFF2-40B4-BE49-F238E27FC236}">
                <a16:creationId xmlns:a16="http://schemas.microsoft.com/office/drawing/2014/main" xmlns="" id="{31151818-B080-433D-A619-EB2880751D59}"/>
              </a:ext>
            </a:extLst>
          </p:cNvPr>
          <p:cNvGrpSpPr/>
          <p:nvPr/>
        </p:nvGrpSpPr>
        <p:grpSpPr>
          <a:xfrm>
            <a:off x="3569506" y="1739658"/>
            <a:ext cx="4505325" cy="2016125"/>
            <a:chOff x="2118480" y="1561265"/>
            <a:chExt cx="1512168" cy="1512168"/>
          </a:xfrm>
        </p:grpSpPr>
        <p:sp>
          <p:nvSpPr>
            <p:cNvPr id="49" name="15">
              <a:extLst>
                <a:ext uri="{FF2B5EF4-FFF2-40B4-BE49-F238E27FC236}">
                  <a16:creationId xmlns:a16="http://schemas.microsoft.com/office/drawing/2014/main" xmlns="" id="{AB2C2D91-B1D8-4AD3-B0DB-F2C0AB8ADB6E}"/>
                </a:ext>
              </a:extLst>
            </p:cNvPr>
            <p:cNvSpPr/>
            <p:nvPr/>
          </p:nvSpPr>
          <p:spPr>
            <a:xfrm>
              <a:off x="2118480" y="1561265"/>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50" name="TextBox 67">
              <a:extLst>
                <a:ext uri="{FF2B5EF4-FFF2-40B4-BE49-F238E27FC236}">
                  <a16:creationId xmlns:a16="http://schemas.microsoft.com/office/drawing/2014/main" xmlns="" id="{0C9978AA-7B78-494D-9DD5-BC5A62EAF02C}"/>
                </a:ext>
              </a:extLst>
            </p:cNvPr>
            <p:cNvSpPr txBox="1"/>
            <p:nvPr/>
          </p:nvSpPr>
          <p:spPr>
            <a:xfrm>
              <a:off x="2208337" y="1821034"/>
              <a:ext cx="1378326" cy="992628"/>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pic>
        <p:nvPicPr>
          <p:cNvPr id="45" name="Picture 4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9638" y="253195"/>
            <a:ext cx="6147580" cy="900356"/>
          </a:xfrm>
          <a:prstGeom prst="rect">
            <a:avLst/>
          </a:prstGeom>
        </p:spPr>
      </p:pic>
    </p:spTree>
    <p:extLst>
      <p:ext uri="{BB962C8B-B14F-4D97-AF65-F5344CB8AC3E}">
        <p14:creationId xmlns:p14="http://schemas.microsoft.com/office/powerpoint/2010/main" val="3258774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5000" b="-95000"/>
          </a:stretch>
        </a:blipFill>
        <a:effectLst/>
      </p:bgPr>
    </p:bg>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7595" y="183360"/>
            <a:ext cx="4628676" cy="666647"/>
          </a:xfrm>
          <a:prstGeom prst="rect">
            <a:avLst/>
          </a:prstGeom>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816" y="850007"/>
            <a:ext cx="1671353" cy="57632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475" y="1330802"/>
            <a:ext cx="4962525" cy="5431664"/>
          </a:xfrm>
          <a:prstGeom prst="rect">
            <a:avLst/>
          </a:prstGeom>
        </p:spPr>
      </p:pic>
    </p:spTree>
    <p:extLst>
      <p:ext uri="{BB962C8B-B14F-4D97-AF65-F5344CB8AC3E}">
        <p14:creationId xmlns:p14="http://schemas.microsoft.com/office/powerpoint/2010/main" val="1077765796"/>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xmlns="" id="{93E2267E-5488-4A55-A290-AD4AB3E9BB39}"/>
              </a:ext>
            </a:extLst>
          </p:cNvPr>
          <p:cNvSpPr txBox="1"/>
          <p:nvPr/>
        </p:nvSpPr>
        <p:spPr>
          <a:xfrm>
            <a:off x="1206398" y="92233"/>
            <a:ext cx="5885282"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p>
        </p:txBody>
      </p:sp>
      <p:grpSp>
        <p:nvGrpSpPr>
          <p:cNvPr id="27" name="Google Shape;378;p32">
            <a:extLst>
              <a:ext uri="{FF2B5EF4-FFF2-40B4-BE49-F238E27FC236}">
                <a16:creationId xmlns:a16="http://schemas.microsoft.com/office/drawing/2014/main" xmlns="" id="{E11E78E0-F5CE-47FE-8A12-693C6680D16B}"/>
              </a:ext>
            </a:extLst>
          </p:cNvPr>
          <p:cNvGrpSpPr/>
          <p:nvPr/>
        </p:nvGrpSpPr>
        <p:grpSpPr>
          <a:xfrm>
            <a:off x="2508412" y="35145"/>
            <a:ext cx="7693187" cy="1266841"/>
            <a:chOff x="603225" y="2182575"/>
            <a:chExt cx="2577800" cy="424450"/>
          </a:xfrm>
        </p:grpSpPr>
        <p:sp>
          <p:nvSpPr>
            <p:cNvPr id="28" name="Google Shape;379;p32">
              <a:extLst>
                <a:ext uri="{FF2B5EF4-FFF2-40B4-BE49-F238E27FC236}">
                  <a16:creationId xmlns:a16="http://schemas.microsoft.com/office/drawing/2014/main" xmlns="" id="{9BC0BB4A-48CC-4B3A-8524-A4B32DA3E522}"/>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380;p32">
              <a:extLst>
                <a:ext uri="{FF2B5EF4-FFF2-40B4-BE49-F238E27FC236}">
                  <a16:creationId xmlns:a16="http://schemas.microsoft.com/office/drawing/2014/main" xmlns="" id="{9966CD12-A9DA-4DB6-886C-55FE78293B4C}"/>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381;p32">
              <a:extLst>
                <a:ext uri="{FF2B5EF4-FFF2-40B4-BE49-F238E27FC236}">
                  <a16:creationId xmlns:a16="http://schemas.microsoft.com/office/drawing/2014/main" xmlns="" id="{2B2A8A97-0202-4FA3-A581-A6FC71D1CC87}"/>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1" name="Google Shape;386;p32">
            <a:extLst>
              <a:ext uri="{FF2B5EF4-FFF2-40B4-BE49-F238E27FC236}">
                <a16:creationId xmlns:a16="http://schemas.microsoft.com/office/drawing/2014/main" xmlns="" id="{8A82FDD3-03E5-4D5C-A48E-7C045179A9E2}"/>
              </a:ext>
            </a:extLst>
          </p:cNvPr>
          <p:cNvSpPr txBox="1">
            <a:spLocks noGrp="1"/>
          </p:cNvSpPr>
          <p:nvPr>
            <p:ph type="subTitle" idx="1"/>
          </p:nvPr>
        </p:nvSpPr>
        <p:spPr>
          <a:xfrm>
            <a:off x="2604813" y="56987"/>
            <a:ext cx="7070400" cy="1082800"/>
          </a:xfrm>
          <a:prstGeom prst="rect">
            <a:avLst/>
          </a:prstGeom>
        </p:spPr>
        <p:txBody>
          <a:bodyPr spcFirstLastPara="1" wrap="square" lIns="121900" tIns="121900" rIns="121900" bIns="121900" anchor="b" anchorCtr="0">
            <a:noAutofit/>
          </a:bodyPr>
          <a:lstStyle/>
          <a:p>
            <a:pPr marL="0" indent="0"/>
            <a:r>
              <a:rPr lang="en" sz="4000">
                <a:solidFill>
                  <a:srgbClr val="FF0000"/>
                </a:solidFill>
                <a:latin typeface="Times New Roman" panose="02020603050405020304" pitchFamily="18" charset="0"/>
                <a:cs typeface="Times New Roman" panose="02020603050405020304" pitchFamily="18" charset="0"/>
              </a:rPr>
              <a:t>CÁNH ĐỒNG QUÊ EM</a:t>
            </a:r>
            <a:endParaRPr sz="4000" dirty="0">
              <a:solidFill>
                <a:srgbClr val="FF0000"/>
              </a:solidFill>
              <a:latin typeface="Times New Roman" panose="02020603050405020304" pitchFamily="18"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xmlns="" id="{1BA41D5F-1617-478D-B34C-8A419333259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33200" y="6299201"/>
            <a:ext cx="406400" cy="406400"/>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50504"/>
            <a:ext cx="12192000" cy="5307497"/>
          </a:xfrm>
          <a:prstGeom prst="rect">
            <a:avLst/>
          </a:prstGeom>
        </p:spPr>
      </p:pic>
    </p:spTree>
    <p:custDataLst>
      <p:tags r:id="rId1"/>
    </p:custDataLst>
    <p:extLst>
      <p:ext uri="{BB962C8B-B14F-4D97-AF65-F5344CB8AC3E}">
        <p14:creationId xmlns:p14="http://schemas.microsoft.com/office/powerpoint/2010/main" val="387647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1">
                                            <p:txEl>
                                              <p:pRg st="0" end="0"/>
                                            </p:txEl>
                                          </p:spTgt>
                                        </p:tgtEl>
                                        <p:attrNameLst>
                                          <p:attrName>style.visibility</p:attrName>
                                        </p:attrNameLst>
                                      </p:cBhvr>
                                      <p:to>
                                        <p:strVal val="visible"/>
                                      </p:to>
                                    </p:set>
                                    <p:animEffect transition="in" filter="wipe(down)">
                                      <p:cBhvr>
                                        <p:cTn id="15" dur="500"/>
                                        <p:tgtEl>
                                          <p:spTgt spid="31">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16" grpId="0"/>
      <p:bldP spid="3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7C7A9665-D65A-4F8D-BB27-97CB230E49AF}"/>
              </a:ext>
            </a:extLst>
          </p:cNvPr>
          <p:cNvSpPr/>
          <p:nvPr/>
        </p:nvSpPr>
        <p:spPr>
          <a:xfrm>
            <a:off x="1909137" y="2106752"/>
            <a:ext cx="8858874" cy="26670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2261DE52-4F2F-4F0A-B520-7E08026636D3}"/>
              </a:ext>
            </a:extLst>
          </p:cNvPr>
          <p:cNvSpPr txBox="1"/>
          <p:nvPr/>
        </p:nvSpPr>
        <p:spPr>
          <a:xfrm>
            <a:off x="2401935" y="2510056"/>
            <a:ext cx="7547284"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Dấu chấm câu  được đặt ở đâu?</a:t>
            </a:r>
            <a:endParaRPr lang="en-US" sz="28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34B963DB-6FE8-46F5-82F5-CA65073C43A9}"/>
              </a:ext>
            </a:extLst>
          </p:cNvPr>
          <p:cNvSpPr txBox="1"/>
          <p:nvPr/>
        </p:nvSpPr>
        <p:spPr>
          <a:xfrm>
            <a:off x="2278402" y="3206954"/>
            <a:ext cx="8338854"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Những chữ cái đầu mỗi dòng thơ được viết như thế nào?</a:t>
            </a:r>
            <a:endParaRPr lang="en-US" sz="2800"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xmlns="" id="{91E2058B-35A1-42CE-970E-CF27740C63C3}"/>
              </a:ext>
            </a:extLst>
          </p:cNvPr>
          <p:cNvSpPr txBox="1"/>
          <p:nvPr/>
        </p:nvSpPr>
        <p:spPr>
          <a:xfrm>
            <a:off x="2401934" y="4136300"/>
            <a:ext cx="684805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Khoảng cách giữa các khổ thơ như thế nào ?</a:t>
            </a:r>
            <a:endParaRPr lang="en-US" sz="2800" dirty="0">
              <a:latin typeface="Times New Roman" panose="02020603050405020304" pitchFamily="18" charset="0"/>
              <a:cs typeface="Times New Roman" panose="02020603050405020304" pitchFamily="18" charset="0"/>
            </a:endParaRPr>
          </a:p>
        </p:txBody>
      </p:sp>
      <p:sp>
        <p:nvSpPr>
          <p:cNvPr id="6" name="Cloud 5"/>
          <p:cNvSpPr/>
          <p:nvPr/>
        </p:nvSpPr>
        <p:spPr>
          <a:xfrm>
            <a:off x="2004672" y="53258"/>
            <a:ext cx="2033517" cy="781140"/>
          </a:xfrm>
          <a:prstGeom prst="cloud">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11"/>
          <p:cNvSpPr/>
          <p:nvPr/>
        </p:nvSpPr>
        <p:spPr>
          <a:xfrm>
            <a:off x="5283495" y="0"/>
            <a:ext cx="3542946" cy="1039114"/>
          </a:xfrm>
          <a:prstGeom prst="cloud">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p:cNvSpPr/>
          <p:nvPr/>
        </p:nvSpPr>
        <p:spPr>
          <a:xfrm flipH="1">
            <a:off x="9764901" y="562777"/>
            <a:ext cx="2197290" cy="781140"/>
          </a:xfrm>
          <a:prstGeom prst="cloud">
            <a:avLst/>
          </a:prstGeom>
          <a:solidFill>
            <a:srgbClr val="00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6" descr="Tweety[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617256" y="5090614"/>
            <a:ext cx="1445306" cy="1537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sun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645123" y="-278914"/>
            <a:ext cx="15875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9" descr="mouse3">
            <a:hlinkClick r:id="rId5" action="ppaction://hlinksldjump"/>
          </p:cNvPr>
          <p:cNvPicPr>
            <a:picLocks noChangeAspect="1" noChangeArrowheads="1" noCrop="1"/>
          </p:cNvPicPr>
          <p:nvPr/>
        </p:nvPicPr>
        <p:blipFill>
          <a:blip r:embed="rId6">
            <a:lum bright="6000"/>
            <a:extLst>
              <a:ext uri="{28A0092B-C50C-407E-A947-70E740481C1C}">
                <a14:useLocalDpi xmlns:a14="http://schemas.microsoft.com/office/drawing/2010/main" val="0"/>
              </a:ext>
            </a:extLst>
          </a:blip>
          <a:srcRect/>
          <a:stretch>
            <a:fillRect/>
          </a:stretch>
        </p:blipFill>
        <p:spPr bwMode="auto">
          <a:xfrm>
            <a:off x="501555" y="4358956"/>
            <a:ext cx="1900380" cy="198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4618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21"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00407" y="274180"/>
            <a:ext cx="7693187" cy="1266841"/>
            <a:chOff x="2300407" y="829179"/>
            <a:chExt cx="7693187" cy="1266841"/>
          </a:xfrm>
        </p:grpSpPr>
        <p:grpSp>
          <p:nvGrpSpPr>
            <p:cNvPr id="3" name="Google Shape;378;p32">
              <a:extLst>
                <a:ext uri="{FF2B5EF4-FFF2-40B4-BE49-F238E27FC236}">
                  <a16:creationId xmlns:a16="http://schemas.microsoft.com/office/drawing/2014/main" xmlns="" id="{926121A4-5C1A-48FF-977D-84092DAEFBFF}"/>
                </a:ext>
              </a:extLst>
            </p:cNvPr>
            <p:cNvGrpSpPr/>
            <p:nvPr/>
          </p:nvGrpSpPr>
          <p:grpSpPr>
            <a:xfrm>
              <a:off x="2300407" y="829179"/>
              <a:ext cx="7693187" cy="1266841"/>
              <a:chOff x="603225" y="2182575"/>
              <a:chExt cx="2577800" cy="424450"/>
            </a:xfrm>
          </p:grpSpPr>
          <p:sp>
            <p:nvSpPr>
              <p:cNvPr id="5" name="Google Shape;379;p32">
                <a:extLst>
                  <a:ext uri="{FF2B5EF4-FFF2-40B4-BE49-F238E27FC236}">
                    <a16:creationId xmlns:a16="http://schemas.microsoft.com/office/drawing/2014/main" xmlns="" id="{31190D26-AB75-4A5B-8AA6-89C532CCE3F9}"/>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380;p32">
                <a:extLst>
                  <a:ext uri="{FF2B5EF4-FFF2-40B4-BE49-F238E27FC236}">
                    <a16:creationId xmlns:a16="http://schemas.microsoft.com/office/drawing/2014/main" xmlns="" id="{EB208419-4119-440D-A16C-9220BAB5C848}"/>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81;p32">
                <a:extLst>
                  <a:ext uri="{FF2B5EF4-FFF2-40B4-BE49-F238E27FC236}">
                    <a16:creationId xmlns:a16="http://schemas.microsoft.com/office/drawing/2014/main" xmlns="" id="{90B94524-488C-4A8F-9183-2B2BEF04EC34}"/>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Google Shape;386;p32">
              <a:extLst>
                <a:ext uri="{FF2B5EF4-FFF2-40B4-BE49-F238E27FC236}">
                  <a16:creationId xmlns:a16="http://schemas.microsoft.com/office/drawing/2014/main" xmlns="" id="{7D76E32D-C560-4ACA-947B-AC36318F8724}"/>
                </a:ext>
              </a:extLst>
            </p:cNvPr>
            <p:cNvSpPr txBox="1">
              <a:spLocks/>
            </p:cNvSpPr>
            <p:nvPr/>
          </p:nvSpPr>
          <p:spPr>
            <a:xfrm>
              <a:off x="2396808" y="906351"/>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4000" kern="0">
                  <a:solidFill>
                    <a:srgbClr val="FF0000"/>
                  </a:solidFill>
                  <a:latin typeface="Times New Roman" panose="02020603050405020304" pitchFamily="18" charset="0"/>
                  <a:cs typeface="Times New Roman" panose="02020603050405020304" pitchFamily="18" charset="0"/>
                </a:rPr>
                <a:t>LUYỆN VIẾT </a:t>
              </a:r>
              <a:r>
                <a:rPr lang="en-US" sz="4000" kern="0" dirty="0">
                  <a:solidFill>
                    <a:srgbClr val="FF0000"/>
                  </a:solidFill>
                  <a:latin typeface="Times New Roman" panose="02020603050405020304" pitchFamily="18" charset="0"/>
                  <a:cs typeface="Times New Roman" panose="02020603050405020304" pitchFamily="18" charset="0"/>
                </a:rPr>
                <a:t>TỪ KHÓ</a:t>
              </a:r>
            </a:p>
          </p:txBody>
        </p:sp>
      </p:grpSp>
      <p:grpSp>
        <p:nvGrpSpPr>
          <p:cNvPr id="8" name="1">
            <a:extLst>
              <a:ext uri="{FF2B5EF4-FFF2-40B4-BE49-F238E27FC236}">
                <a16:creationId xmlns:a16="http://schemas.microsoft.com/office/drawing/2014/main" xmlns="" id="{BD333376-3168-4EB6-B623-DE04C657EEED}"/>
              </a:ext>
            </a:extLst>
          </p:cNvPr>
          <p:cNvGrpSpPr/>
          <p:nvPr/>
        </p:nvGrpSpPr>
        <p:grpSpPr>
          <a:xfrm>
            <a:off x="588585" y="4360985"/>
            <a:ext cx="11622831" cy="2494780"/>
            <a:chOff x="-53293" y="2190760"/>
            <a:chExt cx="9211855" cy="2951064"/>
          </a:xfrm>
        </p:grpSpPr>
        <p:pic>
          <p:nvPicPr>
            <p:cNvPr id="9" name="10">
              <a:extLst>
                <a:ext uri="{FF2B5EF4-FFF2-40B4-BE49-F238E27FC236}">
                  <a16:creationId xmlns:a16="http://schemas.microsoft.com/office/drawing/2014/main" xmlns=""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10" name="13">
              <a:extLst>
                <a:ext uri="{FF2B5EF4-FFF2-40B4-BE49-F238E27FC236}">
                  <a16:creationId xmlns:a16="http://schemas.microsoft.com/office/drawing/2014/main" xmlns=""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11" name="16">
              <a:extLst>
                <a:ext uri="{FF2B5EF4-FFF2-40B4-BE49-F238E27FC236}">
                  <a16:creationId xmlns:a16="http://schemas.microsoft.com/office/drawing/2014/main" xmlns=""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sp>
        <p:nvSpPr>
          <p:cNvPr id="12" name="Rectangle 11"/>
          <p:cNvSpPr/>
          <p:nvPr/>
        </p:nvSpPr>
        <p:spPr>
          <a:xfrm>
            <a:off x="2248065" y="2225050"/>
            <a:ext cx="2383986" cy="646331"/>
          </a:xfrm>
          <a:prstGeom prst="rect">
            <a:avLst/>
          </a:prstGeom>
        </p:spPr>
        <p:txBody>
          <a:bodyPr wrap="none">
            <a:spAutoFit/>
          </a:bodyPr>
          <a:lstStyle/>
          <a:p>
            <a:r>
              <a:rPr lang="vi-VN" sz="3600">
                <a:latin typeface="Times New Roman" pitchFamily="18" charset="0"/>
                <a:cs typeface="Times New Roman" pitchFamily="18" charset="0"/>
              </a:rPr>
              <a:t>vầng dương</a:t>
            </a:r>
            <a:endParaRPr lang="en-US" sz="3600">
              <a:latin typeface="Times New Roman" pitchFamily="18" charset="0"/>
              <a:cs typeface="Times New Roman" pitchFamily="18" charset="0"/>
            </a:endParaRPr>
          </a:p>
        </p:txBody>
      </p:sp>
      <p:sp>
        <p:nvSpPr>
          <p:cNvPr id="13" name="Rectangle 12"/>
          <p:cNvSpPr/>
          <p:nvPr/>
        </p:nvSpPr>
        <p:spPr>
          <a:xfrm>
            <a:off x="6016027" y="2178125"/>
            <a:ext cx="2178802" cy="646331"/>
          </a:xfrm>
          <a:prstGeom prst="rect">
            <a:avLst/>
          </a:prstGeom>
        </p:spPr>
        <p:txBody>
          <a:bodyPr wrap="none">
            <a:spAutoFit/>
          </a:bodyPr>
          <a:lstStyle/>
          <a:p>
            <a:r>
              <a:rPr lang="vi-VN" sz="3600">
                <a:latin typeface="Times New Roman" pitchFamily="18" charset="0"/>
                <a:cs typeface="Times New Roman" pitchFamily="18" charset="0"/>
              </a:rPr>
              <a:t>kim cương</a:t>
            </a:r>
            <a:endParaRPr lang="en-US" sz="3600">
              <a:latin typeface="Times New Roman" pitchFamily="18" charset="0"/>
              <a:cs typeface="Times New Roman" pitchFamily="18" charset="0"/>
            </a:endParaRPr>
          </a:p>
        </p:txBody>
      </p:sp>
      <p:sp>
        <p:nvSpPr>
          <p:cNvPr id="14" name="Rectangle 13"/>
          <p:cNvSpPr/>
          <p:nvPr/>
        </p:nvSpPr>
        <p:spPr>
          <a:xfrm>
            <a:off x="2489677" y="3287426"/>
            <a:ext cx="1762021" cy="646331"/>
          </a:xfrm>
          <a:prstGeom prst="rect">
            <a:avLst/>
          </a:prstGeom>
        </p:spPr>
        <p:txBody>
          <a:bodyPr wrap="none">
            <a:spAutoFit/>
          </a:bodyPr>
          <a:lstStyle/>
          <a:p>
            <a:r>
              <a:rPr lang="en-US" sz="3600">
                <a:latin typeface="Times New Roman" pitchFamily="18" charset="0"/>
                <a:cs typeface="Times New Roman" pitchFamily="18" charset="0"/>
              </a:rPr>
              <a:t>h</a:t>
            </a:r>
            <a:r>
              <a:rPr lang="vi-VN" sz="3600">
                <a:latin typeface="Times New Roman" pitchFamily="18" charset="0"/>
                <a:cs typeface="Times New Roman" pitchFamily="18" charset="0"/>
              </a:rPr>
              <a:t>i</a:t>
            </a:r>
            <a:r>
              <a:rPr lang="en-US" sz="3600">
                <a:latin typeface="Times New Roman" pitchFamily="18" charset="0"/>
                <a:cs typeface="Times New Roman" pitchFamily="18" charset="0"/>
              </a:rPr>
              <a:t>ề</a:t>
            </a:r>
            <a:r>
              <a:rPr lang="vi-VN" sz="3600">
                <a:latin typeface="Times New Roman" pitchFamily="18" charset="0"/>
                <a:cs typeface="Times New Roman" pitchFamily="18" charset="0"/>
              </a:rPr>
              <a:t>n hoà</a:t>
            </a:r>
            <a:endParaRPr lang="en-US" sz="3600">
              <a:latin typeface="Times New Roman" pitchFamily="18" charset="0"/>
              <a:cs typeface="Times New Roman" pitchFamily="18" charset="0"/>
            </a:endParaRPr>
          </a:p>
        </p:txBody>
      </p:sp>
      <p:sp>
        <p:nvSpPr>
          <p:cNvPr id="15" name="Rectangle 14"/>
          <p:cNvSpPr/>
          <p:nvPr/>
        </p:nvSpPr>
        <p:spPr>
          <a:xfrm>
            <a:off x="5841299" y="3240501"/>
            <a:ext cx="2916183" cy="646331"/>
          </a:xfrm>
          <a:prstGeom prst="rect">
            <a:avLst/>
          </a:prstGeom>
        </p:spPr>
        <p:txBody>
          <a:bodyPr wrap="none">
            <a:spAutoFit/>
          </a:bodyPr>
          <a:lstStyle/>
          <a:p>
            <a:r>
              <a:rPr lang="vi-VN" sz="3600">
                <a:latin typeface="Times New Roman" pitchFamily="18" charset="0"/>
                <a:cs typeface="Times New Roman" pitchFamily="18" charset="0"/>
              </a:rPr>
              <a:t>tích ri tích rích</a:t>
            </a:r>
            <a:endParaRPr lang="en-US" sz="3600">
              <a:latin typeface="Times New Roman" pitchFamily="18" charset="0"/>
              <a:cs typeface="Times New Roman" pitchFamily="18" charset="0"/>
            </a:endParaRPr>
          </a:p>
        </p:txBody>
      </p:sp>
    </p:spTree>
    <p:extLst>
      <p:ext uri="{BB962C8B-B14F-4D97-AF65-F5344CB8AC3E}">
        <p14:creationId xmlns:p14="http://schemas.microsoft.com/office/powerpoint/2010/main" val="2714115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2" grpId="0"/>
      <p:bldP spid="12" grpId="1"/>
      <p:bldP spid="13" grpId="0"/>
      <p:bldP spid="13" grpId="1"/>
      <p:bldP spid="14" grpId="0"/>
      <p:bldP spid="14" grpId="1"/>
      <p:bldP spid="15" grpId="0"/>
      <p:bldP spid="15"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Cloud 1"/>
          <p:cNvSpPr/>
          <p:nvPr/>
        </p:nvSpPr>
        <p:spPr>
          <a:xfrm>
            <a:off x="1856095" y="13648"/>
            <a:ext cx="3138985" cy="1201003"/>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674960" y="3018262"/>
            <a:ext cx="5595118" cy="923330"/>
          </a:xfrm>
          <a:prstGeom prst="rect">
            <a:avLst/>
          </a:prstGeom>
          <a:noFill/>
        </p:spPr>
        <p:txBody>
          <a:bodyPr wrap="none" lIns="91440" tIns="45720" rIns="91440" bIns="45720">
            <a:prstTxWarp prst="textArchUp">
              <a:avLst/>
            </a:prstTxWarp>
            <a:spAutoFit/>
          </a:bodyPr>
          <a:lstStyle/>
          <a:p>
            <a:pPr algn="ctr"/>
            <a:r>
              <a:rPr lang="en-US" sz="15000" b="1" cap="none" spc="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Nghe – viết</a:t>
            </a:r>
          </a:p>
        </p:txBody>
      </p:sp>
    </p:spTree>
    <p:extLst>
      <p:ext uri="{BB962C8B-B14F-4D97-AF65-F5344CB8AC3E}">
        <p14:creationId xmlns:p14="http://schemas.microsoft.com/office/powerpoint/2010/main" val="22701153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32" presetClass="emph" presetSubtype="0" repeatCount="indefinite" fill="hold" grpId="0" nodeType="withEffect">
                                  <p:stCondLst>
                                    <p:cond delay="0"/>
                                  </p:stCondLst>
                                  <p:endCondLst>
                                    <p:cond evt="onNext" delay="0">
                                      <p:tgtEl>
                                        <p:sldTgt/>
                                      </p:tgtEl>
                                    </p:cond>
                                  </p:endCondLst>
                                  <p:childTnLst>
                                    <p:animRot by="120000">
                                      <p:cBhvr>
                                        <p:cTn id="9" dur="100" fill="hold">
                                          <p:stCondLst>
                                            <p:cond delay="0"/>
                                          </p:stCondLst>
                                        </p:cTn>
                                        <p:tgtEl>
                                          <p:spTgt spid="4">
                                            <p:txEl>
                                              <p:pRg st="0" end="0"/>
                                            </p:txEl>
                                          </p:spTgt>
                                        </p:tgtEl>
                                        <p:attrNameLst>
                                          <p:attrName>r</p:attrName>
                                        </p:attrNameLst>
                                      </p:cBhvr>
                                    </p:animRot>
                                    <p:animRot by="-240000">
                                      <p:cBhvr>
                                        <p:cTn id="10" dur="200" fill="hold">
                                          <p:stCondLst>
                                            <p:cond delay="200"/>
                                          </p:stCondLst>
                                        </p:cTn>
                                        <p:tgtEl>
                                          <p:spTgt spid="4">
                                            <p:txEl>
                                              <p:pRg st="0" end="0"/>
                                            </p:txEl>
                                          </p:spTgt>
                                        </p:tgtEl>
                                        <p:attrNameLst>
                                          <p:attrName>r</p:attrName>
                                        </p:attrNameLst>
                                      </p:cBhvr>
                                    </p:animRot>
                                    <p:animRot by="240000">
                                      <p:cBhvr>
                                        <p:cTn id="11" dur="200" fill="hold">
                                          <p:stCondLst>
                                            <p:cond delay="400"/>
                                          </p:stCondLst>
                                        </p:cTn>
                                        <p:tgtEl>
                                          <p:spTgt spid="4">
                                            <p:txEl>
                                              <p:pRg st="0" end="0"/>
                                            </p:txEl>
                                          </p:spTgt>
                                        </p:tgtEl>
                                        <p:attrNameLst>
                                          <p:attrName>r</p:attrName>
                                        </p:attrNameLst>
                                      </p:cBhvr>
                                    </p:animRot>
                                    <p:animRot by="-240000">
                                      <p:cBhvr>
                                        <p:cTn id="12" dur="200" fill="hold">
                                          <p:stCondLst>
                                            <p:cond delay="600"/>
                                          </p:stCondLst>
                                        </p:cTn>
                                        <p:tgtEl>
                                          <p:spTgt spid="4">
                                            <p:txEl>
                                              <p:pRg st="0" end="0"/>
                                            </p:txEl>
                                          </p:spTgt>
                                        </p:tgtEl>
                                        <p:attrNameLst>
                                          <p:attrName>r</p:attrName>
                                        </p:attrNameLst>
                                      </p:cBhvr>
                                    </p:animRot>
                                    <p:animRot by="120000">
                                      <p:cBhvr>
                                        <p:cTn id="13" dur="200" fill="hold">
                                          <p:stCondLst>
                                            <p:cond delay="800"/>
                                          </p:stCondLst>
                                        </p:cTn>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944" y="3604955"/>
            <a:ext cx="3557587" cy="227206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9260" y="3603367"/>
            <a:ext cx="3603367" cy="220758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5864" y="1026171"/>
            <a:ext cx="3633270" cy="195080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6947" y="965937"/>
            <a:ext cx="3684425" cy="2066532"/>
          </a:xfrm>
          <a:prstGeom prst="rect">
            <a:avLst/>
          </a:prstGeom>
        </p:spPr>
      </p:pic>
      <p:sp>
        <p:nvSpPr>
          <p:cNvPr id="7" name="TextBox 6"/>
          <p:cNvSpPr txBox="1"/>
          <p:nvPr/>
        </p:nvSpPr>
        <p:spPr>
          <a:xfrm>
            <a:off x="512653" y="3081735"/>
            <a:ext cx="6386733" cy="523220"/>
          </a:xfrm>
          <a:prstGeom prst="rect">
            <a:avLst/>
          </a:prstGeom>
          <a:noFill/>
        </p:spPr>
        <p:txBody>
          <a:bodyPr wrap="square" rtlCol="0">
            <a:spAutoFit/>
          </a:bodyPr>
          <a:lstStyle/>
          <a:p>
            <a:r>
              <a:rPr lang="en-US" sz="2800"/>
              <a:t>Chùa                      ở Thủ đô Hà  Nội</a:t>
            </a:r>
          </a:p>
        </p:txBody>
      </p:sp>
      <p:sp>
        <p:nvSpPr>
          <p:cNvPr id="8" name="TextBox 7"/>
          <p:cNvSpPr txBox="1"/>
          <p:nvPr/>
        </p:nvSpPr>
        <p:spPr>
          <a:xfrm>
            <a:off x="6554728" y="3080147"/>
            <a:ext cx="5637273" cy="523220"/>
          </a:xfrm>
          <a:prstGeom prst="rect">
            <a:avLst/>
          </a:prstGeom>
          <a:noFill/>
        </p:spPr>
        <p:txBody>
          <a:bodyPr wrap="square" rtlCol="0">
            <a:spAutoFit/>
          </a:bodyPr>
          <a:lstStyle/>
          <a:p>
            <a:r>
              <a:rPr lang="en-US" sz="2800"/>
              <a:t>Cầu                      ở thành phố Huế</a:t>
            </a:r>
          </a:p>
        </p:txBody>
      </p:sp>
      <p:sp>
        <p:nvSpPr>
          <p:cNvPr id="10" name="TextBox 9"/>
          <p:cNvSpPr txBox="1"/>
          <p:nvPr/>
        </p:nvSpPr>
        <p:spPr>
          <a:xfrm>
            <a:off x="83589" y="5942334"/>
            <a:ext cx="6471139" cy="954107"/>
          </a:xfrm>
          <a:prstGeom prst="rect">
            <a:avLst/>
          </a:prstGeom>
          <a:noFill/>
        </p:spPr>
        <p:txBody>
          <a:bodyPr wrap="square" rtlCol="0">
            <a:spAutoFit/>
          </a:bodyPr>
          <a:lstStyle/>
          <a:p>
            <a:r>
              <a:rPr lang="en-US" sz="2800"/>
              <a:t>Vịnh                      là một thắng cảnh nổi tiếng  thế giới</a:t>
            </a:r>
          </a:p>
        </p:txBody>
      </p:sp>
      <p:sp>
        <p:nvSpPr>
          <p:cNvPr id="11" name="TextBox 10"/>
          <p:cNvSpPr txBox="1"/>
          <p:nvPr/>
        </p:nvSpPr>
        <p:spPr>
          <a:xfrm>
            <a:off x="6899387" y="5871434"/>
            <a:ext cx="5161152" cy="954107"/>
          </a:xfrm>
          <a:prstGeom prst="rect">
            <a:avLst/>
          </a:prstGeom>
          <a:noFill/>
        </p:spPr>
        <p:txBody>
          <a:bodyPr wrap="square" rtlCol="0">
            <a:spAutoFit/>
          </a:bodyPr>
          <a:lstStyle/>
          <a:p>
            <a:r>
              <a:rPr lang="en-US" sz="2800"/>
              <a:t>Chợ                       là chợ lớn nhất ở Thành phố Hồ Chí Minh</a:t>
            </a:r>
          </a:p>
        </p:txBody>
      </p:sp>
      <p:sp>
        <p:nvSpPr>
          <p:cNvPr id="12" name="Rectangle 11"/>
          <p:cNvSpPr/>
          <p:nvPr/>
        </p:nvSpPr>
        <p:spPr>
          <a:xfrm>
            <a:off x="618979" y="0"/>
            <a:ext cx="11296356" cy="1508105"/>
          </a:xfrm>
          <a:prstGeom prst="rect">
            <a:avLst/>
          </a:prstGeom>
        </p:spPr>
        <p:txBody>
          <a:bodyPr wrap="square">
            <a:spAutoFit/>
          </a:bodyPr>
          <a:lstStyle/>
          <a:p>
            <a:pPr lvl="0"/>
            <a:r>
              <a:rPr lang="en-US" sz="3600">
                <a:solidFill>
                  <a:srgbClr val="0070C0"/>
                </a:solidFill>
              </a:rPr>
              <a:t>2</a:t>
            </a:r>
            <a:r>
              <a:rPr lang="en-US" sz="3600"/>
              <a:t>. </a:t>
            </a:r>
            <a:r>
              <a:rPr lang="vi-VN" sz="2800"/>
              <a:t>Chọn từ ngữ trong ngoặc đơn thay cho ô vuông.</a:t>
            </a:r>
          </a:p>
          <a:p>
            <a:pPr lvl="0"/>
            <a:r>
              <a:rPr lang="en-US" sz="2800" i="1"/>
              <a:t>                    </a:t>
            </a:r>
          </a:p>
          <a:p>
            <a:pPr lvl="0"/>
            <a:r>
              <a:rPr lang="en-US" sz="2800" i="1"/>
              <a:t>                    ,                              ,                         ,                            )</a:t>
            </a:r>
            <a:endParaRPr lang="en-US" sz="2800"/>
          </a:p>
        </p:txBody>
      </p:sp>
      <p:sp>
        <p:nvSpPr>
          <p:cNvPr id="13" name="Rectangle 12"/>
          <p:cNvSpPr/>
          <p:nvPr/>
        </p:nvSpPr>
        <p:spPr>
          <a:xfrm>
            <a:off x="1730326" y="3081735"/>
            <a:ext cx="1111348" cy="3789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915864" y="5910921"/>
            <a:ext cx="1111348" cy="3789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0049" y="5942334"/>
            <a:ext cx="1111348" cy="3789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603586" y="3153886"/>
            <a:ext cx="1111348" cy="3789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501002" y="467737"/>
            <a:ext cx="1505244" cy="523220"/>
          </a:xfrm>
          <a:prstGeom prst="rect">
            <a:avLst/>
          </a:prstGeom>
          <a:noFill/>
        </p:spPr>
        <p:txBody>
          <a:bodyPr wrap="square" rtlCol="0">
            <a:spAutoFit/>
          </a:bodyPr>
          <a:lstStyle/>
          <a:p>
            <a:r>
              <a:rPr lang="vi-VN" sz="2800" i="1" dirty="0"/>
              <a:t>Một Cột</a:t>
            </a:r>
            <a:endParaRPr lang="en-US" sz="2800" dirty="0"/>
          </a:p>
        </p:txBody>
      </p:sp>
      <p:sp>
        <p:nvSpPr>
          <p:cNvPr id="20" name="TextBox 19"/>
          <p:cNvSpPr txBox="1"/>
          <p:nvPr/>
        </p:nvSpPr>
        <p:spPr>
          <a:xfrm>
            <a:off x="3768916" y="402878"/>
            <a:ext cx="2008298" cy="523220"/>
          </a:xfrm>
          <a:prstGeom prst="rect">
            <a:avLst/>
          </a:prstGeom>
          <a:noFill/>
        </p:spPr>
        <p:txBody>
          <a:bodyPr wrap="square" rtlCol="0">
            <a:spAutoFit/>
          </a:bodyPr>
          <a:lstStyle/>
          <a:p>
            <a:r>
              <a:rPr lang="vi-VN" sz="2800" i="1" dirty="0"/>
              <a:t>Bến Thành</a:t>
            </a:r>
            <a:endParaRPr lang="en-US" sz="2800" dirty="0"/>
          </a:p>
        </p:txBody>
      </p:sp>
      <p:sp>
        <p:nvSpPr>
          <p:cNvPr id="21" name="TextBox 20"/>
          <p:cNvSpPr txBox="1"/>
          <p:nvPr/>
        </p:nvSpPr>
        <p:spPr>
          <a:xfrm>
            <a:off x="5901519" y="502951"/>
            <a:ext cx="1993366" cy="523220"/>
          </a:xfrm>
          <a:prstGeom prst="rect">
            <a:avLst/>
          </a:prstGeom>
          <a:noFill/>
        </p:spPr>
        <p:txBody>
          <a:bodyPr wrap="square" rtlCol="0">
            <a:spAutoFit/>
          </a:bodyPr>
          <a:lstStyle/>
          <a:p>
            <a:r>
              <a:rPr lang="vi-VN" sz="2800" i="1" dirty="0"/>
              <a:t>Tràng Ti</a:t>
            </a:r>
            <a:r>
              <a:rPr lang="en-US" sz="2800" i="1" dirty="0"/>
              <a:t>ề</a:t>
            </a:r>
            <a:r>
              <a:rPr lang="vi-VN" sz="2800" i="1" dirty="0"/>
              <a:t>n</a:t>
            </a:r>
            <a:endParaRPr lang="en-US" sz="2800" dirty="0"/>
          </a:p>
        </p:txBody>
      </p:sp>
      <p:sp>
        <p:nvSpPr>
          <p:cNvPr id="23" name="TextBox 22"/>
          <p:cNvSpPr txBox="1"/>
          <p:nvPr/>
        </p:nvSpPr>
        <p:spPr>
          <a:xfrm>
            <a:off x="8590968" y="399783"/>
            <a:ext cx="1689861" cy="523220"/>
          </a:xfrm>
          <a:prstGeom prst="rect">
            <a:avLst/>
          </a:prstGeom>
          <a:noFill/>
        </p:spPr>
        <p:txBody>
          <a:bodyPr wrap="square" rtlCol="0">
            <a:spAutoFit/>
          </a:bodyPr>
          <a:lstStyle/>
          <a:p>
            <a:r>
              <a:rPr lang="vi-VN" sz="2800" i="1" dirty="0"/>
              <a:t>Hạ Long</a:t>
            </a:r>
            <a:endParaRPr lang="en-US" sz="2800" dirty="0"/>
          </a:p>
        </p:txBody>
      </p:sp>
    </p:spTree>
    <p:extLst>
      <p:ext uri="{BB962C8B-B14F-4D97-AF65-F5344CB8AC3E}">
        <p14:creationId xmlns:p14="http://schemas.microsoft.com/office/powerpoint/2010/main" val="25862001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iterate type="lt">
                                    <p:tmPct val="0"/>
                                  </p:iterate>
                                  <p:childTnLst>
                                    <p:animMotion origin="layout" path="M -5.67487E-7 -2.83996E-6 L -0.01145 0.37304 " pathEditMode="relative" rAng="0" ptsTypes="AA">
                                      <p:cBhvr>
                                        <p:cTn id="6" dur="2000" fill="hold"/>
                                        <p:tgtEl>
                                          <p:spTgt spid="18"/>
                                        </p:tgtEl>
                                        <p:attrNameLst>
                                          <p:attrName>ppt_x</p:attrName>
                                          <p:attrName>ppt_y</p:attrName>
                                        </p:attrNameLst>
                                      </p:cBhvr>
                                      <p:rCtr x="-573" y="18640"/>
                                    </p:animMotion>
                                  </p:childTnLst>
                                </p:cTn>
                              </p:par>
                              <p:par>
                                <p:cTn id="7" presetID="6" presetClass="exit" presetSubtype="32" fill="hold" grpId="0" nodeType="withEffect">
                                  <p:stCondLst>
                                    <p:cond delay="0"/>
                                  </p:stCondLst>
                                  <p:childTnLst>
                                    <p:animEffect transition="out" filter="circle(out)">
                                      <p:cBhvr>
                                        <p:cTn id="8" dur="2000"/>
                                        <p:tgtEl>
                                          <p:spTgt spid="13"/>
                                        </p:tgtEl>
                                      </p:cBhvr>
                                    </p:animEffect>
                                    <p:set>
                                      <p:cBhvr>
                                        <p:cTn id="9" dur="1" fill="hold">
                                          <p:stCondLst>
                                            <p:cond delay="1999"/>
                                          </p:stCondLst>
                                        </p:cTn>
                                        <p:tgtEl>
                                          <p:spTgt spid="13"/>
                                        </p:tgtEl>
                                        <p:attrNameLst>
                                          <p:attrName>style.visibility</p:attrName>
                                        </p:attrNameLst>
                                      </p:cBhvr>
                                      <p:to>
                                        <p:strVal val="hidden"/>
                                      </p:to>
                                    </p:set>
                                  </p:childTnLst>
                                </p:cTn>
                              </p:par>
                              <p:par>
                                <p:cTn id="10" presetID="16" presetClass="emph" presetSubtype="0" fill="hold" grpId="1" nodeType="withEffect">
                                  <p:stCondLst>
                                    <p:cond delay="0"/>
                                  </p:stCondLst>
                                  <p:iterate type="lt">
                                    <p:tmPct val="4000"/>
                                  </p:iterate>
                                  <p:childTnLst>
                                    <p:set>
                                      <p:cBhvr override="childStyle">
                                        <p:cTn id="11" dur="500" fill="hold"/>
                                        <p:tgtEl>
                                          <p:spTgt spid="18"/>
                                        </p:tgtEl>
                                        <p:attrNameLst>
                                          <p:attrName>style.color</p:attrName>
                                        </p:attrNameLst>
                                      </p:cBhvr>
                                      <p:to>
                                        <p:clrVal>
                                          <a:schemeClr val="accent2"/>
                                        </p:clrVal>
                                      </p:to>
                                    </p:set>
                                    <p:set>
                                      <p:cBhvr>
                                        <p:cTn id="12" dur="500" fill="hold"/>
                                        <p:tgtEl>
                                          <p:spTgt spid="18"/>
                                        </p:tgtEl>
                                        <p:attrNameLst>
                                          <p:attrName>fillcolor</p:attrName>
                                        </p:attrNameLst>
                                      </p:cBhvr>
                                      <p:to>
                                        <p:clrVal>
                                          <a:schemeClr val="accent2"/>
                                        </p:clrVal>
                                      </p:to>
                                    </p:set>
                                    <p:set>
                                      <p:cBhvr>
                                        <p:cTn id="13" dur="500" fill="hold"/>
                                        <p:tgtEl>
                                          <p:spTgt spid="18"/>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grpId="0" nodeType="clickEffect">
                                  <p:stCondLst>
                                    <p:cond delay="0"/>
                                  </p:stCondLst>
                                  <p:iterate type="lt">
                                    <p:tmPct val="0"/>
                                  </p:iterate>
                                  <p:childTnLst>
                                    <p:animMotion origin="layout" path="M -0.04504 0.00393 L 0.10152 0.37118 " pathEditMode="relative" rAng="0" ptsTypes="AA">
                                      <p:cBhvr>
                                        <p:cTn id="17" dur="2000" fill="hold"/>
                                        <p:tgtEl>
                                          <p:spTgt spid="21"/>
                                        </p:tgtEl>
                                        <p:attrNameLst>
                                          <p:attrName>ppt_x</p:attrName>
                                          <p:attrName>ppt_y</p:attrName>
                                        </p:attrNameLst>
                                      </p:cBhvr>
                                      <p:rCtr x="7328" y="18363"/>
                                    </p:animMotion>
                                  </p:childTnLst>
                                </p:cTn>
                              </p:par>
                              <p:par>
                                <p:cTn id="18" presetID="10" presetClass="exit" presetSubtype="0" fill="hold" grpId="0" nodeType="withEffect">
                                  <p:stCondLst>
                                    <p:cond delay="0"/>
                                  </p:stCondLst>
                                  <p:childTnLst>
                                    <p:animEffect transition="out" filter="fade">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par>
                                <p:cTn id="21" presetID="16" presetClass="emph" presetSubtype="0" fill="hold" grpId="1" nodeType="withEffect">
                                  <p:stCondLst>
                                    <p:cond delay="0"/>
                                  </p:stCondLst>
                                  <p:iterate type="lt">
                                    <p:tmPct val="4000"/>
                                  </p:iterate>
                                  <p:childTnLst>
                                    <p:set>
                                      <p:cBhvr override="childStyle">
                                        <p:cTn id="22" dur="500" fill="hold"/>
                                        <p:tgtEl>
                                          <p:spTgt spid="21"/>
                                        </p:tgtEl>
                                        <p:attrNameLst>
                                          <p:attrName>style.color</p:attrName>
                                        </p:attrNameLst>
                                      </p:cBhvr>
                                      <p:to>
                                        <p:clrVal>
                                          <a:schemeClr val="accent2"/>
                                        </p:clrVal>
                                      </p:to>
                                    </p:set>
                                    <p:set>
                                      <p:cBhvr>
                                        <p:cTn id="23" dur="500" fill="hold"/>
                                        <p:tgtEl>
                                          <p:spTgt spid="21"/>
                                        </p:tgtEl>
                                        <p:attrNameLst>
                                          <p:attrName>fillcolor</p:attrName>
                                        </p:attrNameLst>
                                      </p:cBhvr>
                                      <p:to>
                                        <p:clrVal>
                                          <a:schemeClr val="accent2"/>
                                        </p:clrVal>
                                      </p:to>
                                    </p:set>
                                    <p:set>
                                      <p:cBhvr>
                                        <p:cTn id="24" dur="500" fill="hold"/>
                                        <p:tgtEl>
                                          <p:spTgt spid="21"/>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0" nodeType="clickEffect">
                                  <p:stCondLst>
                                    <p:cond delay="0"/>
                                  </p:stCondLst>
                                  <p:iterate type="lt">
                                    <p:tmPct val="0"/>
                                  </p:iterate>
                                  <p:childTnLst>
                                    <p:animMotion origin="layout" path="M -1.07855E-6 3.08048E-6 L -0.61639 0.78885 " pathEditMode="relative" rAng="0" ptsTypes="AA">
                                      <p:cBhvr>
                                        <p:cTn id="28" dur="2000" fill="hold"/>
                                        <p:tgtEl>
                                          <p:spTgt spid="23"/>
                                        </p:tgtEl>
                                        <p:attrNameLst>
                                          <p:attrName>ppt_x</p:attrName>
                                          <p:attrName>ppt_y</p:attrName>
                                        </p:attrNameLst>
                                      </p:cBhvr>
                                      <p:rCtr x="-30819" y="39431"/>
                                    </p:animMotion>
                                  </p:childTnLst>
                                </p:cTn>
                              </p:par>
                              <p:par>
                                <p:cTn id="29" presetID="10" presetClass="exit" presetSubtype="0" fill="hold" grpId="0" nodeType="withEffect">
                                  <p:stCondLst>
                                    <p:cond delay="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16" presetClass="emph" presetSubtype="0" fill="hold" grpId="1" nodeType="withEffect">
                                  <p:stCondLst>
                                    <p:cond delay="0"/>
                                  </p:stCondLst>
                                  <p:iterate type="lt">
                                    <p:tmPct val="4000"/>
                                  </p:iterate>
                                  <p:childTnLst>
                                    <p:set>
                                      <p:cBhvr override="childStyle">
                                        <p:cTn id="33" dur="500" fill="hold"/>
                                        <p:tgtEl>
                                          <p:spTgt spid="23"/>
                                        </p:tgtEl>
                                        <p:attrNameLst>
                                          <p:attrName>style.color</p:attrName>
                                        </p:attrNameLst>
                                      </p:cBhvr>
                                      <p:to>
                                        <p:clrVal>
                                          <a:schemeClr val="accent2"/>
                                        </p:clrVal>
                                      </p:to>
                                    </p:set>
                                    <p:set>
                                      <p:cBhvr>
                                        <p:cTn id="34" dur="500" fill="hold"/>
                                        <p:tgtEl>
                                          <p:spTgt spid="23"/>
                                        </p:tgtEl>
                                        <p:attrNameLst>
                                          <p:attrName>fillcolor</p:attrName>
                                        </p:attrNameLst>
                                      </p:cBhvr>
                                      <p:to>
                                        <p:clrVal>
                                          <a:schemeClr val="accent2"/>
                                        </p:clrVal>
                                      </p:to>
                                    </p:set>
                                    <p:set>
                                      <p:cBhvr>
                                        <p:cTn id="35" dur="500" fill="hold"/>
                                        <p:tgtEl>
                                          <p:spTgt spid="23"/>
                                        </p:tgtEl>
                                        <p:attrNameLst>
                                          <p:attrName>fill.type</p:attrName>
                                        </p:attrNameLst>
                                      </p:cBhvr>
                                      <p:to>
                                        <p:strVal val="solid"/>
                                      </p:to>
                                    </p:se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grpId="0" nodeType="clickEffect">
                                  <p:stCondLst>
                                    <p:cond delay="0"/>
                                  </p:stCondLst>
                                  <p:iterate type="lt">
                                    <p:tmPct val="0"/>
                                  </p:iterate>
                                  <p:childTnLst>
                                    <p:animMotion origin="layout" path="M 3.79836E-6 -1.43386E-6 L 0.30793 0.7988 " pathEditMode="fixed" rAng="0" ptsTypes="AA">
                                      <p:cBhvr>
                                        <p:cTn id="39" dur="2000" fill="hold"/>
                                        <p:tgtEl>
                                          <p:spTgt spid="20"/>
                                        </p:tgtEl>
                                        <p:attrNameLst>
                                          <p:attrName>ppt_x</p:attrName>
                                          <p:attrName>ppt_y</p:attrName>
                                        </p:attrNameLst>
                                      </p:cBhvr>
                                      <p:rCtr x="15397" y="39940"/>
                                    </p:animMotion>
                                  </p:childTnLst>
                                </p:cTn>
                              </p:par>
                              <p:par>
                                <p:cTn id="40" presetID="16" presetClass="exit" presetSubtype="21" fill="hold" grpId="0" nodeType="withEffect">
                                  <p:stCondLst>
                                    <p:cond delay="0"/>
                                  </p:stCondLst>
                                  <p:childTnLst>
                                    <p:animEffect transition="out" filter="barn(inVertical)">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par>
                                <p:cTn id="43" presetID="16" presetClass="emph" presetSubtype="0" fill="hold" grpId="1" nodeType="withEffect">
                                  <p:stCondLst>
                                    <p:cond delay="0"/>
                                  </p:stCondLst>
                                  <p:iterate type="lt">
                                    <p:tmPct val="4000"/>
                                  </p:iterate>
                                  <p:childTnLst>
                                    <p:set>
                                      <p:cBhvr override="childStyle">
                                        <p:cTn id="44" dur="500" fill="hold"/>
                                        <p:tgtEl>
                                          <p:spTgt spid="20"/>
                                        </p:tgtEl>
                                        <p:attrNameLst>
                                          <p:attrName>style.color</p:attrName>
                                        </p:attrNameLst>
                                      </p:cBhvr>
                                      <p:to>
                                        <p:clrVal>
                                          <a:schemeClr val="accent2"/>
                                        </p:clrVal>
                                      </p:to>
                                    </p:set>
                                    <p:set>
                                      <p:cBhvr>
                                        <p:cTn id="45" dur="500" fill="hold"/>
                                        <p:tgtEl>
                                          <p:spTgt spid="20"/>
                                        </p:tgtEl>
                                        <p:attrNameLst>
                                          <p:attrName>fillcolor</p:attrName>
                                        </p:attrNameLst>
                                      </p:cBhvr>
                                      <p:to>
                                        <p:clrVal>
                                          <a:schemeClr val="accent2"/>
                                        </p:clrVal>
                                      </p:to>
                                    </p:set>
                                    <p:set>
                                      <p:cBhvr>
                                        <p:cTn id="46" dur="500" fill="hold"/>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8" grpId="0"/>
      <p:bldP spid="18" grpId="1"/>
      <p:bldP spid="20" grpId="0"/>
      <p:bldP spid="20" grpId="1"/>
      <p:bldP spid="21" grpId="0"/>
      <p:bldP spid="21" grpId="1"/>
      <p:bldP spid="23" grpId="0"/>
      <p:bldP spid="23"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Cloud 1"/>
          <p:cNvSpPr/>
          <p:nvPr/>
        </p:nvSpPr>
        <p:spPr>
          <a:xfrm>
            <a:off x="1856095" y="13648"/>
            <a:ext cx="3138985" cy="1201003"/>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13" descr="sun14[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795249" y="-154201"/>
            <a:ext cx="15875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54767" y="1291946"/>
            <a:ext cx="10017456" cy="923330"/>
          </a:xfrm>
          <a:prstGeom prst="rect">
            <a:avLst/>
          </a:prstGeom>
          <a:noFill/>
        </p:spPr>
        <p:txBody>
          <a:bodyPr wrap="square" rtlCol="0">
            <a:spAutoFit/>
          </a:bodyPr>
          <a:lstStyle/>
          <a:p>
            <a:r>
              <a:rPr lang="en-US" sz="5400" b="1">
                <a:ln w="10541" cmpd="sng">
                  <a:solidFill>
                    <a:schemeClr val="accent1">
                      <a:shade val="88000"/>
                      <a:satMod val="110000"/>
                    </a:schemeClr>
                  </a:solidFill>
                  <a:prstDash val="solid"/>
                </a:ln>
              </a:rPr>
              <a:t>3a. Chọn r, d, gi thay cho ô trống</a:t>
            </a:r>
          </a:p>
        </p:txBody>
      </p:sp>
      <p:sp>
        <p:nvSpPr>
          <p:cNvPr id="5" name="TextBox 4"/>
          <p:cNvSpPr txBox="1"/>
          <p:nvPr/>
        </p:nvSpPr>
        <p:spPr>
          <a:xfrm>
            <a:off x="1374568" y="2541154"/>
            <a:ext cx="10167582" cy="2862322"/>
          </a:xfrm>
          <a:prstGeom prst="rect">
            <a:avLst/>
          </a:prstGeom>
          <a:noFill/>
        </p:spPr>
        <p:txBody>
          <a:bodyPr wrap="square" rtlCol="0">
            <a:spAutoFit/>
          </a:bodyPr>
          <a:lstStyle/>
          <a:p>
            <a:pPr marL="285750" indent="-285750">
              <a:lnSpc>
                <a:spcPct val="150000"/>
              </a:lnSpc>
              <a:buFontTx/>
              <a:buChar char="-"/>
            </a:pPr>
            <a:r>
              <a:rPr lang="en-US" sz="4000" b="1" dirty="0" err="1">
                <a:solidFill>
                  <a:schemeClr val="tx1">
                    <a:lumMod val="95000"/>
                    <a:lumOff val="5000"/>
                  </a:schemeClr>
                </a:solidFill>
              </a:rPr>
              <a:t>Mùa</a:t>
            </a:r>
            <a:r>
              <a:rPr lang="en-US" sz="4000" b="1" dirty="0">
                <a:solidFill>
                  <a:schemeClr val="tx1">
                    <a:lumMod val="95000"/>
                    <a:lumOff val="5000"/>
                  </a:schemeClr>
                </a:solidFill>
              </a:rPr>
              <a:t> </a:t>
            </a:r>
            <a:r>
              <a:rPr lang="en-US" sz="4000" b="1" dirty="0" err="1">
                <a:solidFill>
                  <a:schemeClr val="tx1">
                    <a:lumMod val="95000"/>
                    <a:lumOff val="5000"/>
                  </a:schemeClr>
                </a:solidFill>
              </a:rPr>
              <a:t>gặt</a:t>
            </a:r>
            <a:r>
              <a:rPr lang="en-US" sz="4000" b="1" dirty="0">
                <a:solidFill>
                  <a:schemeClr val="tx1">
                    <a:lumMod val="95000"/>
                    <a:lumOff val="5000"/>
                  </a:schemeClr>
                </a:solidFill>
              </a:rPr>
              <a:t>, </a:t>
            </a:r>
            <a:r>
              <a:rPr lang="en-US" sz="4000" b="1" dirty="0" err="1">
                <a:solidFill>
                  <a:schemeClr val="tx1">
                    <a:lumMod val="95000"/>
                    <a:lumOff val="5000"/>
                  </a:schemeClr>
                </a:solidFill>
              </a:rPr>
              <a:t>đường</a:t>
            </a:r>
            <a:r>
              <a:rPr lang="en-US" sz="4000" b="1" dirty="0">
                <a:solidFill>
                  <a:schemeClr val="tx1">
                    <a:lumMod val="95000"/>
                    <a:lumOff val="5000"/>
                  </a:schemeClr>
                </a:solidFill>
              </a:rPr>
              <a:t> </a:t>
            </a:r>
            <a:r>
              <a:rPr lang="en-US" sz="4000" b="1" dirty="0" err="1">
                <a:solidFill>
                  <a:schemeClr val="tx1">
                    <a:lumMod val="95000"/>
                    <a:lumOff val="5000"/>
                  </a:schemeClr>
                </a:solidFill>
              </a:rPr>
              <a:t>làng</a:t>
            </a:r>
            <a:r>
              <a:rPr lang="en-US" sz="4000" b="1" dirty="0">
                <a:solidFill>
                  <a:schemeClr val="tx1">
                    <a:lumMod val="95000"/>
                    <a:lumOff val="5000"/>
                  </a:schemeClr>
                </a:solidFill>
              </a:rPr>
              <a:t> </a:t>
            </a:r>
            <a:r>
              <a:rPr lang="en-US" sz="4000" b="1" dirty="0" err="1">
                <a:solidFill>
                  <a:schemeClr val="tx1">
                    <a:lumMod val="95000"/>
                    <a:lumOff val="5000"/>
                  </a:schemeClr>
                </a:solidFill>
              </a:rPr>
              <a:t>phủ</a:t>
            </a:r>
            <a:r>
              <a:rPr lang="en-US" sz="4000" b="1" dirty="0">
                <a:solidFill>
                  <a:schemeClr val="tx1">
                    <a:lumMod val="95000"/>
                    <a:lumOff val="5000"/>
                  </a:schemeClr>
                </a:solidFill>
              </a:rPr>
              <a:t> </a:t>
            </a:r>
            <a:r>
              <a:rPr lang="en-US" sz="4000" b="1" dirty="0" err="1">
                <a:solidFill>
                  <a:schemeClr val="tx1">
                    <a:lumMod val="95000"/>
                    <a:lumOff val="5000"/>
                  </a:schemeClr>
                </a:solidFill>
              </a:rPr>
              <a:t>đầy</a:t>
            </a:r>
            <a:r>
              <a:rPr lang="en-US" sz="4000" b="1" dirty="0">
                <a:solidFill>
                  <a:schemeClr val="tx1">
                    <a:lumMod val="95000"/>
                    <a:lumOff val="5000"/>
                  </a:schemeClr>
                </a:solidFill>
              </a:rPr>
              <a:t> </a:t>
            </a:r>
            <a:r>
              <a:rPr lang="en-US" sz="4000" b="1" dirty="0" err="1">
                <a:solidFill>
                  <a:srgbClr val="FF0000"/>
                </a:solidFill>
              </a:rPr>
              <a:t>r</a:t>
            </a:r>
            <a:r>
              <a:rPr lang="en-US" sz="4000" b="1" dirty="0" err="1">
                <a:solidFill>
                  <a:schemeClr val="tx1">
                    <a:lumMod val="95000"/>
                    <a:lumOff val="5000"/>
                  </a:schemeClr>
                </a:solidFill>
              </a:rPr>
              <a:t>ơm</a:t>
            </a:r>
            <a:r>
              <a:rPr lang="en-US" sz="4000" b="1" dirty="0">
                <a:solidFill>
                  <a:schemeClr val="tx1">
                    <a:lumMod val="95000"/>
                    <a:lumOff val="5000"/>
                  </a:schemeClr>
                </a:solidFill>
              </a:rPr>
              <a:t> </a:t>
            </a:r>
            <a:r>
              <a:rPr lang="en-US" sz="4000" b="1" dirty="0" err="1">
                <a:solidFill>
                  <a:schemeClr val="tx1">
                    <a:lumMod val="95000"/>
                    <a:lumOff val="5000"/>
                  </a:schemeClr>
                </a:solidFill>
              </a:rPr>
              <a:t>vàng</a:t>
            </a:r>
            <a:endParaRPr lang="en-US" sz="4000" b="1" dirty="0">
              <a:solidFill>
                <a:schemeClr val="tx1">
                  <a:lumMod val="95000"/>
                  <a:lumOff val="5000"/>
                </a:schemeClr>
              </a:solidFill>
            </a:endParaRPr>
          </a:p>
          <a:p>
            <a:pPr marL="285750" indent="-285750">
              <a:lnSpc>
                <a:spcPct val="150000"/>
              </a:lnSpc>
              <a:buFontTx/>
              <a:buChar char="-"/>
            </a:pPr>
            <a:r>
              <a:rPr lang="en-US" sz="4000" b="1" dirty="0" err="1">
                <a:solidFill>
                  <a:schemeClr val="tx1">
                    <a:lumMod val="95000"/>
                    <a:lumOff val="5000"/>
                  </a:schemeClr>
                </a:solidFill>
              </a:rPr>
              <a:t>Mọi</a:t>
            </a:r>
            <a:r>
              <a:rPr lang="en-US" sz="4000" b="1" dirty="0">
                <a:solidFill>
                  <a:schemeClr val="tx1">
                    <a:lumMod val="95000"/>
                    <a:lumOff val="5000"/>
                  </a:schemeClr>
                </a:solidFill>
              </a:rPr>
              <a:t> </a:t>
            </a:r>
            <a:r>
              <a:rPr lang="en-US" sz="4000" b="1" dirty="0" err="1">
                <a:solidFill>
                  <a:srgbClr val="FF0000"/>
                </a:solidFill>
              </a:rPr>
              <a:t>d</a:t>
            </a:r>
            <a:r>
              <a:rPr lang="en-US" sz="4000" b="1" dirty="0" err="1">
                <a:solidFill>
                  <a:schemeClr val="tx1">
                    <a:lumMod val="95000"/>
                    <a:lumOff val="5000"/>
                  </a:schemeClr>
                </a:solidFill>
              </a:rPr>
              <a:t>òng</a:t>
            </a:r>
            <a:r>
              <a:rPr lang="en-US" sz="4000" b="1" dirty="0">
                <a:solidFill>
                  <a:schemeClr val="tx1">
                    <a:lumMod val="95000"/>
                    <a:lumOff val="5000"/>
                  </a:schemeClr>
                </a:solidFill>
              </a:rPr>
              <a:t> </a:t>
            </a:r>
            <a:r>
              <a:rPr lang="en-US" sz="4000" b="1" dirty="0" err="1">
                <a:solidFill>
                  <a:schemeClr val="tx1">
                    <a:lumMod val="95000"/>
                    <a:lumOff val="5000"/>
                  </a:schemeClr>
                </a:solidFill>
              </a:rPr>
              <a:t>sông</a:t>
            </a:r>
            <a:r>
              <a:rPr lang="en-US" sz="4000" b="1" dirty="0">
                <a:solidFill>
                  <a:schemeClr val="tx1">
                    <a:lumMod val="95000"/>
                    <a:lumOff val="5000"/>
                  </a:schemeClr>
                </a:solidFill>
              </a:rPr>
              <a:t> </a:t>
            </a:r>
            <a:r>
              <a:rPr lang="en-US" sz="4000" b="1" dirty="0" err="1">
                <a:solidFill>
                  <a:schemeClr val="tx1">
                    <a:lumMod val="95000"/>
                    <a:lumOff val="5000"/>
                  </a:schemeClr>
                </a:solidFill>
              </a:rPr>
              <a:t>đều</a:t>
            </a:r>
            <a:r>
              <a:rPr lang="en-US" sz="4000" b="1" dirty="0">
                <a:solidFill>
                  <a:schemeClr val="tx1">
                    <a:lumMod val="95000"/>
                    <a:lumOff val="5000"/>
                  </a:schemeClr>
                </a:solidFill>
              </a:rPr>
              <a:t> </a:t>
            </a:r>
            <a:r>
              <a:rPr lang="en-US" sz="4000" b="1" dirty="0" err="1">
                <a:solidFill>
                  <a:schemeClr val="tx1">
                    <a:lumMod val="95000"/>
                    <a:lumOff val="5000"/>
                  </a:schemeClr>
                </a:solidFill>
              </a:rPr>
              <a:t>đổ</a:t>
            </a:r>
            <a:r>
              <a:rPr lang="en-US" sz="4000" b="1" dirty="0">
                <a:solidFill>
                  <a:schemeClr val="tx1">
                    <a:lumMod val="95000"/>
                    <a:lumOff val="5000"/>
                  </a:schemeClr>
                </a:solidFill>
              </a:rPr>
              <a:t> </a:t>
            </a:r>
            <a:r>
              <a:rPr lang="en-US" sz="4000" b="1" dirty="0" err="1">
                <a:solidFill>
                  <a:schemeClr val="tx1">
                    <a:lumMod val="95000"/>
                    <a:lumOff val="5000"/>
                  </a:schemeClr>
                </a:solidFill>
              </a:rPr>
              <a:t>về</a:t>
            </a:r>
            <a:r>
              <a:rPr lang="en-US" sz="4000" b="1" dirty="0">
                <a:solidFill>
                  <a:schemeClr val="tx1">
                    <a:lumMod val="95000"/>
                    <a:lumOff val="5000"/>
                  </a:schemeClr>
                </a:solidFill>
              </a:rPr>
              <a:t> </a:t>
            </a:r>
            <a:r>
              <a:rPr lang="en-US" sz="4000" b="1" dirty="0" err="1">
                <a:solidFill>
                  <a:schemeClr val="tx1">
                    <a:lumMod val="95000"/>
                    <a:lumOff val="5000"/>
                  </a:schemeClr>
                </a:solidFill>
              </a:rPr>
              <a:t>biển</a:t>
            </a:r>
            <a:r>
              <a:rPr lang="en-US" sz="4000" b="1" dirty="0">
                <a:solidFill>
                  <a:schemeClr val="tx1">
                    <a:lumMod val="95000"/>
                    <a:lumOff val="5000"/>
                  </a:schemeClr>
                </a:solidFill>
              </a:rPr>
              <a:t> </a:t>
            </a:r>
            <a:r>
              <a:rPr lang="en-US" sz="4000" b="1" dirty="0" err="1">
                <a:solidFill>
                  <a:schemeClr val="tx1">
                    <a:lumMod val="95000"/>
                    <a:lumOff val="5000"/>
                  </a:schemeClr>
                </a:solidFill>
              </a:rPr>
              <a:t>cả</a:t>
            </a:r>
            <a:r>
              <a:rPr lang="en-US" sz="4000" b="1" dirty="0">
                <a:solidFill>
                  <a:schemeClr val="tx1">
                    <a:lumMod val="95000"/>
                    <a:lumOff val="5000"/>
                  </a:schemeClr>
                </a:solidFill>
              </a:rPr>
              <a:t>.</a:t>
            </a:r>
          </a:p>
          <a:p>
            <a:pPr marL="285750" indent="-285750">
              <a:lnSpc>
                <a:spcPct val="150000"/>
              </a:lnSpc>
              <a:buFontTx/>
              <a:buChar char="-"/>
            </a:pPr>
            <a:r>
              <a:rPr lang="en-US" sz="4000" b="1" dirty="0" err="1">
                <a:solidFill>
                  <a:schemeClr val="tx1">
                    <a:lumMod val="95000"/>
                    <a:lumOff val="5000"/>
                  </a:schemeClr>
                </a:solidFill>
              </a:rPr>
              <a:t>Các</a:t>
            </a:r>
            <a:r>
              <a:rPr lang="en-US" sz="4000" b="1" dirty="0">
                <a:solidFill>
                  <a:schemeClr val="tx1">
                    <a:lumMod val="95000"/>
                    <a:lumOff val="5000"/>
                  </a:schemeClr>
                </a:solidFill>
              </a:rPr>
              <a:t> </a:t>
            </a:r>
            <a:r>
              <a:rPr lang="en-US" sz="4000" b="1" dirty="0" err="1">
                <a:solidFill>
                  <a:schemeClr val="tx1">
                    <a:lumMod val="95000"/>
                    <a:lumOff val="5000"/>
                  </a:schemeClr>
                </a:solidFill>
              </a:rPr>
              <a:t>chú</a:t>
            </a:r>
            <a:r>
              <a:rPr lang="en-US" sz="4000" b="1" dirty="0">
                <a:solidFill>
                  <a:schemeClr val="tx1">
                    <a:lumMod val="95000"/>
                    <a:lumOff val="5000"/>
                  </a:schemeClr>
                </a:solidFill>
              </a:rPr>
              <a:t> </a:t>
            </a:r>
            <a:r>
              <a:rPr lang="en-US" sz="4000" b="1" dirty="0" err="1">
                <a:solidFill>
                  <a:schemeClr val="tx1">
                    <a:lumMod val="95000"/>
                    <a:lumOff val="5000"/>
                  </a:schemeClr>
                </a:solidFill>
              </a:rPr>
              <a:t>bộ</a:t>
            </a:r>
            <a:r>
              <a:rPr lang="en-US" sz="4000" b="1" dirty="0">
                <a:solidFill>
                  <a:schemeClr val="tx1">
                    <a:lumMod val="95000"/>
                    <a:lumOff val="5000"/>
                  </a:schemeClr>
                </a:solidFill>
              </a:rPr>
              <a:t> </a:t>
            </a:r>
            <a:r>
              <a:rPr lang="en-US" sz="4000" b="1" dirty="0" err="1">
                <a:solidFill>
                  <a:schemeClr val="tx1">
                    <a:lumMod val="95000"/>
                    <a:lumOff val="5000"/>
                  </a:schemeClr>
                </a:solidFill>
              </a:rPr>
              <a:t>đội</a:t>
            </a:r>
            <a:r>
              <a:rPr lang="en-US" sz="4000" b="1" dirty="0">
                <a:solidFill>
                  <a:schemeClr val="tx1">
                    <a:lumMod val="95000"/>
                    <a:lumOff val="5000"/>
                  </a:schemeClr>
                </a:solidFill>
              </a:rPr>
              <a:t> </a:t>
            </a:r>
            <a:r>
              <a:rPr lang="en-US" sz="4000" b="1" dirty="0" err="1">
                <a:solidFill>
                  <a:schemeClr val="tx1">
                    <a:lumMod val="95000"/>
                    <a:lumOff val="5000"/>
                  </a:schemeClr>
                </a:solidFill>
              </a:rPr>
              <a:t>canh</a:t>
            </a:r>
            <a:r>
              <a:rPr lang="en-US" sz="4000" b="1" dirty="0">
                <a:solidFill>
                  <a:schemeClr val="tx1">
                    <a:lumMod val="95000"/>
                    <a:lumOff val="5000"/>
                  </a:schemeClr>
                </a:solidFill>
              </a:rPr>
              <a:t> </a:t>
            </a:r>
            <a:r>
              <a:rPr lang="en-US" sz="4000" b="1" dirty="0" err="1">
                <a:solidFill>
                  <a:srgbClr val="FF0000"/>
                </a:solidFill>
              </a:rPr>
              <a:t>gi</a:t>
            </a:r>
            <a:r>
              <a:rPr lang="en-US" sz="4000" b="1" dirty="0" err="1">
                <a:solidFill>
                  <a:schemeClr val="tx1">
                    <a:lumMod val="95000"/>
                    <a:lumOff val="5000"/>
                  </a:schemeClr>
                </a:solidFill>
              </a:rPr>
              <a:t>ữ</a:t>
            </a:r>
            <a:r>
              <a:rPr lang="en-US" sz="4000" b="1" dirty="0">
                <a:solidFill>
                  <a:schemeClr val="tx1">
                    <a:lumMod val="95000"/>
                    <a:lumOff val="5000"/>
                  </a:schemeClr>
                </a:solidFill>
              </a:rPr>
              <a:t> </a:t>
            </a:r>
            <a:r>
              <a:rPr lang="en-US" sz="4000" b="1" dirty="0" err="1">
                <a:solidFill>
                  <a:schemeClr val="tx1">
                    <a:lumMod val="95000"/>
                    <a:lumOff val="5000"/>
                  </a:schemeClr>
                </a:solidFill>
              </a:rPr>
              <a:t>biển</a:t>
            </a:r>
            <a:r>
              <a:rPr lang="en-US" sz="4000" b="1" dirty="0">
                <a:solidFill>
                  <a:schemeClr val="tx1">
                    <a:lumMod val="95000"/>
                    <a:lumOff val="5000"/>
                  </a:schemeClr>
                </a:solidFill>
              </a:rPr>
              <a:t> </a:t>
            </a:r>
            <a:r>
              <a:rPr lang="en-US" sz="4000" b="1" dirty="0" err="1">
                <a:solidFill>
                  <a:schemeClr val="tx1">
                    <a:lumMod val="95000"/>
                    <a:lumOff val="5000"/>
                  </a:schemeClr>
                </a:solidFill>
              </a:rPr>
              <a:t>trời</a:t>
            </a:r>
            <a:r>
              <a:rPr lang="en-US" sz="4000" b="1" dirty="0">
                <a:solidFill>
                  <a:schemeClr val="tx1">
                    <a:lumMod val="95000"/>
                    <a:lumOff val="5000"/>
                  </a:schemeClr>
                </a:solidFill>
              </a:rPr>
              <a:t> </a:t>
            </a:r>
            <a:r>
              <a:rPr lang="en-US" sz="4000" b="1" dirty="0" err="1">
                <a:solidFill>
                  <a:schemeClr val="tx1">
                    <a:lumMod val="95000"/>
                    <a:lumOff val="5000"/>
                  </a:schemeClr>
                </a:solidFill>
              </a:rPr>
              <a:t>của</a:t>
            </a:r>
            <a:r>
              <a:rPr lang="en-US" sz="4000" b="1" dirty="0">
                <a:solidFill>
                  <a:schemeClr val="tx1">
                    <a:lumMod val="95000"/>
                    <a:lumOff val="5000"/>
                  </a:schemeClr>
                </a:solidFill>
              </a:rPr>
              <a:t> </a:t>
            </a:r>
            <a:r>
              <a:rPr lang="en-US" sz="4000" b="1" dirty="0" err="1">
                <a:solidFill>
                  <a:schemeClr val="tx1">
                    <a:lumMod val="95000"/>
                    <a:lumOff val="5000"/>
                  </a:schemeClr>
                </a:solidFill>
              </a:rPr>
              <a:t>tổ</a:t>
            </a:r>
            <a:r>
              <a:rPr lang="en-US" sz="4000" b="1" dirty="0">
                <a:solidFill>
                  <a:schemeClr val="tx1">
                    <a:lumMod val="95000"/>
                    <a:lumOff val="5000"/>
                  </a:schemeClr>
                </a:solidFill>
              </a:rPr>
              <a:t> </a:t>
            </a:r>
            <a:r>
              <a:rPr lang="en-US" sz="4000" b="1" dirty="0" err="1">
                <a:solidFill>
                  <a:schemeClr val="tx1">
                    <a:lumMod val="95000"/>
                    <a:lumOff val="5000"/>
                  </a:schemeClr>
                </a:solidFill>
              </a:rPr>
              <a:t>quốc</a:t>
            </a:r>
            <a:endParaRPr lang="en-US" sz="4000" b="1" dirty="0">
              <a:solidFill>
                <a:schemeClr val="tx1">
                  <a:lumMod val="95000"/>
                  <a:lumOff val="5000"/>
                </a:schemeClr>
              </a:solidFill>
            </a:endParaRPr>
          </a:p>
        </p:txBody>
      </p:sp>
      <p:sp>
        <p:nvSpPr>
          <p:cNvPr id="7" name="Rectangle 6"/>
          <p:cNvSpPr/>
          <p:nvPr/>
        </p:nvSpPr>
        <p:spPr>
          <a:xfrm>
            <a:off x="5973859" y="4753353"/>
            <a:ext cx="484500" cy="423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709512" y="3760775"/>
            <a:ext cx="307073" cy="423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041262" y="3005920"/>
            <a:ext cx="250208" cy="423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0588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xmlns="" id="{BD333376-3168-4EB6-B623-DE04C657EEED}"/>
              </a:ext>
            </a:extLst>
          </p:cNvPr>
          <p:cNvGrpSpPr/>
          <p:nvPr/>
        </p:nvGrpSpPr>
        <p:grpSpPr>
          <a:xfrm>
            <a:off x="588585" y="3274754"/>
            <a:ext cx="11622831" cy="3581011"/>
            <a:chOff x="-53293" y="2190760"/>
            <a:chExt cx="9211855" cy="2951064"/>
          </a:xfrm>
        </p:grpSpPr>
        <p:pic>
          <p:nvPicPr>
            <p:cNvPr id="5" name="10">
              <a:extLst>
                <a:ext uri="{FF2B5EF4-FFF2-40B4-BE49-F238E27FC236}">
                  <a16:creationId xmlns:a16="http://schemas.microsoft.com/office/drawing/2014/main" xmlns=""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xmlns=""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xmlns=""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4" name="Google Shape;184;p27">
            <a:extLst>
              <a:ext uri="{FF2B5EF4-FFF2-40B4-BE49-F238E27FC236}">
                <a16:creationId xmlns:a16="http://schemas.microsoft.com/office/drawing/2014/main" xmlns=""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xmlns=""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xmlns=""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xmlns=""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xmlns=""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xmlns=""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xmlns=""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xmlns=""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xmlns=""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xmlns=""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xmlns=""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xmlns=""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xmlns=""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xmlns=""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xmlns=""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xmlns=""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xmlns=""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xmlns=""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xmlns=""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xmlns=""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xmlns=""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xmlns=""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xmlns=""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xmlns=""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xmlns=""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xmlns=""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xmlns=""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xmlns=""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xmlns=""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xmlns=""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45" name="14">
            <a:extLst>
              <a:ext uri="{FF2B5EF4-FFF2-40B4-BE49-F238E27FC236}">
                <a16:creationId xmlns:a16="http://schemas.microsoft.com/office/drawing/2014/main" xmlns="" id="{C31A4F60-4725-422C-8001-34F08437E5D6}"/>
              </a:ext>
            </a:extLst>
          </p:cNvPr>
          <p:cNvGrpSpPr/>
          <p:nvPr/>
        </p:nvGrpSpPr>
        <p:grpSpPr>
          <a:xfrm>
            <a:off x="3569506" y="1412876"/>
            <a:ext cx="4505325" cy="2016125"/>
            <a:chOff x="2118480" y="1316166"/>
            <a:chExt cx="1512168" cy="1512168"/>
          </a:xfrm>
        </p:grpSpPr>
        <p:sp>
          <p:nvSpPr>
            <p:cNvPr id="46" name="15">
              <a:extLst>
                <a:ext uri="{FF2B5EF4-FFF2-40B4-BE49-F238E27FC236}">
                  <a16:creationId xmlns:a16="http://schemas.microsoft.com/office/drawing/2014/main" xmlns="" id="{F6B05650-437F-4B5C-865F-8CC1D60FC64C}"/>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47" name="TextBox 67">
              <a:extLst>
                <a:ext uri="{FF2B5EF4-FFF2-40B4-BE49-F238E27FC236}">
                  <a16:creationId xmlns:a16="http://schemas.microsoft.com/office/drawing/2014/main" xmlns="" id="{49A7C333-A5CB-4328-BD84-3EF2760F4B21}"/>
                </a:ext>
              </a:extLst>
            </p:cNvPr>
            <p:cNvSpPr txBox="1"/>
            <p:nvPr/>
          </p:nvSpPr>
          <p:spPr>
            <a:xfrm>
              <a:off x="2208337" y="1556684"/>
              <a:ext cx="1378326" cy="992628"/>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pic>
        <p:nvPicPr>
          <p:cNvPr id="48" name="Picture 4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9638" y="253195"/>
            <a:ext cx="6147580" cy="900356"/>
          </a:xfrm>
          <a:prstGeom prst="rect">
            <a:avLst/>
          </a:prstGeom>
        </p:spPr>
      </p:pic>
    </p:spTree>
    <p:extLst>
      <p:ext uri="{BB962C8B-B14F-4D97-AF65-F5344CB8AC3E}">
        <p14:creationId xmlns:p14="http://schemas.microsoft.com/office/powerpoint/2010/main" val="27674036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534"/>
            <a:ext cx="11914495" cy="6762466"/>
          </a:xfrm>
          <a:prstGeom prst="rect">
            <a:avLst/>
          </a:prstGeom>
        </p:spPr>
      </p:pic>
      <p:cxnSp>
        <p:nvCxnSpPr>
          <p:cNvPr id="4" name="Straight Connector 3"/>
          <p:cNvCxnSpPr/>
          <p:nvPr/>
        </p:nvCxnSpPr>
        <p:spPr>
          <a:xfrm flipV="1">
            <a:off x="5528603" y="3643532"/>
            <a:ext cx="1477108" cy="6541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5528603" y="3108960"/>
            <a:ext cx="1477108" cy="53457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5528603" y="4297680"/>
            <a:ext cx="1477108" cy="7174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528603" y="3054736"/>
            <a:ext cx="1477108" cy="25603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5528603" y="5015132"/>
            <a:ext cx="1477108" cy="6541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04220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5" y="95534"/>
            <a:ext cx="11856350" cy="5172502"/>
          </a:xfrm>
          <a:prstGeom prst="rect">
            <a:avLst/>
          </a:prstGeom>
        </p:spPr>
      </p:pic>
    </p:spTree>
    <p:extLst>
      <p:ext uri="{BB962C8B-B14F-4D97-AF65-F5344CB8AC3E}">
        <p14:creationId xmlns:p14="http://schemas.microsoft.com/office/powerpoint/2010/main" val="2715674819"/>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9646" y="1367928"/>
            <a:ext cx="3182680" cy="3009430"/>
          </a:xfrm>
          <a:prstGeom prst="rect">
            <a:avLst/>
          </a:prstGeo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610"/>
            <a:ext cx="4965895" cy="3819374"/>
          </a:xfrm>
          <a:prstGeom prst="rect">
            <a:avLst/>
          </a:prstGeom>
        </p:spPr>
      </p:pic>
      <p:sp>
        <p:nvSpPr>
          <p:cNvPr id="11" name="Rounded Rectangle 10"/>
          <p:cNvSpPr/>
          <p:nvPr/>
        </p:nvSpPr>
        <p:spPr>
          <a:xfrm>
            <a:off x="607733" y="5658368"/>
            <a:ext cx="6073253" cy="873457"/>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a:solidFill>
                  <a:schemeClr val="tx1"/>
                </a:solidFill>
              </a:rPr>
              <a:t>Muốn biết về công việc của người này </a:t>
            </a:r>
            <a:r>
              <a:rPr lang="en-US" sz="2800">
                <a:solidFill>
                  <a:schemeClr val="tx1"/>
                </a:solidFill>
              </a:rPr>
              <a:t>em</a:t>
            </a:r>
            <a:r>
              <a:rPr lang="vi-VN" sz="2400">
                <a:solidFill>
                  <a:schemeClr val="tx1"/>
                </a:solidFill>
              </a:rPr>
              <a:t> hỏi như thế nào</a:t>
            </a:r>
            <a:r>
              <a:rPr lang="en-US" sz="2400">
                <a:solidFill>
                  <a:schemeClr val="tx1"/>
                </a:solidFill>
              </a:rPr>
              <a:t> ?</a:t>
            </a:r>
          </a:p>
        </p:txBody>
      </p:sp>
      <p:sp>
        <p:nvSpPr>
          <p:cNvPr id="12" name="Rounded Rectangle 11"/>
          <p:cNvSpPr/>
          <p:nvPr/>
        </p:nvSpPr>
        <p:spPr>
          <a:xfrm>
            <a:off x="2760732" y="4377358"/>
            <a:ext cx="4745538" cy="81785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03200" marR="0">
              <a:spcBef>
                <a:spcPts val="0"/>
              </a:spcBef>
              <a:spcAft>
                <a:spcPts val="295"/>
              </a:spcAft>
            </a:pPr>
            <a:r>
              <a:rPr lang="vi-VN" sz="2400">
                <a:solidFill>
                  <a:schemeClr val="tx1"/>
                </a:solidFill>
              </a:rPr>
              <a:t>Em nhìn thấy ai trong ảnh</a:t>
            </a:r>
            <a:r>
              <a:rPr lang="vi-VN" sz="2400" i="1">
                <a:solidFill>
                  <a:schemeClr val="tx1"/>
                </a:solidFill>
              </a:rPr>
              <a:t>?</a:t>
            </a:r>
            <a:endParaRPr lang="en-US" sz="2400">
              <a:solidFill>
                <a:schemeClr val="tx1"/>
              </a:solidFill>
              <a:latin typeface="Times New Roman" pitchFamily="18" charset="0"/>
              <a:ea typeface="Tahoma"/>
              <a:cs typeface="Times New Roman" pitchFamily="18" charset="0"/>
            </a:endParaRPr>
          </a:p>
        </p:txBody>
      </p:sp>
      <p:pic>
        <p:nvPicPr>
          <p:cNvPr id="20" name="Picture 19"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7894" y="3409947"/>
            <a:ext cx="76211" cy="38105"/>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4865" y="263048"/>
            <a:ext cx="2567960" cy="213499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29712" y="4786284"/>
            <a:ext cx="2762288" cy="2071716"/>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96206" y="2329572"/>
            <a:ext cx="2795794" cy="2198854"/>
          </a:xfrm>
          <a:prstGeom prst="rect">
            <a:avLst/>
          </a:prstGeom>
        </p:spPr>
      </p:pic>
    </p:spTree>
    <p:extLst>
      <p:ext uri="{BB962C8B-B14F-4D97-AF65-F5344CB8AC3E}">
        <p14:creationId xmlns:p14="http://schemas.microsoft.com/office/powerpoint/2010/main" val="3502091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339" y="2861726"/>
            <a:ext cx="3319157" cy="3589360"/>
          </a:xfrm>
          <a:prstGeom prst="rect">
            <a:avLst/>
          </a:prstGeom>
        </p:spPr>
      </p:pic>
      <p:grpSp>
        <p:nvGrpSpPr>
          <p:cNvPr id="6" name="1">
            <a:extLst>
              <a:ext uri="{FF2B5EF4-FFF2-40B4-BE49-F238E27FC236}">
                <a16:creationId xmlns:a16="http://schemas.microsoft.com/office/drawing/2014/main" xmlns="" id="{BD333376-3168-4EB6-B623-DE04C657EEED}"/>
              </a:ext>
            </a:extLst>
          </p:cNvPr>
          <p:cNvGrpSpPr/>
          <p:nvPr/>
        </p:nvGrpSpPr>
        <p:grpSpPr>
          <a:xfrm>
            <a:off x="862339" y="4656406"/>
            <a:ext cx="11622831" cy="2201594"/>
            <a:chOff x="-53293" y="2190760"/>
            <a:chExt cx="9211855" cy="2951064"/>
          </a:xfrm>
        </p:grpSpPr>
        <p:pic>
          <p:nvPicPr>
            <p:cNvPr id="7" name="10">
              <a:extLst>
                <a:ext uri="{FF2B5EF4-FFF2-40B4-BE49-F238E27FC236}">
                  <a16:creationId xmlns:a16="http://schemas.microsoft.com/office/drawing/2014/main" xmlns="" id="{B755A9DE-9830-40BF-AABA-9875FA136590}"/>
                </a:ext>
              </a:extLst>
            </p:cNvPr>
            <p:cNvPicPr>
              <a:picLocks noChangeAspect="1"/>
            </p:cNvPicPr>
            <p:nvPr/>
          </p:nvPicPr>
          <p:blipFill>
            <a:blip r:embed="rId3" cstate="screen"/>
            <a:stretch>
              <a:fillRect/>
            </a:stretch>
          </p:blipFill>
          <p:spPr>
            <a:xfrm>
              <a:off x="4248310" y="3185627"/>
              <a:ext cx="4910252" cy="1956197"/>
            </a:xfrm>
            <a:prstGeom prst="rect">
              <a:avLst/>
            </a:prstGeom>
          </p:spPr>
        </p:pic>
        <p:pic>
          <p:nvPicPr>
            <p:cNvPr id="8" name="13">
              <a:extLst>
                <a:ext uri="{FF2B5EF4-FFF2-40B4-BE49-F238E27FC236}">
                  <a16:creationId xmlns:a16="http://schemas.microsoft.com/office/drawing/2014/main" xmlns="" id="{6C4BD8BE-0256-4D27-8180-A7E8F6C56988}"/>
                </a:ext>
              </a:extLst>
            </p:cNvPr>
            <p:cNvPicPr>
              <a:picLocks noChangeAspect="1"/>
            </p:cNvPicPr>
            <p:nvPr/>
          </p:nvPicPr>
          <p:blipFill>
            <a:blip r:embed="rId4"/>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xmlns="" id="{1C55FC79-E88A-4078-88E9-9D07C64DF60E}"/>
                </a:ext>
              </a:extLst>
            </p:cNvPr>
            <p:cNvPicPr>
              <a:picLocks noChangeAspect="1"/>
            </p:cNvPicPr>
            <p:nvPr/>
          </p:nvPicPr>
          <p:blipFill>
            <a:blip r:embed="rId3" cstate="screen"/>
            <a:stretch>
              <a:fillRect/>
            </a:stretch>
          </p:blipFill>
          <p:spPr>
            <a:xfrm>
              <a:off x="-53293" y="3185627"/>
              <a:ext cx="4910252" cy="1956197"/>
            </a:xfrm>
            <a:prstGeom prst="rect">
              <a:avLst/>
            </a:prstGeom>
          </p:spPr>
        </p:pic>
      </p:grpSp>
      <p:sp>
        <p:nvSpPr>
          <p:cNvPr id="10" name="Rectangle 9"/>
          <p:cNvSpPr/>
          <p:nvPr/>
        </p:nvSpPr>
        <p:spPr>
          <a:xfrm>
            <a:off x="2431249" y="1097281"/>
            <a:ext cx="8030212" cy="2118136"/>
          </a:xfrm>
          <a:prstGeom prst="rect">
            <a:avLst/>
          </a:prstGeom>
          <a:noFill/>
        </p:spPr>
        <p:txBody>
          <a:bodyPr wrap="none" lIns="91440" tIns="45720" rIns="91440" bIns="45720">
            <a:prstTxWarp prst="textArchUp">
              <a:avLst>
                <a:gd name="adj" fmla="val 10774124"/>
              </a:avLst>
            </a:prstTxWarp>
            <a:spAutoFit/>
          </a:bodyPr>
          <a:lstStyle/>
          <a:p>
            <a:pPr algn="ctr"/>
            <a:r>
              <a:rPr lang="en-US" sz="9600" b="1" cap="none" spc="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Trình bày kết quả thảo luận</a:t>
            </a:r>
          </a:p>
        </p:txBody>
      </p:sp>
    </p:spTree>
    <p:extLst>
      <p:ext uri="{BB962C8B-B14F-4D97-AF65-F5344CB8AC3E}">
        <p14:creationId xmlns:p14="http://schemas.microsoft.com/office/powerpoint/2010/main" val="1643190501"/>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Subtitle 2"/>
          <p:cNvSpPr>
            <a:spLocks noGrp="1"/>
          </p:cNvSpPr>
          <p:nvPr>
            <p:ph type="subTitle" idx="2"/>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573"/>
            <a:ext cx="12192000" cy="6858000"/>
          </a:xfrm>
          <a:prstGeom prst="rect">
            <a:avLst/>
          </a:prstGeom>
        </p:spPr>
      </p:pic>
      <p:sp>
        <p:nvSpPr>
          <p:cNvPr id="5" name="Oval 4">
            <a:extLst>
              <a:ext uri="{FF2B5EF4-FFF2-40B4-BE49-F238E27FC236}">
                <a16:creationId xmlns:a16="http://schemas.microsoft.com/office/drawing/2014/main" xmlns="" id="{B25810D4-4446-491C-B73C-1317B2A1D394}"/>
              </a:ext>
            </a:extLst>
          </p:cNvPr>
          <p:cNvSpPr/>
          <p:nvPr/>
        </p:nvSpPr>
        <p:spPr>
          <a:xfrm>
            <a:off x="6096000" y="5874027"/>
            <a:ext cx="3697357"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Times New Roman" panose="02020603050405020304" pitchFamily="18" charset="0"/>
                <a:cs typeface="Times New Roman" panose="02020603050405020304" pitchFamily="18" charset="0"/>
              </a:rPr>
              <a:t>ĐỌC MẪU</a:t>
            </a:r>
          </a:p>
        </p:txBody>
      </p:sp>
    </p:spTree>
    <p:extLst>
      <p:ext uri="{BB962C8B-B14F-4D97-AF65-F5344CB8AC3E}">
        <p14:creationId xmlns:p14="http://schemas.microsoft.com/office/powerpoint/2010/main" val="3036280140"/>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926" y="0"/>
            <a:ext cx="11043976" cy="3832646"/>
          </a:xfrm>
          <a:prstGeom prst="rect">
            <a:avLst/>
          </a:prstGeom>
        </p:spPr>
      </p:pic>
      <p:pic>
        <p:nvPicPr>
          <p:cNvPr id="3" name="18">
            <a:extLst>
              <a:ext uri="{FF2B5EF4-FFF2-40B4-BE49-F238E27FC236}">
                <a16:creationId xmlns:a16="http://schemas.microsoft.com/office/drawing/2014/main" xmlns="" id="{E197C50A-5293-4975-8C45-BE86E80C60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3967089"/>
            <a:ext cx="2731786" cy="2912012"/>
          </a:xfrm>
          <a:prstGeom prst="rect">
            <a:avLst/>
          </a:prstGeom>
        </p:spPr>
      </p:pic>
      <p:sp>
        <p:nvSpPr>
          <p:cNvPr id="4" name="Cloud Callout 3"/>
          <p:cNvSpPr/>
          <p:nvPr/>
        </p:nvSpPr>
        <p:spPr>
          <a:xfrm rot="20431969" flipH="1">
            <a:off x="236288" y="2787358"/>
            <a:ext cx="1209162" cy="132514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7626">
            <a:off x="609056" y="3030206"/>
            <a:ext cx="458777" cy="655644"/>
          </a:xfrm>
          <a:prstGeom prst="rect">
            <a:avLst/>
          </a:prstGeom>
        </p:spPr>
      </p:pic>
    </p:spTree>
    <p:extLst>
      <p:ext uri="{BB962C8B-B14F-4D97-AF65-F5344CB8AC3E}">
        <p14:creationId xmlns:p14="http://schemas.microsoft.com/office/powerpoint/2010/main" val="2158223320"/>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8">
            <a:extLst>
              <a:ext uri="{FF2B5EF4-FFF2-40B4-BE49-F238E27FC236}">
                <a16:creationId xmlns:a16="http://schemas.microsoft.com/office/drawing/2014/main" xmlns="" id="{E197C50A-5293-4975-8C45-BE86E80C60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3967089"/>
            <a:ext cx="2731786" cy="2912012"/>
          </a:xfrm>
          <a:prstGeom prst="rect">
            <a:avLst/>
          </a:prstGeom>
        </p:spPr>
      </p:pic>
      <p:sp>
        <p:nvSpPr>
          <p:cNvPr id="3" name="Cloud Callout 2"/>
          <p:cNvSpPr/>
          <p:nvPr/>
        </p:nvSpPr>
        <p:spPr>
          <a:xfrm rot="328862">
            <a:off x="410647" y="2381251"/>
            <a:ext cx="3586542" cy="1877425"/>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4849" y="477672"/>
            <a:ext cx="7358703" cy="5404513"/>
          </a:xfrm>
          <a:prstGeom prst="rect">
            <a:avLst/>
          </a:prstGeom>
        </p:spPr>
      </p:pic>
      <p:sp>
        <p:nvSpPr>
          <p:cNvPr id="5" name="TextBox 4"/>
          <p:cNvSpPr txBox="1"/>
          <p:nvPr/>
        </p:nvSpPr>
        <p:spPr>
          <a:xfrm>
            <a:off x="993080" y="2535133"/>
            <a:ext cx="2685839" cy="1569660"/>
          </a:xfrm>
          <a:prstGeom prst="rect">
            <a:avLst/>
          </a:prstGeom>
          <a:noFill/>
        </p:spPr>
        <p:txBody>
          <a:bodyPr wrap="square" rtlCol="0">
            <a:spAutoFit/>
          </a:bodyPr>
          <a:lstStyle/>
          <a:p>
            <a:r>
              <a:rPr lang="vi-VN" sz="3200">
                <a:latin typeface="+mj-lt"/>
              </a:rPr>
              <a:t>Họ là công nhân. Họ đang may </a:t>
            </a:r>
            <a:r>
              <a:rPr lang="en-US" sz="3200">
                <a:latin typeface="Times New Roman" pitchFamily="18" charset="0"/>
                <a:cs typeface="Times New Roman" pitchFamily="18" charset="0"/>
              </a:rPr>
              <a:t>giày</a:t>
            </a:r>
          </a:p>
        </p:txBody>
      </p:sp>
    </p:spTree>
    <p:extLst>
      <p:ext uri="{BB962C8B-B14F-4D97-AF65-F5344CB8AC3E}">
        <p14:creationId xmlns:p14="http://schemas.microsoft.com/office/powerpoint/2010/main" val="39802928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8">
            <a:extLst>
              <a:ext uri="{FF2B5EF4-FFF2-40B4-BE49-F238E27FC236}">
                <a16:creationId xmlns:a16="http://schemas.microsoft.com/office/drawing/2014/main" xmlns="" id="{E197C50A-5293-4975-8C45-BE86E80C60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3967089"/>
            <a:ext cx="2731786" cy="2912012"/>
          </a:xfrm>
          <a:prstGeom prst="rect">
            <a:avLst/>
          </a:prstGeom>
        </p:spPr>
      </p:pic>
      <p:sp>
        <p:nvSpPr>
          <p:cNvPr id="3" name="Cloud Callout 2"/>
          <p:cNvSpPr/>
          <p:nvPr/>
        </p:nvSpPr>
        <p:spPr>
          <a:xfrm rot="21405117">
            <a:off x="1077479" y="1725936"/>
            <a:ext cx="3559342" cy="2219733"/>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a:t>Chú</a:t>
            </a:r>
            <a:r>
              <a:rPr lang="en-US"/>
              <a:t>  </a:t>
            </a:r>
            <a:r>
              <a:rPr lang="vi-VN"/>
              <a:t>ấ</a:t>
            </a:r>
            <a:r>
              <a:rPr lang="en-US" b="1" i="1"/>
              <a:t>Chú</a:t>
            </a:r>
            <a:r>
              <a:rPr lang="en-US"/>
              <a:t>  </a:t>
            </a:r>
            <a:r>
              <a:rPr lang="vi-VN"/>
              <a:t>ấy là bác sĩ. </a:t>
            </a:r>
            <a:r>
              <a:rPr lang="en-US"/>
              <a:t> chú </a:t>
            </a:r>
            <a:r>
              <a:rPr lang="vi-VN"/>
              <a:t>ấy dang khám bệnh cho em bé.</a:t>
            </a:r>
            <a:endParaRPr lang="en-US"/>
          </a:p>
          <a:p>
            <a:r>
              <a:rPr lang="vi-VN"/>
              <a:t>y là bác sĩ. </a:t>
            </a:r>
            <a:r>
              <a:rPr lang="en-US"/>
              <a:t> chú </a:t>
            </a:r>
            <a:r>
              <a:rPr lang="vi-VN"/>
              <a:t>ấy dang khám bệnh cho em bé.</a:t>
            </a: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9104" y="0"/>
            <a:ext cx="6632811" cy="6277969"/>
          </a:xfrm>
          <a:prstGeom prst="rect">
            <a:avLst/>
          </a:prstGeom>
        </p:spPr>
      </p:pic>
      <p:sp>
        <p:nvSpPr>
          <p:cNvPr id="5" name="TextBox 4"/>
          <p:cNvSpPr txBox="1"/>
          <p:nvPr/>
        </p:nvSpPr>
        <p:spPr>
          <a:xfrm>
            <a:off x="1569831" y="2061018"/>
            <a:ext cx="2524836" cy="1815882"/>
          </a:xfrm>
          <a:prstGeom prst="rect">
            <a:avLst/>
          </a:prstGeom>
          <a:noFill/>
        </p:spPr>
        <p:txBody>
          <a:bodyPr wrap="square" rtlCol="0">
            <a:spAutoFit/>
          </a:bodyPr>
          <a:lstStyle/>
          <a:p>
            <a:r>
              <a:rPr lang="en-US" sz="2800">
                <a:latin typeface="Times New Roman" pitchFamily="18" charset="0"/>
                <a:cs typeface="Times New Roman" pitchFamily="18" charset="0"/>
              </a:rPr>
              <a:t>Chú  </a:t>
            </a:r>
            <a:r>
              <a:rPr lang="vi-VN" sz="2800">
                <a:latin typeface="Times New Roman" pitchFamily="18" charset="0"/>
                <a:cs typeface="Times New Roman" pitchFamily="18" charset="0"/>
              </a:rPr>
              <a:t>ấy là bác sĩ. </a:t>
            </a:r>
            <a:r>
              <a:rPr lang="en-US" sz="2800">
                <a:latin typeface="Times New Roman" pitchFamily="18" charset="0"/>
                <a:cs typeface="Times New Roman" pitchFamily="18" charset="0"/>
              </a:rPr>
              <a:t> chú </a:t>
            </a:r>
            <a:r>
              <a:rPr lang="vi-VN" sz="2800">
                <a:latin typeface="Times New Roman" pitchFamily="18" charset="0"/>
                <a:cs typeface="Times New Roman" pitchFamily="18" charset="0"/>
              </a:rPr>
              <a:t>ấy </a:t>
            </a:r>
            <a:r>
              <a:rPr lang="en-US" sz="2800">
                <a:latin typeface="Times New Roman" pitchFamily="18" charset="0"/>
                <a:cs typeface="Times New Roman" pitchFamily="18" charset="0"/>
              </a:rPr>
              <a:t>đ</a:t>
            </a:r>
            <a:r>
              <a:rPr lang="vi-VN" sz="2800">
                <a:latin typeface="Times New Roman" pitchFamily="18" charset="0"/>
                <a:cs typeface="Times New Roman" pitchFamily="18" charset="0"/>
              </a:rPr>
              <a:t>ang khám bệnh cho em bé.</a:t>
            </a:r>
            <a:endParaRPr lang="en-US" sz="2800">
              <a:latin typeface="Times New Roman" pitchFamily="18" charset="0"/>
              <a:cs typeface="Times New Roman" pitchFamily="18" charset="0"/>
            </a:endParaRPr>
          </a:p>
        </p:txBody>
      </p:sp>
    </p:spTree>
    <p:extLst>
      <p:ext uri="{BB962C8B-B14F-4D97-AF65-F5344CB8AC3E}">
        <p14:creationId xmlns:p14="http://schemas.microsoft.com/office/powerpoint/2010/main" val="41625575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8">
            <a:extLst>
              <a:ext uri="{FF2B5EF4-FFF2-40B4-BE49-F238E27FC236}">
                <a16:creationId xmlns:a16="http://schemas.microsoft.com/office/drawing/2014/main" xmlns="" id="{E197C50A-5293-4975-8C45-BE86E80C60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3967089"/>
            <a:ext cx="2731786" cy="2912012"/>
          </a:xfrm>
          <a:prstGeom prst="rect">
            <a:avLst/>
          </a:prstGeom>
        </p:spPr>
      </p:pic>
      <p:sp>
        <p:nvSpPr>
          <p:cNvPr id="3" name="Cloud Callout 2"/>
          <p:cNvSpPr/>
          <p:nvPr/>
        </p:nvSpPr>
        <p:spPr>
          <a:xfrm>
            <a:off x="856095" y="1096181"/>
            <a:ext cx="3449181" cy="239089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8979" y="95534"/>
            <a:ext cx="6741993" cy="6550926"/>
          </a:xfrm>
          <a:prstGeom prst="rect">
            <a:avLst/>
          </a:prstGeom>
        </p:spPr>
      </p:pic>
      <p:sp>
        <p:nvSpPr>
          <p:cNvPr id="5" name="TextBox 4"/>
          <p:cNvSpPr txBox="1"/>
          <p:nvPr/>
        </p:nvSpPr>
        <p:spPr>
          <a:xfrm>
            <a:off x="1286240" y="1661322"/>
            <a:ext cx="3232436" cy="1569660"/>
          </a:xfrm>
          <a:prstGeom prst="rect">
            <a:avLst/>
          </a:prstGeom>
          <a:noFill/>
        </p:spPr>
        <p:txBody>
          <a:bodyPr wrap="square" rtlCol="0">
            <a:spAutoFit/>
          </a:bodyPr>
          <a:lstStyle/>
          <a:p>
            <a:r>
              <a:rPr lang="vi-VN" sz="3200">
                <a:latin typeface="Times New Roman" pitchFamily="18" charset="0"/>
                <a:cs typeface="Times New Roman" pitchFamily="18" charset="0"/>
              </a:rPr>
              <a:t>Cô ấy là công an. Cô ấy </a:t>
            </a:r>
            <a:r>
              <a:rPr lang="en-US" sz="3200">
                <a:latin typeface="Times New Roman" pitchFamily="18" charset="0"/>
                <a:cs typeface="Times New Roman" pitchFamily="18" charset="0"/>
              </a:rPr>
              <a:t>đ</a:t>
            </a:r>
            <a:r>
              <a:rPr lang="vi-VN" sz="3200">
                <a:latin typeface="Times New Roman" pitchFamily="18" charset="0"/>
                <a:cs typeface="Times New Roman" pitchFamily="18" charset="0"/>
              </a:rPr>
              <a:t>ang </a:t>
            </a:r>
            <a:r>
              <a:rPr lang="en-US" sz="3200">
                <a:latin typeface="Times New Roman" pitchFamily="18" charset="0"/>
                <a:cs typeface="Times New Roman" pitchFamily="18" charset="0"/>
              </a:rPr>
              <a:t>đ</a:t>
            </a:r>
            <a:r>
              <a:rPr lang="vi-VN" sz="3200">
                <a:latin typeface="Times New Roman" pitchFamily="18" charset="0"/>
                <a:cs typeface="Times New Roman" pitchFamily="18" charset="0"/>
              </a:rPr>
              <a:t>iều tiết giao thông.</a:t>
            </a:r>
            <a:endParaRPr lang="en-US" sz="3200">
              <a:latin typeface="Times New Roman" pitchFamily="18" charset="0"/>
              <a:cs typeface="Times New Roman" pitchFamily="18" charset="0"/>
            </a:endParaRPr>
          </a:p>
        </p:txBody>
      </p:sp>
    </p:spTree>
    <p:extLst>
      <p:ext uri="{BB962C8B-B14F-4D97-AF65-F5344CB8AC3E}">
        <p14:creationId xmlns:p14="http://schemas.microsoft.com/office/powerpoint/2010/main" val="41625575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xmlns="" id="{BD333376-3168-4EB6-B623-DE04C657EEED}"/>
              </a:ext>
            </a:extLst>
          </p:cNvPr>
          <p:cNvGrpSpPr/>
          <p:nvPr/>
        </p:nvGrpSpPr>
        <p:grpSpPr>
          <a:xfrm>
            <a:off x="588585" y="3274754"/>
            <a:ext cx="11622831" cy="3581011"/>
            <a:chOff x="-53293" y="2190760"/>
            <a:chExt cx="9211855" cy="2951064"/>
          </a:xfrm>
        </p:grpSpPr>
        <p:pic>
          <p:nvPicPr>
            <p:cNvPr id="5" name="10">
              <a:extLst>
                <a:ext uri="{FF2B5EF4-FFF2-40B4-BE49-F238E27FC236}">
                  <a16:creationId xmlns:a16="http://schemas.microsoft.com/office/drawing/2014/main" xmlns=""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xmlns=""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xmlns=""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4" name="Google Shape;184;p27">
            <a:extLst>
              <a:ext uri="{FF2B5EF4-FFF2-40B4-BE49-F238E27FC236}">
                <a16:creationId xmlns:a16="http://schemas.microsoft.com/office/drawing/2014/main" xmlns=""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xmlns=""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xmlns=""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xmlns=""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xmlns=""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xmlns=""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xmlns=""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xmlns=""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xmlns=""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xmlns=""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xmlns=""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xmlns=""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xmlns=""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xmlns=""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xmlns=""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xmlns=""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xmlns=""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xmlns=""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xmlns=""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xmlns=""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xmlns=""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xmlns=""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xmlns=""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xmlns=""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xmlns=""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xmlns=""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xmlns=""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xmlns=""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xmlns=""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xmlns=""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45" name="14">
            <a:extLst>
              <a:ext uri="{FF2B5EF4-FFF2-40B4-BE49-F238E27FC236}">
                <a16:creationId xmlns:a16="http://schemas.microsoft.com/office/drawing/2014/main" xmlns="" id="{C31A4F60-4725-422C-8001-34F08437E5D6}"/>
              </a:ext>
            </a:extLst>
          </p:cNvPr>
          <p:cNvGrpSpPr/>
          <p:nvPr/>
        </p:nvGrpSpPr>
        <p:grpSpPr>
          <a:xfrm>
            <a:off x="3249638" y="1412876"/>
            <a:ext cx="6372034" cy="2016125"/>
            <a:chOff x="2118480" y="1316166"/>
            <a:chExt cx="1806894" cy="1512168"/>
          </a:xfrm>
        </p:grpSpPr>
        <p:sp>
          <p:nvSpPr>
            <p:cNvPr id="46" name="15">
              <a:extLst>
                <a:ext uri="{FF2B5EF4-FFF2-40B4-BE49-F238E27FC236}">
                  <a16:creationId xmlns:a16="http://schemas.microsoft.com/office/drawing/2014/main" xmlns="" id="{F6B05650-437F-4B5C-865F-8CC1D60FC64C}"/>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47" name="TextBox 67">
              <a:extLst>
                <a:ext uri="{FF2B5EF4-FFF2-40B4-BE49-F238E27FC236}">
                  <a16:creationId xmlns:a16="http://schemas.microsoft.com/office/drawing/2014/main" xmlns="" id="{49A7C333-A5CB-4328-BD84-3EF2760F4B21}"/>
                </a:ext>
              </a:extLst>
            </p:cNvPr>
            <p:cNvSpPr txBox="1"/>
            <p:nvPr/>
          </p:nvSpPr>
          <p:spPr>
            <a:xfrm>
              <a:off x="2208337" y="1556684"/>
              <a:ext cx="1717037" cy="992628"/>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5+6</a:t>
              </a:r>
              <a:r>
                <a:rPr kumimoji="0" lang="en-US" altLang="zh-CN" sz="8000" b="0" i="0" u="none" strike="noStrike" kern="1200" cap="none" spc="300" normalizeH="0" noProof="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pic>
        <p:nvPicPr>
          <p:cNvPr id="48" name="Picture 4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9638" y="253195"/>
            <a:ext cx="6147580" cy="900356"/>
          </a:xfrm>
          <a:prstGeom prst="rect">
            <a:avLst/>
          </a:prstGeom>
        </p:spPr>
      </p:pic>
    </p:spTree>
    <p:extLst>
      <p:ext uri="{BB962C8B-B14F-4D97-AF65-F5344CB8AC3E}">
        <p14:creationId xmlns:p14="http://schemas.microsoft.com/office/powerpoint/2010/main" val="3930140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095" y="142329"/>
            <a:ext cx="1173593" cy="1042937"/>
          </a:xfrm>
          <a:prstGeom prst="rect">
            <a:avLst/>
          </a:prstGeom>
        </p:spPr>
      </p:pic>
      <p:sp>
        <p:nvSpPr>
          <p:cNvPr id="3" name="TextBox 2"/>
          <p:cNvSpPr txBox="1"/>
          <p:nvPr/>
        </p:nvSpPr>
        <p:spPr>
          <a:xfrm>
            <a:off x="1774209" y="402188"/>
            <a:ext cx="10085695" cy="523220"/>
          </a:xfrm>
          <a:prstGeom prst="rect">
            <a:avLst/>
          </a:prstGeom>
          <a:noFill/>
        </p:spPr>
        <p:txBody>
          <a:bodyPr wrap="square" rtlCol="0">
            <a:spAutoFit/>
          </a:bodyPr>
          <a:lstStyle/>
          <a:p>
            <a:r>
              <a:rPr lang="en-US" sz="2800">
                <a:solidFill>
                  <a:schemeClr val="accent5">
                    <a:lumMod val="50000"/>
                  </a:schemeClr>
                </a:solidFill>
              </a:rPr>
              <a:t>1.</a:t>
            </a:r>
            <a:r>
              <a:rPr lang="en-US" sz="2800"/>
              <a:t> Nói những điều em biết về một nghề nghiệp em yêu thích.</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1368" y="4177097"/>
            <a:ext cx="1748882" cy="203220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0873" y="3975221"/>
            <a:ext cx="2873481" cy="243595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4603" y="3932497"/>
            <a:ext cx="2869785" cy="203220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076" y="1108322"/>
            <a:ext cx="2131225" cy="2131225"/>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7204" y="3790644"/>
            <a:ext cx="2379167" cy="231591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26559" y="1108321"/>
            <a:ext cx="3107423" cy="2333625"/>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0172" y="1108321"/>
            <a:ext cx="2341465" cy="2067951"/>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86371" y="1110490"/>
            <a:ext cx="2143125" cy="2143125"/>
          </a:xfrm>
          <a:prstGeom prst="rect">
            <a:avLst/>
          </a:prstGeom>
        </p:spPr>
      </p:pic>
    </p:spTree>
    <p:extLst>
      <p:ext uri="{BB962C8B-B14F-4D97-AF65-F5344CB8AC3E}">
        <p14:creationId xmlns:p14="http://schemas.microsoft.com/office/powerpoint/2010/main" val="74885965"/>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613" y="4581975"/>
            <a:ext cx="2743784" cy="2276025"/>
          </a:xfrm>
          <a:prstGeom prst="rect">
            <a:avLst/>
          </a:prstGeo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4" y="48731"/>
            <a:ext cx="4965895" cy="3819374"/>
          </a:xfrm>
          <a:prstGeom prst="rect">
            <a:avLst/>
          </a:prstGeom>
        </p:spPr>
      </p:pic>
      <p:pic>
        <p:nvPicPr>
          <p:cNvPr id="20" name="Picture 19"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7894" y="3409947"/>
            <a:ext cx="76211" cy="38105"/>
          </a:xfrm>
          <a:prstGeom prst="rect">
            <a:avLst/>
          </a:prstGeom>
        </p:spPr>
      </p:pic>
      <p:pic>
        <p:nvPicPr>
          <p:cNvPr id="8" name="Picture 7"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6406" y="4881928"/>
            <a:ext cx="2532186" cy="1967774"/>
          </a:xfrm>
          <a:prstGeom prst="rect">
            <a:avLst/>
          </a:prstGeom>
        </p:spPr>
      </p:pic>
      <p:pic>
        <p:nvPicPr>
          <p:cNvPr id="9" name="Picture 8"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50987" y="4649129"/>
            <a:ext cx="2773506" cy="2108075"/>
          </a:xfrm>
          <a:prstGeom prst="rect">
            <a:avLst/>
          </a:prstGeom>
        </p:spPr>
      </p:pic>
      <p:grpSp>
        <p:nvGrpSpPr>
          <p:cNvPr id="22" name="Group 21"/>
          <p:cNvGrpSpPr/>
          <p:nvPr/>
        </p:nvGrpSpPr>
        <p:grpSpPr>
          <a:xfrm>
            <a:off x="4295471" y="3113910"/>
            <a:ext cx="6832560" cy="668283"/>
            <a:chOff x="4928518" y="2096599"/>
            <a:chExt cx="6832560" cy="668283"/>
          </a:xfrm>
        </p:grpSpPr>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7626">
              <a:off x="4928518" y="2096599"/>
              <a:ext cx="458777" cy="655644"/>
            </a:xfrm>
            <a:prstGeom prst="rect">
              <a:avLst/>
            </a:prstGeom>
          </p:spPr>
        </p:pic>
        <p:sp>
          <p:nvSpPr>
            <p:cNvPr id="18" name="TextBox 17"/>
            <p:cNvSpPr txBox="1"/>
            <p:nvPr/>
          </p:nvSpPr>
          <p:spPr>
            <a:xfrm>
              <a:off x="5489523" y="2241662"/>
              <a:ext cx="6271555" cy="523220"/>
            </a:xfrm>
            <a:prstGeom prst="rect">
              <a:avLst/>
            </a:prstGeom>
            <a:noFill/>
          </p:spPr>
          <p:txBody>
            <a:bodyPr wrap="square" rtlCol="0">
              <a:spAutoFit/>
            </a:bodyPr>
            <a:lstStyle/>
            <a:p>
              <a:r>
                <a:rPr lang="en-US" sz="2800">
                  <a:latin typeface="Times New Roman" pitchFamily="18" charset="0"/>
                  <a:cs typeface="Times New Roman" pitchFamily="18" charset="0"/>
                </a:rPr>
                <a:t>Nghề đó có ích lợi gì đối với cuộc sống ?</a:t>
              </a:r>
            </a:p>
          </p:txBody>
        </p:sp>
      </p:grpSp>
      <p:grpSp>
        <p:nvGrpSpPr>
          <p:cNvPr id="21" name="Group 20"/>
          <p:cNvGrpSpPr/>
          <p:nvPr/>
        </p:nvGrpSpPr>
        <p:grpSpPr>
          <a:xfrm>
            <a:off x="5003056" y="1909687"/>
            <a:ext cx="7095862" cy="756617"/>
            <a:chOff x="5096137" y="980479"/>
            <a:chExt cx="7095862" cy="756617"/>
          </a:xfrm>
        </p:grpSpPr>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7626">
              <a:off x="5096137" y="980479"/>
              <a:ext cx="458777" cy="655644"/>
            </a:xfrm>
            <a:prstGeom prst="rect">
              <a:avLst/>
            </a:prstGeom>
          </p:spPr>
        </p:pic>
        <p:sp>
          <p:nvSpPr>
            <p:cNvPr id="19" name="Rectangle 18"/>
            <p:cNvSpPr/>
            <p:nvPr/>
          </p:nvSpPr>
          <p:spPr>
            <a:xfrm>
              <a:off x="5489523" y="1029210"/>
              <a:ext cx="6702476" cy="707886"/>
            </a:xfrm>
            <a:prstGeom prst="rect">
              <a:avLst/>
            </a:prstGeom>
            <a:noFill/>
          </p:spPr>
          <p:txBody>
            <a:bodyPr wrap="none" lIns="91440" tIns="45720" rIns="91440" bIns="45720">
              <a:spAutoFit/>
            </a:bodyPr>
            <a:lstStyle/>
            <a:p>
              <a:pPr algn="ctr"/>
              <a:r>
                <a:rPr lang="en-US" sz="4000" b="1" cap="none" spc="0">
                  <a:ln w="19050">
                    <a:solidFill>
                      <a:schemeClr val="tx2">
                        <a:tint val="1000"/>
                      </a:schemeClr>
                    </a:solidFill>
                    <a:prstDash val="solid"/>
                  </a:ln>
                  <a:solidFill>
                    <a:schemeClr val="tx1">
                      <a:lumMod val="95000"/>
                      <a:lumOff val="5000"/>
                    </a:schemeClr>
                  </a:solidFill>
                  <a:effectLst>
                    <a:outerShdw blurRad="50000" dist="50800" dir="7500000" algn="tl">
                      <a:srgbClr val="000000">
                        <a:shade val="5000"/>
                        <a:alpha val="35000"/>
                      </a:srgbClr>
                    </a:outerShdw>
                  </a:effectLst>
                  <a:latin typeface="Times New Roman" pitchFamily="18" charset="0"/>
                  <a:ea typeface="Palatino Linotype"/>
                  <a:cs typeface="Times New Roman" pitchFamily="18" charset="0"/>
                </a:rPr>
                <a:t>T</a:t>
              </a:r>
              <a:r>
                <a:rPr lang="vi-VN" sz="3200" b="1" cap="none" spc="0">
                  <a:ln w="19050">
                    <a:solidFill>
                      <a:schemeClr val="tx2">
                        <a:tint val="1000"/>
                      </a:schemeClr>
                    </a:solidFill>
                    <a:prstDash val="solid"/>
                  </a:ln>
                  <a:solidFill>
                    <a:schemeClr val="tx1">
                      <a:lumMod val="95000"/>
                      <a:lumOff val="5000"/>
                    </a:schemeClr>
                  </a:solidFill>
                  <a:effectLst>
                    <a:outerShdw blurRad="50000" dist="50800" dir="7500000" algn="tl">
                      <a:srgbClr val="000000">
                        <a:shade val="5000"/>
                        <a:alpha val="35000"/>
                      </a:srgbClr>
                    </a:outerShdw>
                  </a:effectLst>
                  <a:latin typeface="Times New Roman" pitchFamily="18" charset="0"/>
                  <a:ea typeface="Palatino Linotype"/>
                  <a:cs typeface="Times New Roman" pitchFamily="18" charset="0"/>
                </a:rPr>
                <a:t>ại sao</a:t>
              </a:r>
              <a:r>
                <a:rPr lang="en-US" sz="3200" b="1" cap="none" spc="0">
                  <a:ln w="19050">
                    <a:solidFill>
                      <a:schemeClr val="tx2">
                        <a:tint val="1000"/>
                      </a:schemeClr>
                    </a:solidFill>
                    <a:prstDash val="solid"/>
                  </a:ln>
                  <a:solidFill>
                    <a:schemeClr val="tx1">
                      <a:lumMod val="95000"/>
                      <a:lumOff val="5000"/>
                    </a:schemeClr>
                  </a:solidFill>
                  <a:effectLst>
                    <a:outerShdw blurRad="50000" dist="50800" dir="7500000" algn="tl">
                      <a:srgbClr val="000000">
                        <a:shade val="5000"/>
                        <a:alpha val="35000"/>
                      </a:srgbClr>
                    </a:outerShdw>
                  </a:effectLst>
                  <a:latin typeface="Times New Roman" pitchFamily="18" charset="0"/>
                  <a:ea typeface="Palatino Linotype"/>
                  <a:cs typeface="Times New Roman" pitchFamily="18" charset="0"/>
                </a:rPr>
                <a:t> em</a:t>
              </a:r>
              <a:r>
                <a:rPr lang="vi-VN" sz="3200" b="1" cap="none" spc="0">
                  <a:ln w="19050">
                    <a:solidFill>
                      <a:schemeClr val="tx2">
                        <a:tint val="1000"/>
                      </a:schemeClr>
                    </a:solidFill>
                    <a:prstDash val="solid"/>
                  </a:ln>
                  <a:solidFill>
                    <a:schemeClr val="tx1">
                      <a:lumMod val="95000"/>
                      <a:lumOff val="5000"/>
                    </a:schemeClr>
                  </a:solidFill>
                  <a:effectLst>
                    <a:outerShdw blurRad="50000" dist="50800" dir="7500000" algn="tl">
                      <a:srgbClr val="000000">
                        <a:shade val="5000"/>
                        <a:alpha val="35000"/>
                      </a:srgbClr>
                    </a:outerShdw>
                  </a:effectLst>
                  <a:latin typeface="Times New Roman" pitchFamily="18" charset="0"/>
                  <a:ea typeface="Palatino Linotype"/>
                  <a:cs typeface="Times New Roman" pitchFamily="18" charset="0"/>
                </a:rPr>
                <a:t> lại chọn ngh</a:t>
              </a:r>
              <a:r>
                <a:rPr lang="en-US" sz="3200" b="1" cap="none" spc="0">
                  <a:ln w="19050">
                    <a:solidFill>
                      <a:schemeClr val="tx2">
                        <a:tint val="1000"/>
                      </a:schemeClr>
                    </a:solidFill>
                    <a:prstDash val="solid"/>
                  </a:ln>
                  <a:solidFill>
                    <a:schemeClr val="tx1">
                      <a:lumMod val="95000"/>
                      <a:lumOff val="5000"/>
                    </a:schemeClr>
                  </a:solidFill>
                  <a:effectLst>
                    <a:outerShdw blurRad="50000" dist="50800" dir="7500000" algn="tl">
                      <a:srgbClr val="000000">
                        <a:shade val="5000"/>
                        <a:alpha val="35000"/>
                      </a:srgbClr>
                    </a:outerShdw>
                  </a:effectLst>
                  <a:latin typeface="Times New Roman" pitchFamily="18" charset="0"/>
                  <a:ea typeface="Palatino Linotype"/>
                  <a:cs typeface="Times New Roman" pitchFamily="18" charset="0"/>
                </a:rPr>
                <a:t>ề </a:t>
              </a:r>
              <a:r>
                <a:rPr lang="vi-VN" sz="3200" b="1" cap="none" spc="0">
                  <a:ln w="19050">
                    <a:solidFill>
                      <a:schemeClr val="tx2">
                        <a:tint val="1000"/>
                      </a:schemeClr>
                    </a:solidFill>
                    <a:prstDash val="solid"/>
                  </a:ln>
                  <a:solidFill>
                    <a:schemeClr val="tx1">
                      <a:lumMod val="95000"/>
                      <a:lumOff val="5000"/>
                    </a:schemeClr>
                  </a:solidFill>
                  <a:effectLst>
                    <a:outerShdw blurRad="50000" dist="50800" dir="7500000" algn="tl">
                      <a:srgbClr val="000000">
                        <a:shade val="5000"/>
                        <a:alpha val="35000"/>
                      </a:srgbClr>
                    </a:outerShdw>
                  </a:effectLst>
                  <a:latin typeface="Times New Roman" pitchFamily="18" charset="0"/>
                  <a:ea typeface="Palatino Linotype"/>
                  <a:cs typeface="Times New Roman" pitchFamily="18" charset="0"/>
                </a:rPr>
                <a:t>nghiệp đó</a:t>
              </a:r>
              <a:r>
                <a:rPr lang="en-US" sz="3200" b="1" cap="none" spc="0">
                  <a:ln w="19050">
                    <a:solidFill>
                      <a:schemeClr val="tx2">
                        <a:tint val="1000"/>
                      </a:schemeClr>
                    </a:solidFill>
                    <a:prstDash val="solid"/>
                  </a:ln>
                  <a:solidFill>
                    <a:schemeClr val="tx1">
                      <a:lumMod val="95000"/>
                      <a:lumOff val="5000"/>
                    </a:schemeClr>
                  </a:solidFill>
                  <a:effectLst>
                    <a:outerShdw blurRad="50000" dist="50800" dir="7500000" algn="tl">
                      <a:srgbClr val="000000">
                        <a:shade val="5000"/>
                        <a:alpha val="35000"/>
                      </a:srgbClr>
                    </a:outerShdw>
                  </a:effectLst>
                  <a:latin typeface="Times New Roman" pitchFamily="18" charset="0"/>
                  <a:ea typeface="Palatino Linotype"/>
                  <a:cs typeface="Times New Roman" pitchFamily="18" charset="0"/>
                </a:rPr>
                <a:t>? </a:t>
              </a:r>
              <a:endParaRPr lang="en-US" sz="3200" b="1" cap="none" spc="0">
                <a:ln w="19050">
                  <a:solidFill>
                    <a:schemeClr val="tx2">
                      <a:tint val="1000"/>
                    </a:schemeClr>
                  </a:solidFill>
                  <a:prstDash val="solid"/>
                </a:ln>
                <a:solidFill>
                  <a:schemeClr val="tx1">
                    <a:lumMod val="95000"/>
                    <a:lumOff val="5000"/>
                  </a:schemeClr>
                </a:solidFill>
                <a:effectLst>
                  <a:outerShdw blurRad="50000" dist="50800" dir="7500000" algn="tl">
                    <a:srgbClr val="000000">
                      <a:shade val="5000"/>
                      <a:alpha val="35000"/>
                    </a:srgbClr>
                  </a:outerShdw>
                </a:effectLst>
              </a:endParaRPr>
            </a:p>
          </p:txBody>
        </p:sp>
      </p:grpSp>
    </p:spTree>
    <p:extLst>
      <p:ext uri="{BB962C8B-B14F-4D97-AF65-F5344CB8AC3E}">
        <p14:creationId xmlns:p14="http://schemas.microsoft.com/office/powerpoint/2010/main" val="19159933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790476" y="488016"/>
            <a:ext cx="8117285" cy="931176"/>
            <a:chOff x="1790476" y="488016"/>
            <a:chExt cx="8117285" cy="931176"/>
          </a:xfrm>
        </p:grpSpPr>
        <p:grpSp>
          <p:nvGrpSpPr>
            <p:cNvPr id="2" name="Google Shape;378;p32">
              <a:extLst>
                <a:ext uri="{FF2B5EF4-FFF2-40B4-BE49-F238E27FC236}">
                  <a16:creationId xmlns:a16="http://schemas.microsoft.com/office/drawing/2014/main" xmlns="" id="{8DBAB0A9-3C5D-44B8-8CEA-115B6D375EC5}"/>
                </a:ext>
              </a:extLst>
            </p:cNvPr>
            <p:cNvGrpSpPr/>
            <p:nvPr/>
          </p:nvGrpSpPr>
          <p:grpSpPr>
            <a:xfrm>
              <a:off x="1790476" y="488016"/>
              <a:ext cx="8117285" cy="931176"/>
              <a:chOff x="603225" y="2182575"/>
              <a:chExt cx="2577800" cy="424450"/>
            </a:xfrm>
          </p:grpSpPr>
          <p:sp>
            <p:nvSpPr>
              <p:cNvPr id="3" name="Google Shape;379;p32">
                <a:extLst>
                  <a:ext uri="{FF2B5EF4-FFF2-40B4-BE49-F238E27FC236}">
                    <a16:creationId xmlns:a16="http://schemas.microsoft.com/office/drawing/2014/main" xmlns="" id="{0727C588-0A08-4159-8471-1257E0FD12F6}"/>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380;p32">
                <a:extLst>
                  <a:ext uri="{FF2B5EF4-FFF2-40B4-BE49-F238E27FC236}">
                    <a16:creationId xmlns:a16="http://schemas.microsoft.com/office/drawing/2014/main" xmlns="" id="{6C866E77-CF64-47E6-B702-872F6DD9CE46}"/>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381;p32">
                <a:extLst>
                  <a:ext uri="{FF2B5EF4-FFF2-40B4-BE49-F238E27FC236}">
                    <a16:creationId xmlns:a16="http://schemas.microsoft.com/office/drawing/2014/main" xmlns="" id="{E356F405-6CD9-4786-BB07-967922309624}"/>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 name="TextBox 5"/>
            <p:cNvSpPr txBox="1"/>
            <p:nvPr/>
          </p:nvSpPr>
          <p:spPr>
            <a:xfrm>
              <a:off x="3589361" y="488016"/>
              <a:ext cx="5076967" cy="830997"/>
            </a:xfrm>
            <a:prstGeom prst="rect">
              <a:avLst/>
            </a:prstGeom>
            <a:noFill/>
          </p:spPr>
          <p:txBody>
            <a:bodyPr wrap="square" rtlCol="0">
              <a:spAutoFit/>
            </a:bodyPr>
            <a:lstStyle/>
            <a:p>
              <a:r>
                <a:rPr lang="en-US" sz="4800">
                  <a:solidFill>
                    <a:srgbClr val="FF0000"/>
                  </a:solidFill>
                  <a:latin typeface="Times New Roman" pitchFamily="18" charset="0"/>
                  <a:cs typeface="Times New Roman" pitchFamily="18" charset="0"/>
                </a:rPr>
                <a:t>Luyện viết đoạn</a:t>
              </a:r>
            </a:p>
          </p:txBody>
        </p:sp>
      </p:grpSp>
      <p:sp>
        <p:nvSpPr>
          <p:cNvPr id="7" name="TextBox 6"/>
          <p:cNvSpPr txBox="1"/>
          <p:nvPr/>
        </p:nvSpPr>
        <p:spPr>
          <a:xfrm>
            <a:off x="136478" y="1691818"/>
            <a:ext cx="11805313" cy="584775"/>
          </a:xfrm>
          <a:prstGeom prst="rect">
            <a:avLst/>
          </a:prstGeom>
          <a:noFill/>
        </p:spPr>
        <p:txBody>
          <a:bodyPr wrap="square" rtlCol="0">
            <a:spAutoFit/>
          </a:bodyPr>
          <a:lstStyle/>
          <a:p>
            <a:pPr lvl="0"/>
            <a:r>
              <a:rPr lang="en-US" sz="3200">
                <a:solidFill>
                  <a:srgbClr val="FF0000"/>
                </a:solidFill>
              </a:rPr>
              <a:t>2</a:t>
            </a:r>
            <a:r>
              <a:rPr lang="en-US" sz="3200"/>
              <a:t>.  </a:t>
            </a:r>
            <a:r>
              <a:rPr lang="vi-VN" sz="3200"/>
              <a:t>Viết 4-5 câu kê v</a:t>
            </a:r>
            <a:r>
              <a:rPr lang="en-US" sz="3200"/>
              <a:t>ề</a:t>
            </a:r>
            <a:r>
              <a:rPr lang="vi-VN" sz="3200"/>
              <a:t> công việc c</a:t>
            </a:r>
            <a:r>
              <a:rPr lang="en-US" sz="3200"/>
              <a:t>ủa</a:t>
            </a:r>
            <a:r>
              <a:rPr lang="vi-VN" sz="3200"/>
              <a:t> một người mà em biết.</a:t>
            </a:r>
            <a:endParaRPr lang="en-US" sz="3200"/>
          </a:p>
        </p:txBody>
      </p:sp>
      <p:sp>
        <p:nvSpPr>
          <p:cNvPr id="9" name="Rectangle 8"/>
          <p:cNvSpPr/>
          <p:nvPr/>
        </p:nvSpPr>
        <p:spPr>
          <a:xfrm>
            <a:off x="4709685" y="2276593"/>
            <a:ext cx="1984839" cy="923330"/>
          </a:xfrm>
          <a:prstGeom prst="rect">
            <a:avLst/>
          </a:prstGeom>
          <a:noFill/>
        </p:spPr>
        <p:txBody>
          <a:bodyPr wrap="none" lIns="91440" tIns="45720" rIns="91440" bIns="45720">
            <a:spAutoFit/>
          </a:bodyPr>
          <a:lstStyle/>
          <a:p>
            <a:pPr algn="ctr"/>
            <a:r>
              <a:rPr lang="en-US"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Gợi ý</a:t>
            </a:r>
          </a:p>
        </p:txBody>
      </p:sp>
      <p:sp>
        <p:nvSpPr>
          <p:cNvPr id="10" name="TextBox 9"/>
          <p:cNvSpPr txBox="1"/>
          <p:nvPr/>
        </p:nvSpPr>
        <p:spPr>
          <a:xfrm>
            <a:off x="1790476" y="3390314"/>
            <a:ext cx="9196392" cy="523220"/>
          </a:xfrm>
          <a:prstGeom prst="rect">
            <a:avLst/>
          </a:prstGeom>
          <a:noFill/>
        </p:spPr>
        <p:txBody>
          <a:bodyPr wrap="square" rtlCol="0">
            <a:spAutoFit/>
          </a:bodyPr>
          <a:lstStyle/>
          <a:p>
            <a:r>
              <a:rPr lang="en-US" sz="2800"/>
              <a:t>- Em muốn kể về ai ? Người đó àm công việc gì ?</a:t>
            </a:r>
          </a:p>
        </p:txBody>
      </p:sp>
      <p:sp>
        <p:nvSpPr>
          <p:cNvPr id="11" name="TextBox 10"/>
          <p:cNvSpPr txBox="1"/>
          <p:nvPr/>
        </p:nvSpPr>
        <p:spPr>
          <a:xfrm>
            <a:off x="1855293" y="4029035"/>
            <a:ext cx="5708784" cy="523220"/>
          </a:xfrm>
          <a:prstGeom prst="rect">
            <a:avLst/>
          </a:prstGeom>
          <a:noFill/>
        </p:spPr>
        <p:txBody>
          <a:bodyPr wrap="square" rtlCol="0">
            <a:spAutoFit/>
          </a:bodyPr>
          <a:lstStyle/>
          <a:p>
            <a:pPr marL="285750" indent="-285750">
              <a:buFontTx/>
              <a:buChar char="-"/>
            </a:pPr>
            <a:r>
              <a:rPr lang="en-US" sz="2800"/>
              <a:t>Người đó làm việc ở đâu ?</a:t>
            </a:r>
          </a:p>
        </p:txBody>
      </p:sp>
      <p:sp>
        <p:nvSpPr>
          <p:cNvPr id="12" name="TextBox 11"/>
          <p:cNvSpPr txBox="1"/>
          <p:nvPr/>
        </p:nvSpPr>
        <p:spPr>
          <a:xfrm>
            <a:off x="1875045" y="4724029"/>
            <a:ext cx="5669280" cy="523220"/>
          </a:xfrm>
          <a:prstGeom prst="rect">
            <a:avLst/>
          </a:prstGeom>
          <a:noFill/>
        </p:spPr>
        <p:txBody>
          <a:bodyPr wrap="square" rtlCol="0">
            <a:spAutoFit/>
          </a:bodyPr>
          <a:lstStyle/>
          <a:p>
            <a:r>
              <a:rPr lang="en-US" sz="2800"/>
              <a:t>- Công việc đó đem lại lọi ích gì ?</a:t>
            </a:r>
          </a:p>
        </p:txBody>
      </p:sp>
      <p:sp>
        <p:nvSpPr>
          <p:cNvPr id="13" name="TextBox 12"/>
          <p:cNvSpPr txBox="1"/>
          <p:nvPr/>
        </p:nvSpPr>
        <p:spPr>
          <a:xfrm>
            <a:off x="1875677" y="5458263"/>
            <a:ext cx="7202658" cy="523220"/>
          </a:xfrm>
          <a:prstGeom prst="rect">
            <a:avLst/>
          </a:prstGeom>
          <a:noFill/>
        </p:spPr>
        <p:txBody>
          <a:bodyPr wrap="square" rtlCol="0">
            <a:spAutoFit/>
          </a:bodyPr>
          <a:lstStyle/>
          <a:p>
            <a:r>
              <a:rPr lang="en-US" sz="2800"/>
              <a:t>- Em có suy nghĩ gì về công việc đó ?</a:t>
            </a:r>
          </a:p>
        </p:txBody>
      </p:sp>
      <p:pic>
        <p:nvPicPr>
          <p:cNvPr id="14" name="18">
            <a:extLst>
              <a:ext uri="{FF2B5EF4-FFF2-40B4-BE49-F238E27FC236}">
                <a16:creationId xmlns:a16="http://schemas.microsoft.com/office/drawing/2014/main" xmlns="" id="{E197C50A-5293-4975-8C45-BE86E80C60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9620975" y="4043102"/>
            <a:ext cx="2731786" cy="2912012"/>
          </a:xfrm>
          <a:prstGeom prst="rect">
            <a:avLst/>
          </a:prstGeom>
        </p:spPr>
      </p:pic>
    </p:spTree>
    <p:extLst>
      <p:ext uri="{BB962C8B-B14F-4D97-AF65-F5344CB8AC3E}">
        <p14:creationId xmlns:p14="http://schemas.microsoft.com/office/powerpoint/2010/main" val="24186823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9">
                                            <p:txEl>
                                              <p:pRg st="0" end="0"/>
                                            </p:txEl>
                                          </p:spTgt>
                                        </p:tgtEl>
                                        <p:attrNameLst>
                                          <p:attrName>r</p:attrName>
                                        </p:attrNameLst>
                                      </p:cBhvr>
                                    </p:animRot>
                                    <p:animRot by="-240000">
                                      <p:cBhvr>
                                        <p:cTn id="12" dur="200" fill="hold">
                                          <p:stCondLst>
                                            <p:cond delay="200"/>
                                          </p:stCondLst>
                                        </p:cTn>
                                        <p:tgtEl>
                                          <p:spTgt spid="9">
                                            <p:txEl>
                                              <p:pRg st="0" end="0"/>
                                            </p:txEl>
                                          </p:spTgt>
                                        </p:tgtEl>
                                        <p:attrNameLst>
                                          <p:attrName>r</p:attrName>
                                        </p:attrNameLst>
                                      </p:cBhvr>
                                    </p:animRot>
                                    <p:animRot by="240000">
                                      <p:cBhvr>
                                        <p:cTn id="13" dur="200" fill="hold">
                                          <p:stCondLst>
                                            <p:cond delay="400"/>
                                          </p:stCondLst>
                                        </p:cTn>
                                        <p:tgtEl>
                                          <p:spTgt spid="9">
                                            <p:txEl>
                                              <p:pRg st="0" end="0"/>
                                            </p:txEl>
                                          </p:spTgt>
                                        </p:tgtEl>
                                        <p:attrNameLst>
                                          <p:attrName>r</p:attrName>
                                        </p:attrNameLst>
                                      </p:cBhvr>
                                    </p:animRot>
                                    <p:animRot by="-240000">
                                      <p:cBhvr>
                                        <p:cTn id="14" dur="200" fill="hold">
                                          <p:stCondLst>
                                            <p:cond delay="600"/>
                                          </p:stCondLst>
                                        </p:cTn>
                                        <p:tgtEl>
                                          <p:spTgt spid="9">
                                            <p:txEl>
                                              <p:pRg st="0" end="0"/>
                                            </p:txEl>
                                          </p:spTgt>
                                        </p:tgtEl>
                                        <p:attrNameLst>
                                          <p:attrName>r</p:attrName>
                                        </p:attrNameLst>
                                      </p:cBhvr>
                                    </p:animRot>
                                    <p:animRot by="120000">
                                      <p:cBhvr>
                                        <p:cTn id="15" dur="200" fill="hold">
                                          <p:stCondLst>
                                            <p:cond delay="800"/>
                                          </p:stCondLst>
                                        </p:cTn>
                                        <p:tgtEl>
                                          <p:spTgt spid="9">
                                            <p:txEl>
                                              <p:pRg st="0" end="0"/>
                                            </p:txEl>
                                          </p:spTgt>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C29F1006-9479-4FF8-9DE4-22887B6C0B0E}"/>
              </a:ext>
            </a:extLst>
          </p:cNvPr>
          <p:cNvSpPr/>
          <p:nvPr/>
        </p:nvSpPr>
        <p:spPr>
          <a:xfrm>
            <a:off x="487015" y="404336"/>
            <a:ext cx="10664687" cy="5632311"/>
          </a:xfrm>
          <a:prstGeom prst="rect">
            <a:avLst/>
          </a:prstGeom>
        </p:spPr>
        <p:txBody>
          <a:bodyPr wrap="square">
            <a:spAutoFit/>
          </a:bodyPr>
          <a:lstStyle/>
          <a:p>
            <a:pPr algn="ctr"/>
            <a:r>
              <a:rPr lang="en-US" sz="4000" dirty="0">
                <a:solidFill>
                  <a:srgbClr val="000000"/>
                </a:solidFill>
                <a:latin typeface="Times New Roman" panose="02020603050405020304" pitchFamily="18" charset="0"/>
                <a:cs typeface="Times New Roman" panose="02020603050405020304" pitchFamily="18" charset="0"/>
              </a:rPr>
              <a:t>  7)           </a:t>
            </a:r>
            <a:r>
              <a:rPr lang="vi-VN" sz="4000" dirty="0">
                <a:solidFill>
                  <a:srgbClr val="000000"/>
                </a:solidFill>
                <a:highlight>
                  <a:srgbClr val="00FF00"/>
                </a:highlight>
                <a:latin typeface="Times New Roman" panose="02020603050405020304" pitchFamily="18" charset="0"/>
                <a:cs typeface="Times New Roman" panose="02020603050405020304" pitchFamily="18" charset="0"/>
              </a:rPr>
              <a:t>Bác em là một bác sĩ. Công việc của bác là khám và chữa bệnh cho bệnh nhân. Hằng ngày, bác đi làm từ sớm đến tối khuya. Công việc tuy mệt nhọc nhưng đem lại nhiều lợi ích cho xã hội. </a:t>
            </a:r>
            <a:r>
              <a:rPr lang="en-US" sz="4000" dirty="0">
                <a:solidFill>
                  <a:srgbClr val="000000"/>
                </a:solidFill>
                <a:highlight>
                  <a:srgbClr val="00FF00"/>
                </a:highlight>
                <a:latin typeface="Times New Roman" panose="02020603050405020304" pitchFamily="18" charset="0"/>
                <a:cs typeface="Times New Roman" panose="02020603050405020304" pitchFamily="18" charset="0"/>
              </a:rPr>
              <a:t>  </a:t>
            </a:r>
            <a:r>
              <a:rPr lang="vi-VN" sz="4000" dirty="0">
                <a:solidFill>
                  <a:srgbClr val="000000"/>
                </a:solidFill>
                <a:highlight>
                  <a:srgbClr val="00FF00"/>
                </a:highlight>
                <a:latin typeface="Times New Roman" panose="02020603050405020304" pitchFamily="18" charset="0"/>
                <a:cs typeface="Times New Roman" panose="02020603050405020304" pitchFamily="18" charset="0"/>
              </a:rPr>
              <a:t>Em rất tự hào về bác của em.</a:t>
            </a:r>
            <a:endParaRPr lang="en-US" sz="4000" dirty="0">
              <a:solidFill>
                <a:srgbClr val="000000"/>
              </a:solidFill>
              <a:highlight>
                <a:srgbClr val="00FF00"/>
              </a:highlight>
              <a:latin typeface="Times New Roman" panose="02020603050405020304" pitchFamily="18" charset="0"/>
              <a:cs typeface="Times New Roman" panose="02020603050405020304" pitchFamily="18" charset="0"/>
            </a:endParaRPr>
          </a:p>
          <a:p>
            <a:endParaRPr lang="en-US" sz="4000" dirty="0">
              <a:solidFill>
                <a:srgbClr val="000000"/>
              </a:solidFill>
              <a:latin typeface="Times New Roman" panose="02020603050405020304" pitchFamily="18" charset="0"/>
              <a:cs typeface="Times New Roman" panose="02020603050405020304" pitchFamily="18" charset="0"/>
            </a:endParaRPr>
          </a:p>
          <a:p>
            <a:endParaRPr lang="en-US" sz="4000" dirty="0">
              <a:solidFill>
                <a:srgbClr val="000000"/>
              </a:solidFill>
              <a:latin typeface="Times New Roman" panose="02020603050405020304" pitchFamily="18" charset="0"/>
              <a:cs typeface="Times New Roman" panose="02020603050405020304" pitchFamily="18" charset="0"/>
            </a:endParaRPr>
          </a:p>
          <a:p>
            <a:r>
              <a:rPr lang="en-US" sz="4000" dirty="0">
                <a:solidFill>
                  <a:srgbClr val="000000"/>
                </a:solidFill>
                <a:latin typeface="Times New Roman" panose="02020603050405020304" pitchFamily="18" charset="0"/>
                <a:cs typeface="Times New Roman" panose="02020603050405020304" pitchFamily="18" charset="0"/>
              </a:rPr>
              <a:t>       8)      </a:t>
            </a:r>
            <a:r>
              <a:rPr lang="vi-VN" sz="4000" dirty="0">
                <a:solidFill>
                  <a:srgbClr val="000000"/>
                </a:solidFill>
                <a:highlight>
                  <a:srgbClr val="00FFFF"/>
                </a:highlight>
                <a:latin typeface="Times New Roman" panose="02020603050405020304" pitchFamily="18" charset="0"/>
                <a:cs typeface="Times New Roman" panose="02020603050405020304" pitchFamily="18" charset="0"/>
              </a:rPr>
              <a:t>Sau này lớn lên, em mong sẽ trở thành một bác sĩ giống như bác.</a:t>
            </a:r>
            <a:endParaRPr lang="en-US" sz="4000" dirty="0">
              <a:highlight>
                <a:srgbClr val="00FFFF"/>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4666060"/>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90476" y="488016"/>
            <a:ext cx="8117285" cy="931176"/>
            <a:chOff x="1790476" y="488016"/>
            <a:chExt cx="8117285" cy="931176"/>
          </a:xfrm>
        </p:grpSpPr>
        <p:grpSp>
          <p:nvGrpSpPr>
            <p:cNvPr id="3" name="Google Shape;378;p32">
              <a:extLst>
                <a:ext uri="{FF2B5EF4-FFF2-40B4-BE49-F238E27FC236}">
                  <a16:creationId xmlns:a16="http://schemas.microsoft.com/office/drawing/2014/main" xmlns="" id="{8DBAB0A9-3C5D-44B8-8CEA-115B6D375EC5}"/>
                </a:ext>
              </a:extLst>
            </p:cNvPr>
            <p:cNvGrpSpPr/>
            <p:nvPr/>
          </p:nvGrpSpPr>
          <p:grpSpPr>
            <a:xfrm>
              <a:off x="1790476" y="488016"/>
              <a:ext cx="8117285" cy="931176"/>
              <a:chOff x="603225" y="2182575"/>
              <a:chExt cx="2577800" cy="424450"/>
            </a:xfrm>
          </p:grpSpPr>
          <p:sp>
            <p:nvSpPr>
              <p:cNvPr id="5" name="Google Shape;379;p32">
                <a:extLst>
                  <a:ext uri="{FF2B5EF4-FFF2-40B4-BE49-F238E27FC236}">
                    <a16:creationId xmlns:a16="http://schemas.microsoft.com/office/drawing/2014/main" xmlns="" id="{0727C588-0A08-4159-8471-1257E0FD12F6}"/>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380;p32">
                <a:extLst>
                  <a:ext uri="{FF2B5EF4-FFF2-40B4-BE49-F238E27FC236}">
                    <a16:creationId xmlns:a16="http://schemas.microsoft.com/office/drawing/2014/main" xmlns="" id="{6C866E77-CF64-47E6-B702-872F6DD9CE46}"/>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81;p32">
                <a:extLst>
                  <a:ext uri="{FF2B5EF4-FFF2-40B4-BE49-F238E27FC236}">
                    <a16:creationId xmlns:a16="http://schemas.microsoft.com/office/drawing/2014/main" xmlns="" id="{E356F405-6CD9-4786-BB07-967922309624}"/>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TextBox 3"/>
            <p:cNvSpPr txBox="1"/>
            <p:nvPr/>
          </p:nvSpPr>
          <p:spPr>
            <a:xfrm>
              <a:off x="3589361" y="488016"/>
              <a:ext cx="5076967" cy="830997"/>
            </a:xfrm>
            <a:prstGeom prst="rect">
              <a:avLst/>
            </a:prstGeom>
            <a:noFill/>
          </p:spPr>
          <p:txBody>
            <a:bodyPr wrap="square" rtlCol="0">
              <a:spAutoFit/>
            </a:bodyPr>
            <a:lstStyle/>
            <a:p>
              <a:r>
                <a:rPr lang="en-US" sz="4800">
                  <a:solidFill>
                    <a:srgbClr val="FF0000"/>
                  </a:solidFill>
                  <a:latin typeface="Times New Roman" pitchFamily="18" charset="0"/>
                  <a:cs typeface="Times New Roman" pitchFamily="18" charset="0"/>
                </a:rPr>
                <a:t>ĐỌC MỞ RỘNG</a:t>
              </a:r>
            </a:p>
          </p:txBody>
        </p:sp>
      </p:grpSp>
      <p:grpSp>
        <p:nvGrpSpPr>
          <p:cNvPr id="8" name="1">
            <a:extLst>
              <a:ext uri="{FF2B5EF4-FFF2-40B4-BE49-F238E27FC236}">
                <a16:creationId xmlns:a16="http://schemas.microsoft.com/office/drawing/2014/main" xmlns="" id="{BD333376-3168-4EB6-B623-DE04C657EEED}"/>
              </a:ext>
            </a:extLst>
          </p:cNvPr>
          <p:cNvGrpSpPr/>
          <p:nvPr/>
        </p:nvGrpSpPr>
        <p:grpSpPr>
          <a:xfrm>
            <a:off x="325021" y="4572000"/>
            <a:ext cx="11605646" cy="2190845"/>
            <a:chOff x="-53293" y="2190760"/>
            <a:chExt cx="9211855" cy="2951064"/>
          </a:xfrm>
        </p:grpSpPr>
        <p:pic>
          <p:nvPicPr>
            <p:cNvPr id="9" name="10">
              <a:extLst>
                <a:ext uri="{FF2B5EF4-FFF2-40B4-BE49-F238E27FC236}">
                  <a16:creationId xmlns:a16="http://schemas.microsoft.com/office/drawing/2014/main" xmlns=""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10" name="13">
              <a:extLst>
                <a:ext uri="{FF2B5EF4-FFF2-40B4-BE49-F238E27FC236}">
                  <a16:creationId xmlns:a16="http://schemas.microsoft.com/office/drawing/2014/main" xmlns=""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11" name="16">
              <a:extLst>
                <a:ext uri="{FF2B5EF4-FFF2-40B4-BE49-F238E27FC236}">
                  <a16:creationId xmlns:a16="http://schemas.microsoft.com/office/drawing/2014/main" xmlns=""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sp>
        <p:nvSpPr>
          <p:cNvPr id="12" name="Rectangle 11"/>
          <p:cNvSpPr/>
          <p:nvPr/>
        </p:nvSpPr>
        <p:spPr>
          <a:xfrm>
            <a:off x="759208" y="2189808"/>
            <a:ext cx="10737272" cy="523220"/>
          </a:xfrm>
          <a:prstGeom prst="rect">
            <a:avLst/>
          </a:prstGeom>
        </p:spPr>
        <p:txBody>
          <a:bodyPr wrap="square">
            <a:spAutoFit/>
          </a:bodyPr>
          <a:lstStyle/>
          <a:p>
            <a:r>
              <a:rPr lang="en-US" sz="2800">
                <a:solidFill>
                  <a:srgbClr val="FF0000"/>
                </a:solidFill>
              </a:rPr>
              <a:t>1</a:t>
            </a:r>
            <a:r>
              <a:rPr lang="en-US" sz="2800"/>
              <a:t>.</a:t>
            </a:r>
            <a:r>
              <a:rPr lang="vi-VN" sz="2800"/>
              <a:t>T</a:t>
            </a:r>
            <a:r>
              <a:rPr lang="en-US" sz="2800"/>
              <a:t>ì</a:t>
            </a:r>
            <a:r>
              <a:rPr lang="vi-VN" sz="2800"/>
              <a:t>m đọc một câu chuyện hoặc một bài thơ nói về nghề nghiệp</a:t>
            </a:r>
            <a:endParaRPr lang="en-US" sz="2800"/>
          </a:p>
        </p:txBody>
      </p:sp>
    </p:spTree>
    <p:extLst>
      <p:ext uri="{BB962C8B-B14F-4D97-AF65-F5344CB8AC3E}">
        <p14:creationId xmlns:p14="http://schemas.microsoft.com/office/powerpoint/2010/main" val="21985075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iterate type="lt">
                                    <p:tmPct val="0"/>
                                  </p:iterate>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par>
                                <p:cTn id="8" presetID="34" presetClass="emph" presetSubtype="0" fill="hold" grpId="0" nodeType="with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12">
                                            <p:txEl>
                                              <p:pRg st="0" end="0"/>
                                            </p:txEl>
                                          </p:spTgt>
                                        </p:tgtEl>
                                        <p:attrNameLst>
                                          <p:attrName>ppt_x</p:attrName>
                                          <p:attrName>ppt_y</p:attrName>
                                        </p:attrNameLst>
                                      </p:cBhvr>
                                    </p:animMotion>
                                    <p:animRot by="1500000">
                                      <p:cBhvr>
                                        <p:cTn id="10" dur="125" fill="hold">
                                          <p:stCondLst>
                                            <p:cond delay="0"/>
                                          </p:stCondLst>
                                        </p:cTn>
                                        <p:tgtEl>
                                          <p:spTgt spid="12">
                                            <p:txEl>
                                              <p:pRg st="0" end="0"/>
                                            </p:txEl>
                                          </p:spTgt>
                                        </p:tgtEl>
                                        <p:attrNameLst>
                                          <p:attrName>r</p:attrName>
                                        </p:attrNameLst>
                                      </p:cBhvr>
                                    </p:animRot>
                                    <p:animRot by="-1500000">
                                      <p:cBhvr>
                                        <p:cTn id="11" dur="125" fill="hold">
                                          <p:stCondLst>
                                            <p:cond delay="125"/>
                                          </p:stCondLst>
                                        </p:cTn>
                                        <p:tgtEl>
                                          <p:spTgt spid="12">
                                            <p:txEl>
                                              <p:pRg st="0" end="0"/>
                                            </p:txEl>
                                          </p:spTgt>
                                        </p:tgtEl>
                                        <p:attrNameLst>
                                          <p:attrName>r</p:attrName>
                                        </p:attrNameLst>
                                      </p:cBhvr>
                                    </p:animRot>
                                    <p:animRot by="-1500000">
                                      <p:cBhvr>
                                        <p:cTn id="12" dur="125" fill="hold">
                                          <p:stCondLst>
                                            <p:cond delay="250"/>
                                          </p:stCondLst>
                                        </p:cTn>
                                        <p:tgtEl>
                                          <p:spTgt spid="12">
                                            <p:txEl>
                                              <p:pRg st="0" end="0"/>
                                            </p:txEl>
                                          </p:spTgt>
                                        </p:tgtEl>
                                        <p:attrNameLst>
                                          <p:attrName>r</p:attrName>
                                        </p:attrNameLst>
                                      </p:cBhvr>
                                    </p:animRot>
                                    <p:animRot by="1500000">
                                      <p:cBhvr>
                                        <p:cTn id="13" dur="125" fill="hold">
                                          <p:stCondLst>
                                            <p:cond delay="375"/>
                                          </p:stCondLst>
                                        </p:cTn>
                                        <p:tgtEl>
                                          <p:spTgt spid="1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Subtitle 2"/>
          <p:cNvSpPr>
            <a:spLocks noGrp="1"/>
          </p:cNvSpPr>
          <p:nvPr>
            <p:ph type="subTitle" idx="2"/>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573"/>
            <a:ext cx="12192000" cy="6858000"/>
          </a:xfrm>
          <a:prstGeom prst="rect">
            <a:avLst/>
          </a:prstGeom>
        </p:spPr>
      </p:pic>
      <p:sp>
        <p:nvSpPr>
          <p:cNvPr id="5" name="Oval 4">
            <a:extLst>
              <a:ext uri="{FF2B5EF4-FFF2-40B4-BE49-F238E27FC236}">
                <a16:creationId xmlns:a16="http://schemas.microsoft.com/office/drawing/2014/main" xmlns="" id="{B25810D4-4446-491C-B73C-1317B2A1D394}"/>
              </a:ext>
            </a:extLst>
          </p:cNvPr>
          <p:cNvSpPr/>
          <p:nvPr/>
        </p:nvSpPr>
        <p:spPr>
          <a:xfrm>
            <a:off x="4353338" y="6080775"/>
            <a:ext cx="560567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F0000"/>
                </a:solidFill>
                <a:latin typeface="Times New Roman" panose="02020603050405020304" pitchFamily="18" charset="0"/>
                <a:cs typeface="Times New Roman" panose="02020603050405020304" pitchFamily="18" charset="0"/>
              </a:rPr>
              <a:t>Đọc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nối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tiếp</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đoạn</a:t>
            </a: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6316558"/>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83" y="3519055"/>
            <a:ext cx="3867292" cy="3247171"/>
          </a:xfrm>
          <a:prstGeom prst="rect">
            <a:avLst/>
          </a:prstGeom>
        </p:spPr>
      </p:pic>
      <p:grpSp>
        <p:nvGrpSpPr>
          <p:cNvPr id="3" name="1">
            <a:extLst>
              <a:ext uri="{FF2B5EF4-FFF2-40B4-BE49-F238E27FC236}">
                <a16:creationId xmlns:a16="http://schemas.microsoft.com/office/drawing/2014/main" xmlns="" id="{BD333376-3168-4EB6-B623-DE04C657EEED}"/>
              </a:ext>
            </a:extLst>
          </p:cNvPr>
          <p:cNvGrpSpPr/>
          <p:nvPr/>
        </p:nvGrpSpPr>
        <p:grpSpPr>
          <a:xfrm>
            <a:off x="325021" y="4572000"/>
            <a:ext cx="11605646" cy="2190845"/>
            <a:chOff x="-53293" y="2190760"/>
            <a:chExt cx="9211855" cy="2951064"/>
          </a:xfrm>
        </p:grpSpPr>
        <p:pic>
          <p:nvPicPr>
            <p:cNvPr id="4" name="10">
              <a:extLst>
                <a:ext uri="{FF2B5EF4-FFF2-40B4-BE49-F238E27FC236}">
                  <a16:creationId xmlns:a16="http://schemas.microsoft.com/office/drawing/2014/main" xmlns="" id="{B755A9DE-9830-40BF-AABA-9875FA136590}"/>
                </a:ext>
              </a:extLst>
            </p:cNvPr>
            <p:cNvPicPr>
              <a:picLocks noChangeAspect="1"/>
            </p:cNvPicPr>
            <p:nvPr/>
          </p:nvPicPr>
          <p:blipFill>
            <a:blip r:embed="rId3" cstate="screen"/>
            <a:stretch>
              <a:fillRect/>
            </a:stretch>
          </p:blipFill>
          <p:spPr>
            <a:xfrm>
              <a:off x="4248310" y="3185627"/>
              <a:ext cx="4910252" cy="1956197"/>
            </a:xfrm>
            <a:prstGeom prst="rect">
              <a:avLst/>
            </a:prstGeom>
          </p:spPr>
        </p:pic>
        <p:pic>
          <p:nvPicPr>
            <p:cNvPr id="5" name="13">
              <a:extLst>
                <a:ext uri="{FF2B5EF4-FFF2-40B4-BE49-F238E27FC236}">
                  <a16:creationId xmlns:a16="http://schemas.microsoft.com/office/drawing/2014/main" xmlns="" id="{6C4BD8BE-0256-4D27-8180-A7E8F6C56988}"/>
                </a:ext>
              </a:extLst>
            </p:cNvPr>
            <p:cNvPicPr>
              <a:picLocks noChangeAspect="1"/>
            </p:cNvPicPr>
            <p:nvPr/>
          </p:nvPicPr>
          <p:blipFill>
            <a:blip r:embed="rId4"/>
            <a:stretch>
              <a:fillRect/>
            </a:stretch>
          </p:blipFill>
          <p:spPr>
            <a:xfrm>
              <a:off x="5936016" y="2190760"/>
              <a:ext cx="3208926" cy="2720031"/>
            </a:xfrm>
            <a:prstGeom prst="rect">
              <a:avLst/>
            </a:prstGeom>
          </p:spPr>
        </p:pic>
        <p:pic>
          <p:nvPicPr>
            <p:cNvPr id="6" name="16">
              <a:extLst>
                <a:ext uri="{FF2B5EF4-FFF2-40B4-BE49-F238E27FC236}">
                  <a16:creationId xmlns:a16="http://schemas.microsoft.com/office/drawing/2014/main" xmlns="" id="{1C55FC79-E88A-4078-88E9-9D07C64DF60E}"/>
                </a:ext>
              </a:extLst>
            </p:cNvPr>
            <p:cNvPicPr>
              <a:picLocks noChangeAspect="1"/>
            </p:cNvPicPr>
            <p:nvPr/>
          </p:nvPicPr>
          <p:blipFill>
            <a:blip r:embed="rId3" cstate="screen"/>
            <a:stretch>
              <a:fillRect/>
            </a:stretch>
          </p:blipFill>
          <p:spPr>
            <a:xfrm>
              <a:off x="-53293" y="3185627"/>
              <a:ext cx="4910252" cy="1956197"/>
            </a:xfrm>
            <a:prstGeom prst="rect">
              <a:avLst/>
            </a:prstGeom>
          </p:spPr>
        </p:pic>
      </p:grpSp>
      <p:sp>
        <p:nvSpPr>
          <p:cNvPr id="7" name="Rectangle 6"/>
          <p:cNvSpPr/>
          <p:nvPr/>
        </p:nvSpPr>
        <p:spPr>
          <a:xfrm>
            <a:off x="373689" y="1819818"/>
            <a:ext cx="10432859" cy="954107"/>
          </a:xfrm>
          <a:prstGeom prst="rect">
            <a:avLst/>
          </a:prstGeom>
        </p:spPr>
        <p:txBody>
          <a:bodyPr wrap="square">
            <a:spAutoFit/>
          </a:bodyPr>
          <a:lstStyle/>
          <a:p>
            <a:pPr lvl="0"/>
            <a:r>
              <a:rPr lang="en-US" sz="2800">
                <a:solidFill>
                  <a:srgbClr val="FF0000"/>
                </a:solidFill>
                <a:latin typeface="Times New Roman" pitchFamily="18" charset="0"/>
                <a:cs typeface="Times New Roman" pitchFamily="18" charset="0"/>
              </a:rPr>
              <a:t>2</a:t>
            </a:r>
            <a:r>
              <a:rPr lang="en-US" sz="2800">
                <a:latin typeface="Times New Roman" pitchFamily="18" charset="0"/>
                <a:cs typeface="Times New Roman" pitchFamily="18" charset="0"/>
              </a:rPr>
              <a:t>.</a:t>
            </a:r>
            <a:r>
              <a:rPr lang="vi-VN" sz="2800">
                <a:latin typeface="Times New Roman" pitchFamily="18" charset="0"/>
                <a:cs typeface="Times New Roman" pitchFamily="18" charset="0"/>
              </a:rPr>
              <a:t>Nói với bạn về những đi</a:t>
            </a:r>
            <a:r>
              <a:rPr lang="en-US" sz="2800">
                <a:latin typeface="Times New Roman" pitchFamily="18" charset="0"/>
                <a:cs typeface="Times New Roman" pitchFamily="18" charset="0"/>
              </a:rPr>
              <a:t>ề</a:t>
            </a:r>
            <a:r>
              <a:rPr lang="vi-VN" sz="2800">
                <a:latin typeface="Times New Roman" pitchFamily="18" charset="0"/>
                <a:cs typeface="Times New Roman" pitchFamily="18" charset="0"/>
              </a:rPr>
              <a:t>u thú vị của nghề nghiệp được nói đến trong câu chuyện hoặc bài thơ đã đọc.</a:t>
            </a:r>
            <a:endParaRPr lang="en-US" sz="2800">
              <a:latin typeface="Times New Roman" pitchFamily="18" charset="0"/>
              <a:cs typeface="Times New Roman" pitchFamily="18" charset="0"/>
            </a:endParaRPr>
          </a:p>
        </p:txBody>
      </p:sp>
      <p:grpSp>
        <p:nvGrpSpPr>
          <p:cNvPr id="8" name="Group 7"/>
          <p:cNvGrpSpPr/>
          <p:nvPr/>
        </p:nvGrpSpPr>
        <p:grpSpPr>
          <a:xfrm>
            <a:off x="1790476" y="488016"/>
            <a:ext cx="8117285" cy="931176"/>
            <a:chOff x="1790476" y="488016"/>
            <a:chExt cx="8117285" cy="931176"/>
          </a:xfrm>
        </p:grpSpPr>
        <p:grpSp>
          <p:nvGrpSpPr>
            <p:cNvPr id="9" name="Google Shape;378;p32">
              <a:extLst>
                <a:ext uri="{FF2B5EF4-FFF2-40B4-BE49-F238E27FC236}">
                  <a16:creationId xmlns:a16="http://schemas.microsoft.com/office/drawing/2014/main" xmlns="" id="{8DBAB0A9-3C5D-44B8-8CEA-115B6D375EC5}"/>
                </a:ext>
              </a:extLst>
            </p:cNvPr>
            <p:cNvGrpSpPr/>
            <p:nvPr/>
          </p:nvGrpSpPr>
          <p:grpSpPr>
            <a:xfrm>
              <a:off x="1790476" y="488016"/>
              <a:ext cx="8117285" cy="931176"/>
              <a:chOff x="603225" y="2182575"/>
              <a:chExt cx="2577800" cy="424450"/>
            </a:xfrm>
          </p:grpSpPr>
          <p:sp>
            <p:nvSpPr>
              <p:cNvPr id="11" name="Google Shape;379;p32">
                <a:extLst>
                  <a:ext uri="{FF2B5EF4-FFF2-40B4-BE49-F238E27FC236}">
                    <a16:creationId xmlns:a16="http://schemas.microsoft.com/office/drawing/2014/main" xmlns="" id="{0727C588-0A08-4159-8471-1257E0FD12F6}"/>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380;p32">
                <a:extLst>
                  <a:ext uri="{FF2B5EF4-FFF2-40B4-BE49-F238E27FC236}">
                    <a16:creationId xmlns:a16="http://schemas.microsoft.com/office/drawing/2014/main" xmlns="" id="{6C866E77-CF64-47E6-B702-872F6DD9CE46}"/>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381;p32">
                <a:extLst>
                  <a:ext uri="{FF2B5EF4-FFF2-40B4-BE49-F238E27FC236}">
                    <a16:creationId xmlns:a16="http://schemas.microsoft.com/office/drawing/2014/main" xmlns="" id="{E356F405-6CD9-4786-BB07-967922309624}"/>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 name="TextBox 9"/>
            <p:cNvSpPr txBox="1"/>
            <p:nvPr/>
          </p:nvSpPr>
          <p:spPr>
            <a:xfrm>
              <a:off x="3589361" y="488016"/>
              <a:ext cx="5076967" cy="830997"/>
            </a:xfrm>
            <a:prstGeom prst="rect">
              <a:avLst/>
            </a:prstGeom>
            <a:noFill/>
          </p:spPr>
          <p:txBody>
            <a:bodyPr wrap="square" rtlCol="0">
              <a:spAutoFit/>
            </a:bodyPr>
            <a:lstStyle/>
            <a:p>
              <a:r>
                <a:rPr lang="en-US" sz="4800">
                  <a:solidFill>
                    <a:srgbClr val="FF0000"/>
                  </a:solidFill>
                  <a:latin typeface="Times New Roman" pitchFamily="18" charset="0"/>
                  <a:cs typeface="Times New Roman" pitchFamily="18" charset="0"/>
                </a:rPr>
                <a:t>ĐỌC MỞ RỘNG</a:t>
              </a:r>
            </a:p>
          </p:txBody>
        </p:sp>
      </p:grpSp>
    </p:spTree>
    <p:extLst>
      <p:ext uri="{BB962C8B-B14F-4D97-AF65-F5344CB8AC3E}">
        <p14:creationId xmlns:p14="http://schemas.microsoft.com/office/powerpoint/2010/main" val="3762312572"/>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xmlns=""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37126" y="-2667001"/>
            <a:ext cx="6858000" cy="12192000"/>
          </a:xfrm>
          <a:prstGeom prst="rect">
            <a:avLst/>
          </a:prstGeom>
        </p:spPr>
      </p:pic>
      <p:sp>
        <p:nvSpPr>
          <p:cNvPr id="21" name="20"/>
          <p:cNvSpPr/>
          <p:nvPr/>
        </p:nvSpPr>
        <p:spPr>
          <a:xfrm>
            <a:off x="4275391" y="2197893"/>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CỦNG CỐ BÀI HỌC</a:t>
            </a:r>
          </a:p>
        </p:txBody>
      </p:sp>
      <p:pic>
        <p:nvPicPr>
          <p:cNvPr id="18" name="Picture 2" descr="Kết nối tri thức với cuộc sống">
            <a:extLst>
              <a:ext uri="{FF2B5EF4-FFF2-40B4-BE49-F238E27FC236}">
                <a16:creationId xmlns:a16="http://schemas.microsoft.com/office/drawing/2014/main" xmlns=""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xmlns="" id="{DBB614EA-B005-4C6A-8BBA-99EE489287FB}"/>
              </a:ext>
            </a:extLst>
          </p:cNvPr>
          <p:cNvGrpSpPr/>
          <p:nvPr/>
        </p:nvGrpSpPr>
        <p:grpSpPr>
          <a:xfrm>
            <a:off x="0" y="6557555"/>
            <a:ext cx="12194509" cy="328254"/>
            <a:chOff x="0" y="6557554"/>
            <a:chExt cx="12194509" cy="328254"/>
          </a:xfrm>
        </p:grpSpPr>
        <p:sp>
          <p:nvSpPr>
            <p:cNvPr id="15" name="Rectangle 14">
              <a:extLst>
                <a:ext uri="{FF2B5EF4-FFF2-40B4-BE49-F238E27FC236}">
                  <a16:creationId xmlns:a16="http://schemas.microsoft.com/office/drawing/2014/main" xmlns=""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xmlns=""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xmlns=""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xmlns=""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xmlns=""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9" y="3429001"/>
            <a:ext cx="2263295" cy="3827929"/>
          </a:xfrm>
          <a:prstGeom prst="rect">
            <a:avLst/>
          </a:prstGeom>
        </p:spPr>
      </p:pic>
    </p:spTree>
    <p:extLst>
      <p:ext uri="{BB962C8B-B14F-4D97-AF65-F5344CB8AC3E}">
        <p14:creationId xmlns:p14="http://schemas.microsoft.com/office/powerpoint/2010/main" val="3696452130"/>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sp>
        <p:nvSpPr>
          <p:cNvPr id="1686" name="Google Shape;1686;p48"/>
          <p:cNvSpPr txBox="1">
            <a:spLocks noGrp="1"/>
          </p:cNvSpPr>
          <p:nvPr>
            <p:ph type="subTitle" idx="1"/>
          </p:nvPr>
        </p:nvSpPr>
        <p:spPr>
          <a:xfrm>
            <a:off x="4203151" y="2419521"/>
            <a:ext cx="2966800" cy="776400"/>
          </a:xfrm>
          <a:prstGeom prst="rect">
            <a:avLst/>
          </a:prstGeom>
        </p:spPr>
        <p:txBody>
          <a:bodyPr spcFirstLastPara="1" wrap="square" lIns="121900" tIns="121900" rIns="121900" bIns="121900" anchor="t" anchorCtr="0">
            <a:noAutofit/>
          </a:bodyPr>
          <a:lstStyle/>
          <a:p>
            <a:pPr marL="0" indent="0"/>
            <a:r>
              <a:rPr lang="en-US" sz="4000" dirty="0" err="1">
                <a:latin typeface="Times New Roman" panose="02020603050405020304" pitchFamily="18" charset="0"/>
                <a:cs typeface="Times New Roman" panose="02020603050405020304" pitchFamily="18" charset="0"/>
              </a:rPr>
              <a:t>chiền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chiện</a:t>
            </a:r>
            <a:endParaRPr sz="4000" dirty="0">
              <a:latin typeface="Times New Roman" panose="02020603050405020304" pitchFamily="18" charset="0"/>
              <a:cs typeface="Times New Roman" panose="02020603050405020304" pitchFamily="18" charset="0"/>
            </a:endParaRPr>
          </a:p>
        </p:txBody>
      </p:sp>
      <p:grpSp>
        <p:nvGrpSpPr>
          <p:cNvPr id="1698" name="Google Shape;1698;p48"/>
          <p:cNvGrpSpPr/>
          <p:nvPr/>
        </p:nvGrpSpPr>
        <p:grpSpPr>
          <a:xfrm>
            <a:off x="10082849" y="761980"/>
            <a:ext cx="440480" cy="653095"/>
            <a:chOff x="4508863" y="1528200"/>
            <a:chExt cx="318850" cy="472800"/>
          </a:xfrm>
        </p:grpSpPr>
        <p:sp>
          <p:nvSpPr>
            <p:cNvPr id="1699" name="Google Shape;1699;p48"/>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00" name="Google Shape;1700;p48"/>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01" name="Google Shape;1701;p48"/>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702" name="Google Shape;1702;p48"/>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endParaRPr sz="2400"/>
            </a:p>
          </p:txBody>
        </p:sp>
      </p:grpSp>
      <p:grpSp>
        <p:nvGrpSpPr>
          <p:cNvPr id="1703" name="Google Shape;1703;p48"/>
          <p:cNvGrpSpPr/>
          <p:nvPr/>
        </p:nvGrpSpPr>
        <p:grpSpPr>
          <a:xfrm>
            <a:off x="10711479" y="829179"/>
            <a:ext cx="440480" cy="653095"/>
            <a:chOff x="4508863" y="1528200"/>
            <a:chExt cx="318850" cy="472800"/>
          </a:xfrm>
        </p:grpSpPr>
        <p:sp>
          <p:nvSpPr>
            <p:cNvPr id="1704" name="Google Shape;1704;p48"/>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05" name="Google Shape;1705;p48"/>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706" name="Google Shape;1706;p48"/>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707" name="Google Shape;1707;p48"/>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121900" tIns="121900" rIns="121900" bIns="121900" anchor="ctr" anchorCtr="0">
              <a:noAutofit/>
            </a:bodyPr>
            <a:lstStyle/>
            <a:p>
              <a:endParaRPr sz="2400"/>
            </a:p>
          </p:txBody>
        </p:sp>
      </p:grpSp>
      <p:sp>
        <p:nvSpPr>
          <p:cNvPr id="1729" name="Google Shape;1729;p48"/>
          <p:cNvSpPr/>
          <p:nvPr/>
        </p:nvSpPr>
        <p:spPr>
          <a:xfrm rot="-4268463">
            <a:off x="10103465" y="4865868"/>
            <a:ext cx="1449120" cy="1465219"/>
          </a:xfrm>
          <a:custGeom>
            <a:avLst/>
            <a:gdLst/>
            <a:ahLst/>
            <a:cxnLst/>
            <a:rect l="l" t="t" r="r" b="b"/>
            <a:pathLst>
              <a:path w="38103" h="38522" extrusionOk="0">
                <a:moveTo>
                  <a:pt x="38103" y="15233"/>
                </a:moveTo>
                <a:cubicBezTo>
                  <a:pt x="38103" y="20987"/>
                  <a:pt x="36492" y="26406"/>
                  <a:pt x="32349" y="30570"/>
                </a:cubicBezTo>
                <a:cubicBezTo>
                  <a:pt x="27390" y="35550"/>
                  <a:pt x="23393" y="38521"/>
                  <a:pt x="16133" y="37433"/>
                </a:cubicBezTo>
                <a:cubicBezTo>
                  <a:pt x="8621" y="36282"/>
                  <a:pt x="4269" y="31846"/>
                  <a:pt x="1675" y="24879"/>
                </a:cubicBezTo>
                <a:cubicBezTo>
                  <a:pt x="587" y="21929"/>
                  <a:pt x="1" y="18079"/>
                  <a:pt x="1" y="14919"/>
                </a:cubicBezTo>
                <a:cubicBezTo>
                  <a:pt x="1" y="13915"/>
                  <a:pt x="231" y="11571"/>
                  <a:pt x="1675" y="11592"/>
                </a:cubicBezTo>
                <a:cubicBezTo>
                  <a:pt x="3118" y="11613"/>
                  <a:pt x="3453" y="14103"/>
                  <a:pt x="3621" y="15128"/>
                </a:cubicBezTo>
                <a:cubicBezTo>
                  <a:pt x="4688" y="21740"/>
                  <a:pt x="6236" y="27411"/>
                  <a:pt x="13204" y="29796"/>
                </a:cubicBezTo>
                <a:cubicBezTo>
                  <a:pt x="16133" y="30800"/>
                  <a:pt x="19251" y="31093"/>
                  <a:pt x="22305" y="30675"/>
                </a:cubicBezTo>
                <a:cubicBezTo>
                  <a:pt x="25611" y="30214"/>
                  <a:pt x="28582" y="26762"/>
                  <a:pt x="30759" y="24481"/>
                </a:cubicBezTo>
                <a:cubicBezTo>
                  <a:pt x="35592" y="19418"/>
                  <a:pt x="35969" y="12115"/>
                  <a:pt x="28666" y="9123"/>
                </a:cubicBezTo>
                <a:cubicBezTo>
                  <a:pt x="26365" y="8161"/>
                  <a:pt x="22619" y="7659"/>
                  <a:pt x="20108" y="8056"/>
                </a:cubicBezTo>
                <a:cubicBezTo>
                  <a:pt x="17681" y="8433"/>
                  <a:pt x="14354" y="11048"/>
                  <a:pt x="14878" y="13936"/>
                </a:cubicBezTo>
                <a:cubicBezTo>
                  <a:pt x="14898" y="14040"/>
                  <a:pt x="19732" y="10462"/>
                  <a:pt x="20276" y="10044"/>
                </a:cubicBezTo>
                <a:cubicBezTo>
                  <a:pt x="22096" y="8621"/>
                  <a:pt x="23268" y="12597"/>
                  <a:pt x="22849" y="13789"/>
                </a:cubicBezTo>
                <a:cubicBezTo>
                  <a:pt x="22556" y="16091"/>
                  <a:pt x="20862" y="17033"/>
                  <a:pt x="19167" y="18330"/>
                </a:cubicBezTo>
                <a:cubicBezTo>
                  <a:pt x="17598" y="19543"/>
                  <a:pt x="15212" y="22326"/>
                  <a:pt x="12973" y="21803"/>
                </a:cubicBezTo>
                <a:cubicBezTo>
                  <a:pt x="14919" y="20401"/>
                  <a:pt x="14459" y="18476"/>
                  <a:pt x="14501" y="16405"/>
                </a:cubicBezTo>
                <a:cubicBezTo>
                  <a:pt x="14522" y="15463"/>
                  <a:pt x="12890" y="13413"/>
                  <a:pt x="11885" y="13392"/>
                </a:cubicBezTo>
                <a:cubicBezTo>
                  <a:pt x="10149" y="14543"/>
                  <a:pt x="12973" y="19397"/>
                  <a:pt x="11760" y="20631"/>
                </a:cubicBezTo>
                <a:cubicBezTo>
                  <a:pt x="10065" y="18623"/>
                  <a:pt x="7324" y="16802"/>
                  <a:pt x="6048" y="14480"/>
                </a:cubicBezTo>
                <a:cubicBezTo>
                  <a:pt x="5399" y="13287"/>
                  <a:pt x="4897" y="9019"/>
                  <a:pt x="6864" y="8579"/>
                </a:cubicBezTo>
                <a:cubicBezTo>
                  <a:pt x="7847" y="8370"/>
                  <a:pt x="11509" y="12408"/>
                  <a:pt x="11572" y="11885"/>
                </a:cubicBezTo>
                <a:cubicBezTo>
                  <a:pt x="11906" y="9040"/>
                  <a:pt x="12639" y="6613"/>
                  <a:pt x="14459" y="4332"/>
                </a:cubicBezTo>
                <a:cubicBezTo>
                  <a:pt x="17932" y="1"/>
                  <a:pt x="24209" y="587"/>
                  <a:pt x="28980" y="2302"/>
                </a:cubicBezTo>
                <a:cubicBezTo>
                  <a:pt x="31658" y="3286"/>
                  <a:pt x="33939" y="5085"/>
                  <a:pt x="35508" y="7449"/>
                </a:cubicBezTo>
                <a:cubicBezTo>
                  <a:pt x="36261" y="8558"/>
                  <a:pt x="36847" y="9751"/>
                  <a:pt x="37266" y="11027"/>
                </a:cubicBezTo>
                <a:cubicBezTo>
                  <a:pt x="37642" y="12220"/>
                  <a:pt x="37475" y="14208"/>
                  <a:pt x="38082" y="15233"/>
                </a:cubicBezTo>
                <a:cubicBezTo>
                  <a:pt x="38103" y="15672"/>
                  <a:pt x="37873" y="14856"/>
                  <a:pt x="38103" y="15233"/>
                </a:cubicBezTo>
                <a:close/>
              </a:path>
            </a:pathLst>
          </a:custGeom>
          <a:solidFill>
            <a:srgbClr val="FD4D89">
              <a:alpha val="42220"/>
            </a:srgbClr>
          </a:solidFill>
          <a:ln>
            <a:noFill/>
          </a:ln>
        </p:spPr>
        <p:txBody>
          <a:bodyPr spcFirstLastPara="1" wrap="square" lIns="121900" tIns="121900" rIns="121900" bIns="121900" anchor="ctr" anchorCtr="0">
            <a:noAutofit/>
          </a:bodyPr>
          <a:lstStyle/>
          <a:p>
            <a:endParaRPr sz="2400"/>
          </a:p>
        </p:txBody>
      </p:sp>
      <p:sp>
        <p:nvSpPr>
          <p:cNvPr id="88" name="Google Shape;1686;p48">
            <a:extLst>
              <a:ext uri="{FF2B5EF4-FFF2-40B4-BE49-F238E27FC236}">
                <a16:creationId xmlns:a16="http://schemas.microsoft.com/office/drawing/2014/main" xmlns="" id="{000419CB-DAA0-491E-94E1-E0C9517F87CC}"/>
              </a:ext>
            </a:extLst>
          </p:cNvPr>
          <p:cNvSpPr txBox="1">
            <a:spLocks/>
          </p:cNvSpPr>
          <p:nvPr/>
        </p:nvSpPr>
        <p:spPr>
          <a:xfrm>
            <a:off x="3342598" y="3473023"/>
            <a:ext cx="4449866" cy="776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4000" kern="0">
                <a:latin typeface="Times New Roman" panose="02020603050405020304" pitchFamily="18" charset="0"/>
                <a:cs typeface="Times New Roman" panose="02020603050405020304" pitchFamily="18" charset="0"/>
              </a:rPr>
              <a:t>tích ri tích rích</a:t>
            </a:r>
            <a:endParaRPr lang="en-US" sz="4000" kern="0" dirty="0">
              <a:latin typeface="Times New Roman" panose="02020603050405020304" pitchFamily="18" charset="0"/>
              <a:cs typeface="Times New Roman" panose="02020603050405020304" pitchFamily="18" charset="0"/>
            </a:endParaRPr>
          </a:p>
        </p:txBody>
      </p:sp>
      <p:sp>
        <p:nvSpPr>
          <p:cNvPr id="89" name="Google Shape;1686;p48">
            <a:extLst>
              <a:ext uri="{FF2B5EF4-FFF2-40B4-BE49-F238E27FC236}">
                <a16:creationId xmlns:a16="http://schemas.microsoft.com/office/drawing/2014/main" xmlns="" id="{DEA9B0AC-08DD-40E6-9768-154CB99817CF}"/>
              </a:ext>
            </a:extLst>
          </p:cNvPr>
          <p:cNvSpPr txBox="1">
            <a:spLocks/>
          </p:cNvSpPr>
          <p:nvPr/>
        </p:nvSpPr>
        <p:spPr>
          <a:xfrm>
            <a:off x="3949194" y="4599340"/>
            <a:ext cx="2966800" cy="776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4000" kern="0" dirty="0" err="1">
                <a:latin typeface="Times New Roman" panose="02020603050405020304" pitchFamily="18" charset="0"/>
                <a:cs typeface="Times New Roman" panose="02020603050405020304" pitchFamily="18" charset="0"/>
              </a:rPr>
              <a:t>cuộn</a:t>
            </a:r>
            <a:endParaRPr lang="en-US" sz="4000" kern="0" dirty="0">
              <a:latin typeface="Times New Roman" panose="02020603050405020304" pitchFamily="18" charset="0"/>
              <a:cs typeface="Times New Roman" panose="02020603050405020304" pitchFamily="18" charset="0"/>
            </a:endParaRPr>
          </a:p>
        </p:txBody>
      </p:sp>
      <p:cxnSp>
        <p:nvCxnSpPr>
          <p:cNvPr id="25" name="Straight Connector 24">
            <a:extLst>
              <a:ext uri="{FF2B5EF4-FFF2-40B4-BE49-F238E27FC236}">
                <a16:creationId xmlns:a16="http://schemas.microsoft.com/office/drawing/2014/main" xmlns="" id="{BC874099-9C1F-43A7-BCB2-5975B872F399}"/>
              </a:ext>
            </a:extLst>
          </p:cNvPr>
          <p:cNvCxnSpPr/>
          <p:nvPr/>
        </p:nvCxnSpPr>
        <p:spPr>
          <a:xfrm>
            <a:off x="4335958" y="3019235"/>
            <a:ext cx="284480"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97" name="Straight Connector 96">
            <a:extLst>
              <a:ext uri="{FF2B5EF4-FFF2-40B4-BE49-F238E27FC236}">
                <a16:creationId xmlns:a16="http://schemas.microsoft.com/office/drawing/2014/main" xmlns="" id="{86A025D1-49ED-401F-B035-76398F5140D9}"/>
              </a:ext>
            </a:extLst>
          </p:cNvPr>
          <p:cNvCxnSpPr>
            <a:cxnSpLocks/>
          </p:cNvCxnSpPr>
          <p:nvPr/>
        </p:nvCxnSpPr>
        <p:spPr>
          <a:xfrm>
            <a:off x="5189940" y="5375740"/>
            <a:ext cx="647489" cy="0"/>
          </a:xfrm>
          <a:prstGeom prst="line">
            <a:avLst/>
          </a:prstGeom>
          <a:ln w="28575">
            <a:solidFill>
              <a:srgbClr val="0066FF"/>
            </a:solidFill>
          </a:ln>
        </p:spPr>
        <p:style>
          <a:lnRef idx="1">
            <a:schemeClr val="dk1"/>
          </a:lnRef>
          <a:fillRef idx="0">
            <a:schemeClr val="dk1"/>
          </a:fillRef>
          <a:effectRef idx="0">
            <a:schemeClr val="dk1"/>
          </a:effectRef>
          <a:fontRef idx="minor">
            <a:schemeClr val="tx1"/>
          </a:fontRef>
        </p:style>
      </p:cxnSp>
      <p:grpSp>
        <p:nvGrpSpPr>
          <p:cNvPr id="2" name="Group 1"/>
          <p:cNvGrpSpPr/>
          <p:nvPr/>
        </p:nvGrpSpPr>
        <p:grpSpPr>
          <a:xfrm>
            <a:off x="2300407" y="829179"/>
            <a:ext cx="7693187" cy="1266841"/>
            <a:chOff x="2300407" y="829179"/>
            <a:chExt cx="7693187" cy="1266841"/>
          </a:xfrm>
        </p:grpSpPr>
        <p:grpSp>
          <p:nvGrpSpPr>
            <p:cNvPr id="100" name="Google Shape;378;p32">
              <a:extLst>
                <a:ext uri="{FF2B5EF4-FFF2-40B4-BE49-F238E27FC236}">
                  <a16:creationId xmlns:a16="http://schemas.microsoft.com/office/drawing/2014/main" xmlns="" id="{926121A4-5C1A-48FF-977D-84092DAEFBFF}"/>
                </a:ext>
              </a:extLst>
            </p:cNvPr>
            <p:cNvGrpSpPr/>
            <p:nvPr/>
          </p:nvGrpSpPr>
          <p:grpSpPr>
            <a:xfrm>
              <a:off x="2300407" y="829179"/>
              <a:ext cx="7693187" cy="1266841"/>
              <a:chOff x="603225" y="2182575"/>
              <a:chExt cx="2577800" cy="424450"/>
            </a:xfrm>
          </p:grpSpPr>
          <p:sp>
            <p:nvSpPr>
              <p:cNvPr id="101" name="Google Shape;379;p32">
                <a:extLst>
                  <a:ext uri="{FF2B5EF4-FFF2-40B4-BE49-F238E27FC236}">
                    <a16:creationId xmlns:a16="http://schemas.microsoft.com/office/drawing/2014/main" xmlns="" id="{31190D26-AB75-4A5B-8AA6-89C532CCE3F9}"/>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380;p32">
                <a:extLst>
                  <a:ext uri="{FF2B5EF4-FFF2-40B4-BE49-F238E27FC236}">
                    <a16:creationId xmlns:a16="http://schemas.microsoft.com/office/drawing/2014/main" xmlns="" id="{EB208419-4119-440D-A16C-9220BAB5C848}"/>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381;p32">
                <a:extLst>
                  <a:ext uri="{FF2B5EF4-FFF2-40B4-BE49-F238E27FC236}">
                    <a16:creationId xmlns:a16="http://schemas.microsoft.com/office/drawing/2014/main" xmlns="" id="{90B94524-488C-4A8F-9183-2B2BEF04EC34}"/>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4" name="Google Shape;386;p32">
              <a:extLst>
                <a:ext uri="{FF2B5EF4-FFF2-40B4-BE49-F238E27FC236}">
                  <a16:creationId xmlns:a16="http://schemas.microsoft.com/office/drawing/2014/main" xmlns="" id="{7D76E32D-C560-4ACA-947B-AC36318F8724}"/>
                </a:ext>
              </a:extLst>
            </p:cNvPr>
            <p:cNvSpPr txBox="1">
              <a:spLocks/>
            </p:cNvSpPr>
            <p:nvPr/>
          </p:nvSpPr>
          <p:spPr>
            <a:xfrm>
              <a:off x="2396808" y="851021"/>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4000" kern="0" dirty="0">
                  <a:solidFill>
                    <a:srgbClr val="FF0000"/>
                  </a:solidFill>
                  <a:latin typeface="Times New Roman" panose="02020603050405020304" pitchFamily="18" charset="0"/>
                  <a:cs typeface="Times New Roman" panose="02020603050405020304" pitchFamily="18" charset="0"/>
                </a:rPr>
                <a:t>LUYỆN ĐỌC TỪ KHÓ</a:t>
              </a:r>
            </a:p>
          </p:txBody>
        </p:sp>
      </p:grpSp>
      <p:pic>
        <p:nvPicPr>
          <p:cNvPr id="3" name="Audio 2">
            <a:hlinkClick r:id="" action="ppaction://media"/>
            <a:extLst>
              <a:ext uri="{FF2B5EF4-FFF2-40B4-BE49-F238E27FC236}">
                <a16:creationId xmlns:a16="http://schemas.microsoft.com/office/drawing/2014/main" xmlns="" id="{B4D8DED2-2073-4E30-81E4-1CFFFB920F3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1"/>
            <a:ext cx="406400" cy="406400"/>
          </a:xfrm>
          <a:prstGeom prst="rect">
            <a:avLst/>
          </a:prstGeom>
        </p:spPr>
      </p:pic>
      <p:grpSp>
        <p:nvGrpSpPr>
          <p:cNvPr id="8" name="Group 7"/>
          <p:cNvGrpSpPr/>
          <p:nvPr/>
        </p:nvGrpSpPr>
        <p:grpSpPr>
          <a:xfrm>
            <a:off x="4106404" y="4127529"/>
            <a:ext cx="514034" cy="106740"/>
            <a:chOff x="6107535" y="4074160"/>
            <a:chExt cx="514034" cy="106739"/>
          </a:xfrm>
        </p:grpSpPr>
        <p:cxnSp>
          <p:nvCxnSpPr>
            <p:cNvPr id="92" name="Straight Connector 91">
              <a:extLst>
                <a:ext uri="{FF2B5EF4-FFF2-40B4-BE49-F238E27FC236}">
                  <a16:creationId xmlns:a16="http://schemas.microsoft.com/office/drawing/2014/main" xmlns="" id="{13AF2B3E-1169-44C1-B1E4-693E79C15545}"/>
                </a:ext>
              </a:extLst>
            </p:cNvPr>
            <p:cNvCxnSpPr>
              <a:cxnSpLocks/>
            </p:cNvCxnSpPr>
            <p:nvPr/>
          </p:nvCxnSpPr>
          <p:spPr>
            <a:xfrm>
              <a:off x="6107535" y="4074160"/>
              <a:ext cx="495089" cy="0"/>
            </a:xfrm>
            <a:prstGeom prst="line">
              <a:avLst/>
            </a:prstGeom>
            <a:ln w="28575">
              <a:solidFill>
                <a:srgbClr val="0066FF"/>
              </a:solidFill>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xmlns="" id="{13AF2B3E-1169-44C1-B1E4-693E79C15545}"/>
                </a:ext>
              </a:extLst>
            </p:cNvPr>
            <p:cNvCxnSpPr>
              <a:cxnSpLocks/>
            </p:cNvCxnSpPr>
            <p:nvPr/>
          </p:nvCxnSpPr>
          <p:spPr>
            <a:xfrm>
              <a:off x="6164759" y="4180899"/>
              <a:ext cx="456810" cy="0"/>
            </a:xfrm>
            <a:prstGeom prst="line">
              <a:avLst/>
            </a:prstGeom>
            <a:ln w="28575">
              <a:solidFill>
                <a:srgbClr val="0066FF"/>
              </a:solidFill>
            </a:ln>
          </p:spPr>
          <p:style>
            <a:lnRef idx="1">
              <a:schemeClr val="dk1"/>
            </a:lnRef>
            <a:fillRef idx="0">
              <a:schemeClr val="dk1"/>
            </a:fillRef>
            <a:effectRef idx="0">
              <a:schemeClr val="dk1"/>
            </a:effectRef>
            <a:fontRef idx="minor">
              <a:schemeClr val="tx1"/>
            </a:fontRef>
          </p:style>
        </p:cxnSp>
      </p:grpSp>
      <p:cxnSp>
        <p:nvCxnSpPr>
          <p:cNvPr id="28" name="Straight Connector 27">
            <a:extLst>
              <a:ext uri="{FF2B5EF4-FFF2-40B4-BE49-F238E27FC236}">
                <a16:creationId xmlns:a16="http://schemas.microsoft.com/office/drawing/2014/main" xmlns="" id="{13AF2B3E-1169-44C1-B1E4-693E79C15545}"/>
              </a:ext>
            </a:extLst>
          </p:cNvPr>
          <p:cNvCxnSpPr>
            <a:cxnSpLocks/>
          </p:cNvCxnSpPr>
          <p:nvPr/>
        </p:nvCxnSpPr>
        <p:spPr>
          <a:xfrm>
            <a:off x="4985769" y="4151865"/>
            <a:ext cx="261621"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xmlns="" id="{13AF2B3E-1169-44C1-B1E4-693E79C15545}"/>
              </a:ext>
            </a:extLst>
          </p:cNvPr>
          <p:cNvCxnSpPr>
            <a:cxnSpLocks/>
          </p:cNvCxnSpPr>
          <p:nvPr/>
        </p:nvCxnSpPr>
        <p:spPr>
          <a:xfrm>
            <a:off x="6187551" y="4151076"/>
            <a:ext cx="281618"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xmlns="" id="{BC874099-9C1F-43A7-BCB2-5975B872F399}"/>
              </a:ext>
            </a:extLst>
          </p:cNvPr>
          <p:cNvCxnSpPr/>
          <p:nvPr/>
        </p:nvCxnSpPr>
        <p:spPr>
          <a:xfrm>
            <a:off x="5901534" y="3071925"/>
            <a:ext cx="284480"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grpSp>
        <p:nvGrpSpPr>
          <p:cNvPr id="5" name="Group 4"/>
          <p:cNvGrpSpPr/>
          <p:nvPr/>
        </p:nvGrpSpPr>
        <p:grpSpPr>
          <a:xfrm>
            <a:off x="4886280" y="3071925"/>
            <a:ext cx="436880" cy="132159"/>
            <a:chOff x="6641889" y="3295990"/>
            <a:chExt cx="436880" cy="108509"/>
          </a:xfrm>
        </p:grpSpPr>
        <p:cxnSp>
          <p:nvCxnSpPr>
            <p:cNvPr id="31" name="Straight Connector 30">
              <a:extLst>
                <a:ext uri="{FF2B5EF4-FFF2-40B4-BE49-F238E27FC236}">
                  <a16:creationId xmlns:a16="http://schemas.microsoft.com/office/drawing/2014/main" xmlns="" id="{BC874099-9C1F-43A7-BCB2-5975B872F399}"/>
                </a:ext>
              </a:extLst>
            </p:cNvPr>
            <p:cNvCxnSpPr/>
            <p:nvPr/>
          </p:nvCxnSpPr>
          <p:spPr>
            <a:xfrm>
              <a:off x="6641889" y="3295990"/>
              <a:ext cx="436880" cy="0"/>
            </a:xfrm>
            <a:prstGeom prst="line">
              <a:avLst/>
            </a:prstGeom>
            <a:ln w="28575">
              <a:solidFill>
                <a:srgbClr val="0066FF"/>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xmlns="" id="{BC874099-9C1F-43A7-BCB2-5975B872F399}"/>
                </a:ext>
              </a:extLst>
            </p:cNvPr>
            <p:cNvCxnSpPr/>
            <p:nvPr/>
          </p:nvCxnSpPr>
          <p:spPr>
            <a:xfrm>
              <a:off x="6650507" y="3404499"/>
              <a:ext cx="428262" cy="0"/>
            </a:xfrm>
            <a:prstGeom prst="line">
              <a:avLst/>
            </a:prstGeom>
            <a:ln w="28575">
              <a:solidFill>
                <a:srgbClr val="0066FF"/>
              </a:solidFill>
            </a:ln>
          </p:spPr>
          <p:style>
            <a:lnRef idx="1">
              <a:schemeClr val="dk1"/>
            </a:lnRef>
            <a:fillRef idx="0">
              <a:schemeClr val="dk1"/>
            </a:fillRef>
            <a:effectRef idx="0">
              <a:schemeClr val="dk1"/>
            </a:effectRef>
            <a:fontRef idx="minor">
              <a:schemeClr val="tx1"/>
            </a:fontRef>
          </p:style>
        </p:cxnSp>
      </p:grpSp>
      <p:grpSp>
        <p:nvGrpSpPr>
          <p:cNvPr id="35" name="Group 34"/>
          <p:cNvGrpSpPr/>
          <p:nvPr/>
        </p:nvGrpSpPr>
        <p:grpSpPr>
          <a:xfrm>
            <a:off x="6431962" y="3118258"/>
            <a:ext cx="436880" cy="108509"/>
            <a:chOff x="6641889" y="3295990"/>
            <a:chExt cx="436880" cy="108509"/>
          </a:xfrm>
        </p:grpSpPr>
        <p:cxnSp>
          <p:nvCxnSpPr>
            <p:cNvPr id="36" name="Straight Connector 35">
              <a:extLst>
                <a:ext uri="{FF2B5EF4-FFF2-40B4-BE49-F238E27FC236}">
                  <a16:creationId xmlns:a16="http://schemas.microsoft.com/office/drawing/2014/main" xmlns="" id="{BC874099-9C1F-43A7-BCB2-5975B872F399}"/>
                </a:ext>
              </a:extLst>
            </p:cNvPr>
            <p:cNvCxnSpPr/>
            <p:nvPr/>
          </p:nvCxnSpPr>
          <p:spPr>
            <a:xfrm>
              <a:off x="6641889" y="3295990"/>
              <a:ext cx="436880" cy="0"/>
            </a:xfrm>
            <a:prstGeom prst="line">
              <a:avLst/>
            </a:prstGeom>
            <a:ln w="28575">
              <a:solidFill>
                <a:srgbClr val="0066FF"/>
              </a:solidFill>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xmlns="" id="{BC874099-9C1F-43A7-BCB2-5975B872F399}"/>
                </a:ext>
              </a:extLst>
            </p:cNvPr>
            <p:cNvCxnSpPr/>
            <p:nvPr/>
          </p:nvCxnSpPr>
          <p:spPr>
            <a:xfrm>
              <a:off x="6650507" y="3404499"/>
              <a:ext cx="428262" cy="0"/>
            </a:xfrm>
            <a:prstGeom prst="line">
              <a:avLst/>
            </a:prstGeom>
            <a:ln w="28575">
              <a:solidFill>
                <a:srgbClr val="0066FF"/>
              </a:solidFill>
            </a:ln>
          </p:spPr>
          <p:style>
            <a:lnRef idx="1">
              <a:schemeClr val="dk1"/>
            </a:lnRef>
            <a:fillRef idx="0">
              <a:schemeClr val="dk1"/>
            </a:fillRef>
            <a:effectRef idx="0">
              <a:schemeClr val="dk1"/>
            </a:effectRef>
            <a:fontRef idx="minor">
              <a:schemeClr val="tx1"/>
            </a:fontRef>
          </p:style>
        </p:cxnSp>
      </p:grpSp>
      <p:grpSp>
        <p:nvGrpSpPr>
          <p:cNvPr id="41" name="Group 40"/>
          <p:cNvGrpSpPr/>
          <p:nvPr/>
        </p:nvGrpSpPr>
        <p:grpSpPr>
          <a:xfrm>
            <a:off x="5342341" y="4151865"/>
            <a:ext cx="514034" cy="129323"/>
            <a:chOff x="6107535" y="4074160"/>
            <a:chExt cx="514034" cy="106739"/>
          </a:xfrm>
        </p:grpSpPr>
        <p:cxnSp>
          <p:nvCxnSpPr>
            <p:cNvPr id="42" name="Straight Connector 41">
              <a:extLst>
                <a:ext uri="{FF2B5EF4-FFF2-40B4-BE49-F238E27FC236}">
                  <a16:creationId xmlns:a16="http://schemas.microsoft.com/office/drawing/2014/main" xmlns="" id="{13AF2B3E-1169-44C1-B1E4-693E79C15545}"/>
                </a:ext>
              </a:extLst>
            </p:cNvPr>
            <p:cNvCxnSpPr>
              <a:cxnSpLocks/>
            </p:cNvCxnSpPr>
            <p:nvPr/>
          </p:nvCxnSpPr>
          <p:spPr>
            <a:xfrm>
              <a:off x="6107535" y="4074160"/>
              <a:ext cx="495089" cy="0"/>
            </a:xfrm>
            <a:prstGeom prst="line">
              <a:avLst/>
            </a:prstGeom>
            <a:ln w="28575">
              <a:solidFill>
                <a:srgbClr val="0066FF"/>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xmlns="" id="{13AF2B3E-1169-44C1-B1E4-693E79C15545}"/>
                </a:ext>
              </a:extLst>
            </p:cNvPr>
            <p:cNvCxnSpPr>
              <a:cxnSpLocks/>
            </p:cNvCxnSpPr>
            <p:nvPr/>
          </p:nvCxnSpPr>
          <p:spPr>
            <a:xfrm>
              <a:off x="6164759" y="4180899"/>
              <a:ext cx="456810" cy="0"/>
            </a:xfrm>
            <a:prstGeom prst="line">
              <a:avLst/>
            </a:prstGeom>
            <a:ln w="28575">
              <a:solidFill>
                <a:srgbClr val="0066FF"/>
              </a:solidFill>
            </a:ln>
          </p:spPr>
          <p:style>
            <a:lnRef idx="1">
              <a:schemeClr val="dk1"/>
            </a:lnRef>
            <a:fillRef idx="0">
              <a:schemeClr val="dk1"/>
            </a:fillRef>
            <a:effectRef idx="0">
              <a:schemeClr val="dk1"/>
            </a:effectRef>
            <a:fontRef idx="minor">
              <a:schemeClr val="tx1"/>
            </a:fontRef>
          </p:style>
        </p:cxnSp>
      </p:grpSp>
      <p:grpSp>
        <p:nvGrpSpPr>
          <p:cNvPr id="44" name="Group 43"/>
          <p:cNvGrpSpPr/>
          <p:nvPr/>
        </p:nvGrpSpPr>
        <p:grpSpPr>
          <a:xfrm>
            <a:off x="6469169" y="4163586"/>
            <a:ext cx="514034" cy="67813"/>
            <a:chOff x="6107535" y="4074160"/>
            <a:chExt cx="514034" cy="106739"/>
          </a:xfrm>
        </p:grpSpPr>
        <p:cxnSp>
          <p:nvCxnSpPr>
            <p:cNvPr id="45" name="Straight Connector 44">
              <a:extLst>
                <a:ext uri="{FF2B5EF4-FFF2-40B4-BE49-F238E27FC236}">
                  <a16:creationId xmlns:a16="http://schemas.microsoft.com/office/drawing/2014/main" xmlns="" id="{13AF2B3E-1169-44C1-B1E4-693E79C15545}"/>
                </a:ext>
              </a:extLst>
            </p:cNvPr>
            <p:cNvCxnSpPr>
              <a:cxnSpLocks/>
            </p:cNvCxnSpPr>
            <p:nvPr/>
          </p:nvCxnSpPr>
          <p:spPr>
            <a:xfrm>
              <a:off x="6107535" y="4074160"/>
              <a:ext cx="495089" cy="0"/>
            </a:xfrm>
            <a:prstGeom prst="line">
              <a:avLst/>
            </a:prstGeom>
            <a:ln w="28575">
              <a:solidFill>
                <a:srgbClr val="0066FF"/>
              </a:solidFill>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xmlns="" id="{13AF2B3E-1169-44C1-B1E4-693E79C15545}"/>
                </a:ext>
              </a:extLst>
            </p:cNvPr>
            <p:cNvCxnSpPr>
              <a:cxnSpLocks/>
            </p:cNvCxnSpPr>
            <p:nvPr/>
          </p:nvCxnSpPr>
          <p:spPr>
            <a:xfrm>
              <a:off x="6164759" y="4180899"/>
              <a:ext cx="456810" cy="0"/>
            </a:xfrm>
            <a:prstGeom prst="line">
              <a:avLst/>
            </a:prstGeom>
            <a:ln w="28575">
              <a:solidFill>
                <a:srgbClr val="0066FF"/>
              </a:solidFill>
            </a:ln>
          </p:spPr>
          <p:style>
            <a:lnRef idx="1">
              <a:schemeClr val="dk1"/>
            </a:lnRef>
            <a:fillRef idx="0">
              <a:schemeClr val="dk1"/>
            </a:fillRef>
            <a:effectRef idx="0">
              <a:schemeClr val="dk1"/>
            </a:effectRef>
            <a:fontRef idx="minor">
              <a:schemeClr val="tx1"/>
            </a:fontRef>
          </p:style>
        </p:cxnSp>
      </p:grpSp>
      <p:cxnSp>
        <p:nvCxnSpPr>
          <p:cNvPr id="49" name="Straight Connector 48">
            <a:extLst>
              <a:ext uri="{FF2B5EF4-FFF2-40B4-BE49-F238E27FC236}">
                <a16:creationId xmlns:a16="http://schemas.microsoft.com/office/drawing/2014/main" xmlns="" id="{86A025D1-49ED-401F-B035-76398F5140D9}"/>
              </a:ext>
            </a:extLst>
          </p:cNvPr>
          <p:cNvCxnSpPr>
            <a:cxnSpLocks/>
          </p:cNvCxnSpPr>
          <p:nvPr/>
        </p:nvCxnSpPr>
        <p:spPr>
          <a:xfrm>
            <a:off x="5189941" y="5265967"/>
            <a:ext cx="647489" cy="0"/>
          </a:xfrm>
          <a:prstGeom prst="line">
            <a:avLst/>
          </a:prstGeom>
          <a:ln w="28575">
            <a:solidFill>
              <a:srgbClr val="0066FF"/>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686">
                                            <p:txEl>
                                              <p:pRg st="0" end="0"/>
                                            </p:txEl>
                                          </p:spTgt>
                                        </p:tgtEl>
                                        <p:attrNameLst>
                                          <p:attrName>style.visibility</p:attrName>
                                        </p:attrNameLst>
                                      </p:cBhvr>
                                      <p:to>
                                        <p:strVal val="visible"/>
                                      </p:to>
                                    </p:set>
                                    <p:animEffect transition="in" filter="wipe(down)">
                                      <p:cBhvr>
                                        <p:cTn id="11" dur="500"/>
                                        <p:tgtEl>
                                          <p:spTgt spid="168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down)">
                                      <p:cBhvr>
                                        <p:cTn id="16" dur="500"/>
                                        <p:tgtEl>
                                          <p:spTgt spid="25"/>
                                        </p:tgtEl>
                                      </p:cBhvr>
                                    </p:animEffect>
                                  </p:childTnLst>
                                </p:cTn>
                              </p:par>
                              <p:par>
                                <p:cTn id="17" presetID="2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8"/>
                                        </p:tgtEl>
                                        <p:attrNameLst>
                                          <p:attrName>style.visibility</p:attrName>
                                        </p:attrNameLst>
                                      </p:cBhvr>
                                      <p:to>
                                        <p:strVal val="visible"/>
                                      </p:to>
                                    </p:set>
                                    <p:animEffect transition="in" filter="wipe(down)">
                                      <p:cBhvr>
                                        <p:cTn id="30" dur="500"/>
                                        <p:tgtEl>
                                          <p:spTgt spid="88"/>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89"/>
                                        </p:tgtEl>
                                        <p:attrNameLst>
                                          <p:attrName>style.visibility</p:attrName>
                                        </p:attrNameLst>
                                      </p:cBhvr>
                                      <p:to>
                                        <p:strVal val="visible"/>
                                      </p:to>
                                    </p:set>
                                    <p:animEffect transition="in" filter="wipe(down)">
                                      <p:cBhvr>
                                        <p:cTn id="49" dur="500"/>
                                        <p:tgtEl>
                                          <p:spTgt spid="8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97"/>
                                        </p:tgtEl>
                                        <p:attrNameLst>
                                          <p:attrName>style.visibility</p:attrName>
                                        </p:attrNameLst>
                                      </p:cBhvr>
                                      <p:to>
                                        <p:strVal val="visible"/>
                                      </p:to>
                                    </p:set>
                                    <p:animEffect transition="in" filter="wipe(down)">
                                      <p:cBhvr>
                                        <p:cTn id="54" dur="500"/>
                                        <p:tgtEl>
                                          <p:spTgt spid="97"/>
                                        </p:tgtEl>
                                      </p:cBhvr>
                                    </p:animEffect>
                                  </p:childTnLst>
                                </p:cTn>
                              </p:par>
                              <p:par>
                                <p:cTn id="55" presetID="22" presetClass="entr" presetSubtype="4" fill="hold" nodeType="with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wipe(down)">
                                      <p:cBhvr>
                                        <p:cTn id="5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8" fill="hold" display="0">
                  <p:stCondLst>
                    <p:cond delay="indefinite"/>
                  </p:stCondLst>
                  <p:endCondLst>
                    <p:cond evt="onStopAudio" delay="0">
                      <p:tgtEl>
                        <p:sldTgt/>
                      </p:tgtEl>
                    </p:cond>
                  </p:endCondLst>
                </p:cTn>
                <p:tgtEl>
                  <p:spTgt spid="3"/>
                </p:tgtEl>
              </p:cMediaNode>
            </p:audio>
          </p:childTnLst>
        </p:cTn>
      </p:par>
    </p:tnLst>
    <p:bldLst>
      <p:bldP spid="1686" grpId="0" build="p"/>
      <p:bldP spid="88" grpId="0"/>
      <p:bldP spid="8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1964" y="46651"/>
            <a:ext cx="5140035" cy="363865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89564"/>
            <a:ext cx="7051964" cy="3768435"/>
          </a:xfrm>
          <a:prstGeom prst="rect">
            <a:avLst/>
          </a:prstGeom>
        </p:spPr>
      </p:pic>
      <p:grpSp>
        <p:nvGrpSpPr>
          <p:cNvPr id="9" name="Group 8"/>
          <p:cNvGrpSpPr/>
          <p:nvPr/>
        </p:nvGrpSpPr>
        <p:grpSpPr>
          <a:xfrm>
            <a:off x="3582096" y="46651"/>
            <a:ext cx="3248194" cy="2694336"/>
            <a:chOff x="3582096" y="-182155"/>
            <a:chExt cx="3248194" cy="2694336"/>
          </a:xfrm>
        </p:grpSpPr>
        <p:pic>
          <p:nvPicPr>
            <p:cNvPr id="4" name="Picture 13" descr="sun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242790" y="-182155"/>
              <a:ext cx="15875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582096" y="1681184"/>
              <a:ext cx="2798504" cy="83099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48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mặt trời</a:t>
              </a:r>
            </a:p>
          </p:txBody>
        </p:sp>
      </p:grpSp>
      <p:sp>
        <p:nvSpPr>
          <p:cNvPr id="8" name="Rectangle 7"/>
          <p:cNvSpPr/>
          <p:nvPr/>
        </p:nvSpPr>
        <p:spPr>
          <a:xfrm>
            <a:off x="0" y="1940769"/>
            <a:ext cx="3699164" cy="769441"/>
          </a:xfrm>
          <a:prstGeom prst="rect">
            <a:avLst/>
          </a:prstGeom>
          <a:noFill/>
        </p:spPr>
        <p:txBody>
          <a:bodyPr wrap="square" lIns="91440" tIns="45720" rIns="91440" bIns="45720">
            <a:spAutoFit/>
          </a:bodyPr>
          <a:lstStyle/>
          <a:p>
            <a:pPr algn="ctr"/>
            <a:r>
              <a:rPr lang="en-US" sz="4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Vầng dương: </a:t>
            </a:r>
          </a:p>
        </p:txBody>
      </p:sp>
      <p:pic>
        <p:nvPicPr>
          <p:cNvPr id="10" name="18">
            <a:extLst>
              <a:ext uri="{FF2B5EF4-FFF2-40B4-BE49-F238E27FC236}">
                <a16:creationId xmlns:a16="http://schemas.microsoft.com/office/drawing/2014/main" xmlns="" id="{E197C50A-5293-4975-8C45-BE86E80C60F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8742218" y="3967089"/>
            <a:ext cx="2939604" cy="2912012"/>
          </a:xfrm>
          <a:prstGeom prst="rect">
            <a:avLst/>
          </a:prstGeom>
        </p:spPr>
      </p:pic>
      <p:sp>
        <p:nvSpPr>
          <p:cNvPr id="11" name="Google Shape;386;p32">
            <a:extLst>
              <a:ext uri="{FF2B5EF4-FFF2-40B4-BE49-F238E27FC236}">
                <a16:creationId xmlns:a16="http://schemas.microsoft.com/office/drawing/2014/main" xmlns="" id="{1AAB2A01-C4F2-47D9-B0F9-DA3A9C5B24A0}"/>
              </a:ext>
            </a:extLst>
          </p:cNvPr>
          <p:cNvSpPr txBox="1">
            <a:spLocks/>
          </p:cNvSpPr>
          <p:nvPr/>
        </p:nvSpPr>
        <p:spPr>
          <a:xfrm>
            <a:off x="-174018" y="273601"/>
            <a:ext cx="5854379"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4000" kern="0" dirty="0">
                <a:solidFill>
                  <a:srgbClr val="FF0000"/>
                </a:solidFill>
                <a:latin typeface="Times New Roman" panose="02020603050405020304" pitchFamily="18" charset="0"/>
                <a:cs typeface="Times New Roman" panose="02020603050405020304" pitchFamily="18" charset="0"/>
              </a:rPr>
              <a:t>GIẢI NGHĨA TỪ</a:t>
            </a:r>
          </a:p>
        </p:txBody>
      </p:sp>
    </p:spTree>
    <p:extLst>
      <p:ext uri="{BB962C8B-B14F-4D97-AF65-F5344CB8AC3E}">
        <p14:creationId xmlns:p14="http://schemas.microsoft.com/office/powerpoint/2010/main" val="3450613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100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sp>
        <p:nvSpPr>
          <p:cNvPr id="6" name="Google Shape;787;p36"/>
          <p:cNvSpPr/>
          <p:nvPr/>
        </p:nvSpPr>
        <p:spPr>
          <a:xfrm rot="10809061">
            <a:off x="1229078" y="2201292"/>
            <a:ext cx="10657621" cy="1560277"/>
          </a:xfrm>
          <a:custGeom>
            <a:avLst/>
            <a:gdLst/>
            <a:ahLst/>
            <a:cxnLst/>
            <a:rect l="l" t="t" r="r" b="b"/>
            <a:pathLst>
              <a:path w="74167" h="26992" extrusionOk="0">
                <a:moveTo>
                  <a:pt x="72981" y="1"/>
                </a:moveTo>
                <a:lnTo>
                  <a:pt x="10974" y="3101"/>
                </a:lnTo>
                <a:lnTo>
                  <a:pt x="1" y="15806"/>
                </a:lnTo>
                <a:lnTo>
                  <a:pt x="12159" y="26992"/>
                </a:lnTo>
                <a:lnTo>
                  <a:pt x="74166" y="23922"/>
                </a:lnTo>
                <a:lnTo>
                  <a:pt x="72981" y="1"/>
                </a:lnTo>
                <a:close/>
              </a:path>
            </a:pathLst>
          </a:custGeom>
          <a:solidFill>
            <a:schemeClr val="accent2">
              <a:lumMod val="40000"/>
              <a:lumOff val="60000"/>
            </a:schemeClr>
          </a:solidFill>
          <a:ln>
            <a:noFill/>
          </a:ln>
        </p:spPr>
        <p:txBody>
          <a:bodyPr spcFirstLastPara="1" wrap="square" lIns="121900" tIns="121900" rIns="121900" bIns="121900" anchor="ctr" anchorCtr="0">
            <a:noAutofit/>
          </a:bodyPr>
          <a:lstStyle/>
          <a:p>
            <a:endParaRPr sz="2400"/>
          </a:p>
        </p:txBody>
      </p:sp>
      <p:sp>
        <p:nvSpPr>
          <p:cNvPr id="8" name="TextBox 7"/>
          <p:cNvSpPr txBox="1"/>
          <p:nvPr/>
        </p:nvSpPr>
        <p:spPr>
          <a:xfrm>
            <a:off x="1750790" y="2656924"/>
            <a:ext cx="2978727" cy="646331"/>
          </a:xfrm>
          <a:prstGeom prst="rect">
            <a:avLst/>
          </a:prstGeom>
          <a:noFill/>
        </p:spPr>
        <p:txBody>
          <a:bodyPr wrap="square" rtlCol="0">
            <a:spAutoFit/>
          </a:bodyPr>
          <a:lstStyle/>
          <a:p>
            <a:r>
              <a:rPr lang="en-US" sz="3600"/>
              <a:t>Tích ri tích rích</a:t>
            </a:r>
          </a:p>
        </p:txBody>
      </p:sp>
      <p:sp>
        <p:nvSpPr>
          <p:cNvPr id="9" name="TextBox 8"/>
          <p:cNvSpPr txBox="1"/>
          <p:nvPr/>
        </p:nvSpPr>
        <p:spPr>
          <a:xfrm>
            <a:off x="4729517" y="2656923"/>
            <a:ext cx="6650182" cy="646331"/>
          </a:xfrm>
          <a:prstGeom prst="rect">
            <a:avLst/>
          </a:prstGeom>
          <a:noFill/>
        </p:spPr>
        <p:txBody>
          <a:bodyPr wrap="square" rtlCol="0">
            <a:spAutoFit/>
          </a:bodyPr>
          <a:lstStyle/>
          <a:p>
            <a:r>
              <a:rPr lang="en-US" sz="3600"/>
              <a:t>là tiếng hót của chim chiền chiện</a:t>
            </a:r>
          </a:p>
        </p:txBody>
      </p:sp>
      <p:sp>
        <p:nvSpPr>
          <p:cNvPr id="11" name="Google Shape;386;p32">
            <a:extLst>
              <a:ext uri="{FF2B5EF4-FFF2-40B4-BE49-F238E27FC236}">
                <a16:creationId xmlns:a16="http://schemas.microsoft.com/office/drawing/2014/main" xmlns="" id="{1AAB2A01-C4F2-47D9-B0F9-DA3A9C5B24A0}"/>
              </a:ext>
            </a:extLst>
          </p:cNvPr>
          <p:cNvSpPr txBox="1">
            <a:spLocks/>
          </p:cNvSpPr>
          <p:nvPr/>
        </p:nvSpPr>
        <p:spPr>
          <a:xfrm>
            <a:off x="312963" y="233884"/>
            <a:ext cx="5854379"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4000" kern="0" dirty="0">
                <a:solidFill>
                  <a:srgbClr val="FF0000"/>
                </a:solidFill>
                <a:latin typeface="Times New Roman" panose="02020603050405020304" pitchFamily="18" charset="0"/>
                <a:cs typeface="Times New Roman" panose="02020603050405020304" pitchFamily="18" charset="0"/>
              </a:rPr>
              <a:t>GIẢI NGHĨA TỪ</a:t>
            </a:r>
          </a:p>
        </p:txBody>
      </p:sp>
      <p:pic>
        <p:nvPicPr>
          <p:cNvPr id="12" name="Chiền chiện bụng vàng hót (Yellow bellied Prini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9219" y="233885"/>
            <a:ext cx="11409518" cy="6097222"/>
          </a:xfrm>
          <a:prstGeom prst="rect">
            <a:avLst/>
          </a:prstGeom>
        </p:spPr>
      </p:pic>
    </p:spTree>
    <p:extLst>
      <p:ext uri="{BB962C8B-B14F-4D97-AF65-F5344CB8AC3E}">
        <p14:creationId xmlns:p14="http://schemas.microsoft.com/office/powerpoint/2010/main" val="2822790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2"/>
                </p:tgtEl>
              </p:cMediaNode>
            </p:video>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270000" y="2767915"/>
            <a:ext cx="9855200" cy="646331"/>
          </a:xfrm>
          <a:prstGeom prst="rect">
            <a:avLst/>
          </a:prstGeom>
          <a:solidFill>
            <a:srgbClr val="FF0066"/>
          </a:solidFill>
        </p:spPr>
        <p:txBody>
          <a:bodyPr wrap="square" rtlCol="0">
            <a:spAutoFit/>
          </a:bodyPr>
          <a:lstStyle/>
          <a:p>
            <a:r>
              <a:rPr lang="en-US" sz="3600" b="1" i="1" dirty="0"/>
              <a:t>1. </a:t>
            </a:r>
            <a:r>
              <a:rPr lang="en-US" sz="3600" b="1" i="1" dirty="0" err="1"/>
              <a:t>Đọc</a:t>
            </a:r>
            <a:r>
              <a:rPr lang="en-US" sz="3600" b="1" i="1" dirty="0"/>
              <a:t> </a:t>
            </a:r>
            <a:r>
              <a:rPr lang="en-US" sz="3600" b="1" i="1" dirty="0" err="1"/>
              <a:t>cho</a:t>
            </a:r>
            <a:r>
              <a:rPr lang="en-US" sz="3600" b="1" i="1" dirty="0"/>
              <a:t> </a:t>
            </a:r>
            <a:r>
              <a:rPr lang="en-US" sz="3600" b="1" i="1" dirty="0" err="1"/>
              <a:t>nhau</a:t>
            </a:r>
            <a:r>
              <a:rPr lang="en-US" sz="3600" b="1" i="1" dirty="0"/>
              <a:t> </a:t>
            </a:r>
            <a:r>
              <a:rPr lang="en-US" sz="3600" b="1" i="1" dirty="0" err="1"/>
              <a:t>nghe</a:t>
            </a:r>
            <a:r>
              <a:rPr lang="en-US" sz="3600" b="1" i="1" dirty="0"/>
              <a:t> </a:t>
            </a:r>
            <a:r>
              <a:rPr lang="en-US" sz="3600" b="1" i="1" dirty="0" err="1"/>
              <a:t>theo</a:t>
            </a:r>
            <a:r>
              <a:rPr lang="en-US" sz="3600" b="1" i="1" dirty="0"/>
              <a:t> </a:t>
            </a:r>
            <a:r>
              <a:rPr lang="en-US" sz="3600" b="1" i="1" dirty="0" err="1"/>
              <a:t>nhóm</a:t>
            </a:r>
            <a:r>
              <a:rPr lang="en-US" sz="3600" b="1" i="1" dirty="0"/>
              <a:t> </a:t>
            </a:r>
            <a:r>
              <a:rPr lang="en-US" sz="3600" b="1" i="1" dirty="0" err="1"/>
              <a:t>đôi</a:t>
            </a:r>
            <a:endParaRPr lang="en-US" sz="3600" b="1" i="1" dirty="0"/>
          </a:p>
        </p:txBody>
      </p:sp>
      <p:sp>
        <p:nvSpPr>
          <p:cNvPr id="7" name="TextBox 6"/>
          <p:cNvSpPr txBox="1"/>
          <p:nvPr/>
        </p:nvSpPr>
        <p:spPr>
          <a:xfrm>
            <a:off x="2590800" y="3962401"/>
            <a:ext cx="7213600" cy="646331"/>
          </a:xfrm>
          <a:prstGeom prst="rect">
            <a:avLst/>
          </a:prstGeom>
          <a:solidFill>
            <a:srgbClr val="FF0066"/>
          </a:solidFill>
        </p:spPr>
        <p:txBody>
          <a:bodyPr wrap="square" rtlCol="0">
            <a:spAutoFit/>
          </a:bodyPr>
          <a:lstStyle/>
          <a:p>
            <a:r>
              <a:rPr lang="en-US" sz="3600" b="1" i="1" dirty="0"/>
              <a:t>2. </a:t>
            </a:r>
            <a:r>
              <a:rPr lang="en-US" sz="3600" b="1" i="1" dirty="0" err="1"/>
              <a:t>Đọc</a:t>
            </a:r>
            <a:r>
              <a:rPr lang="en-US" sz="3600" b="1" i="1" dirty="0"/>
              <a:t> </a:t>
            </a:r>
            <a:r>
              <a:rPr lang="en-US" sz="3600" b="1" i="1" dirty="0" err="1"/>
              <a:t>thi</a:t>
            </a:r>
            <a:r>
              <a:rPr lang="en-US" sz="3600" b="1" i="1" dirty="0"/>
              <a:t> </a:t>
            </a:r>
            <a:r>
              <a:rPr lang="en-US" sz="3600" b="1" i="1" dirty="0" err="1"/>
              <a:t>giữa</a:t>
            </a:r>
            <a:r>
              <a:rPr lang="en-US" sz="3600" b="1" i="1" dirty="0"/>
              <a:t> </a:t>
            </a:r>
            <a:r>
              <a:rPr lang="en-US" sz="3600" b="1" i="1" dirty="0" err="1"/>
              <a:t>các</a:t>
            </a:r>
            <a:r>
              <a:rPr lang="en-US" sz="3600" b="1" i="1" dirty="0"/>
              <a:t> </a:t>
            </a:r>
            <a:r>
              <a:rPr lang="en-US" sz="3600" b="1" i="1" dirty="0" err="1"/>
              <a:t>nhóm</a:t>
            </a:r>
            <a:endParaRPr lang="en-US" sz="3600" b="1" i="1" dirty="0"/>
          </a:p>
        </p:txBody>
      </p:sp>
      <p:sp>
        <p:nvSpPr>
          <p:cNvPr id="8" name="TextBox 7"/>
          <p:cNvSpPr txBox="1"/>
          <p:nvPr/>
        </p:nvSpPr>
        <p:spPr>
          <a:xfrm>
            <a:off x="2590800" y="5181601"/>
            <a:ext cx="7213600" cy="646331"/>
          </a:xfrm>
          <a:prstGeom prst="rect">
            <a:avLst/>
          </a:prstGeom>
          <a:solidFill>
            <a:srgbClr val="FF0066"/>
          </a:solidFill>
        </p:spPr>
        <p:txBody>
          <a:bodyPr wrap="square" rtlCol="0">
            <a:spAutoFit/>
          </a:bodyPr>
          <a:lstStyle/>
          <a:p>
            <a:r>
              <a:rPr lang="en-US" sz="3600" b="1" i="1" dirty="0"/>
              <a:t>3. </a:t>
            </a:r>
            <a:r>
              <a:rPr lang="en-US" sz="3600" b="1" i="1" dirty="0" err="1"/>
              <a:t>Đọc</a:t>
            </a:r>
            <a:r>
              <a:rPr lang="en-US" sz="3600" b="1" i="1" dirty="0"/>
              <a:t> </a:t>
            </a:r>
            <a:r>
              <a:rPr lang="en-US" sz="3600" b="1" i="1" dirty="0" err="1"/>
              <a:t>đồng</a:t>
            </a:r>
            <a:r>
              <a:rPr lang="en-US" sz="3600" b="1" i="1" dirty="0"/>
              <a:t> </a:t>
            </a:r>
            <a:r>
              <a:rPr lang="en-US" sz="3600" b="1" i="1" dirty="0" err="1"/>
              <a:t>thanh</a:t>
            </a:r>
            <a:r>
              <a:rPr lang="en-US" sz="3600" b="1" i="1" dirty="0"/>
              <a:t> </a:t>
            </a:r>
            <a:r>
              <a:rPr lang="en-US" sz="3600" b="1" i="1" dirty="0" err="1"/>
              <a:t>cả</a:t>
            </a:r>
            <a:r>
              <a:rPr lang="en-US" sz="3600" b="1" i="1" dirty="0"/>
              <a:t> </a:t>
            </a:r>
            <a:r>
              <a:rPr lang="en-US" sz="3600" b="1" i="1" dirty="0" err="1"/>
              <a:t>lớp</a:t>
            </a:r>
            <a:endParaRPr lang="en-US" sz="3600" b="1" i="1" dirty="0"/>
          </a:p>
        </p:txBody>
      </p:sp>
      <p:sp>
        <p:nvSpPr>
          <p:cNvPr id="15" name="Google Shape;386;p32">
            <a:extLst>
              <a:ext uri="{FF2B5EF4-FFF2-40B4-BE49-F238E27FC236}">
                <a16:creationId xmlns:a16="http://schemas.microsoft.com/office/drawing/2014/main" xmlns="" id="{8A82FDD3-03E5-4D5C-A48E-7C045179A9E2}"/>
              </a:ext>
            </a:extLst>
          </p:cNvPr>
          <p:cNvSpPr txBox="1">
            <a:spLocks/>
          </p:cNvSpPr>
          <p:nvPr/>
        </p:nvSpPr>
        <p:spPr>
          <a:xfrm>
            <a:off x="3498421" y="169556"/>
            <a:ext cx="7070400" cy="1082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Nunito"/>
              <a:buChar char="●"/>
              <a:defRPr sz="1867" b="0" i="0" u="none" strike="noStrike" cap="none">
                <a:solidFill>
                  <a:schemeClr val="dk1"/>
                </a:solidFill>
                <a:latin typeface="Nunito"/>
                <a:ea typeface="Nunito"/>
                <a:cs typeface="Nunito"/>
                <a:sym typeface="Nunito"/>
              </a:defRPr>
            </a:lvl1pPr>
            <a:lvl2pPr marL="914400" marR="0" lvl="1" indent="-317500" algn="l" rtl="0">
              <a:lnSpc>
                <a:spcPct val="100000"/>
              </a:lnSpc>
              <a:spcBef>
                <a:spcPts val="0"/>
              </a:spcBef>
              <a:spcAft>
                <a:spcPts val="0"/>
              </a:spcAft>
              <a:buClr>
                <a:schemeClr val="dk1"/>
              </a:buClr>
              <a:buSzPts val="1400"/>
              <a:buFont typeface="Nunito"/>
              <a:buChar char="○"/>
              <a:defRPr sz="1867" b="0" i="0" u="none" strike="noStrike" cap="none">
                <a:solidFill>
                  <a:schemeClr val="dk1"/>
                </a:solidFill>
                <a:latin typeface="Nunito"/>
                <a:ea typeface="Nunito"/>
                <a:cs typeface="Nunito"/>
                <a:sym typeface="Nunito"/>
              </a:defRPr>
            </a:lvl2pPr>
            <a:lvl3pPr marL="1371600" marR="0" lvl="2" indent="-317500" algn="l" rtl="0">
              <a:lnSpc>
                <a:spcPct val="100000"/>
              </a:lnSpc>
              <a:spcBef>
                <a:spcPts val="0"/>
              </a:spcBef>
              <a:spcAft>
                <a:spcPts val="0"/>
              </a:spcAft>
              <a:buClr>
                <a:schemeClr val="dk1"/>
              </a:buClr>
              <a:buSzPts val="1400"/>
              <a:buFont typeface="Nunito"/>
              <a:buChar char="■"/>
              <a:defRPr sz="1867" b="0" i="0" u="none" strike="noStrike" cap="none">
                <a:solidFill>
                  <a:schemeClr val="dk1"/>
                </a:solidFill>
                <a:latin typeface="Nunito"/>
                <a:ea typeface="Nunito"/>
                <a:cs typeface="Nunito"/>
                <a:sym typeface="Nunito"/>
              </a:defRPr>
            </a:lvl3pPr>
            <a:lvl4pPr marL="1828800" marR="0" lvl="3" indent="-317500" algn="l" rtl="0">
              <a:lnSpc>
                <a:spcPct val="100000"/>
              </a:lnSpc>
              <a:spcBef>
                <a:spcPts val="0"/>
              </a:spcBef>
              <a:spcAft>
                <a:spcPts val="0"/>
              </a:spcAft>
              <a:buClr>
                <a:schemeClr val="dk1"/>
              </a:buClr>
              <a:buSzPts val="1400"/>
              <a:buFont typeface="Nunito"/>
              <a:buChar char="●"/>
              <a:defRPr sz="1867" b="0" i="0" u="none" strike="noStrike" cap="none">
                <a:solidFill>
                  <a:schemeClr val="dk1"/>
                </a:solidFill>
                <a:latin typeface="Nunito"/>
                <a:ea typeface="Nunito"/>
                <a:cs typeface="Nunito"/>
                <a:sym typeface="Nunito"/>
              </a:defRPr>
            </a:lvl4pPr>
            <a:lvl5pPr marL="2286000" marR="0" lvl="4" indent="-317500" algn="l" rtl="0">
              <a:lnSpc>
                <a:spcPct val="100000"/>
              </a:lnSpc>
              <a:spcBef>
                <a:spcPts val="0"/>
              </a:spcBef>
              <a:spcAft>
                <a:spcPts val="0"/>
              </a:spcAft>
              <a:buClr>
                <a:schemeClr val="dk1"/>
              </a:buClr>
              <a:buSzPts val="1400"/>
              <a:buFont typeface="Nunito"/>
              <a:buChar char="○"/>
              <a:defRPr sz="1867" b="0" i="0" u="none" strike="noStrike" cap="none">
                <a:solidFill>
                  <a:schemeClr val="dk1"/>
                </a:solidFill>
                <a:latin typeface="Nunito"/>
                <a:ea typeface="Nunito"/>
                <a:cs typeface="Nunito"/>
                <a:sym typeface="Nunito"/>
              </a:defRPr>
            </a:lvl5pPr>
            <a:lvl6pPr marL="2743200" marR="0" lvl="5" indent="-317500" algn="l" rtl="0">
              <a:lnSpc>
                <a:spcPct val="100000"/>
              </a:lnSpc>
              <a:spcBef>
                <a:spcPts val="0"/>
              </a:spcBef>
              <a:spcAft>
                <a:spcPts val="0"/>
              </a:spcAft>
              <a:buClr>
                <a:schemeClr val="dk1"/>
              </a:buClr>
              <a:buSzPts val="1400"/>
              <a:buFont typeface="Nunito"/>
              <a:buChar char="■"/>
              <a:defRPr sz="1867" b="0" i="0" u="none" strike="noStrike" cap="none">
                <a:solidFill>
                  <a:schemeClr val="dk1"/>
                </a:solidFill>
                <a:latin typeface="Nunito"/>
                <a:ea typeface="Nunito"/>
                <a:cs typeface="Nunito"/>
                <a:sym typeface="Nunito"/>
              </a:defRPr>
            </a:lvl6pPr>
            <a:lvl7pPr marL="3200400" marR="0" lvl="6" indent="-317500" algn="l" rtl="0">
              <a:lnSpc>
                <a:spcPct val="100000"/>
              </a:lnSpc>
              <a:spcBef>
                <a:spcPts val="0"/>
              </a:spcBef>
              <a:spcAft>
                <a:spcPts val="0"/>
              </a:spcAft>
              <a:buClr>
                <a:schemeClr val="dk1"/>
              </a:buClr>
              <a:buSzPts val="1400"/>
              <a:buFont typeface="Nunito"/>
              <a:buChar char="●"/>
              <a:defRPr sz="1867" b="0" i="0" u="none" strike="noStrike" cap="none">
                <a:solidFill>
                  <a:schemeClr val="dk1"/>
                </a:solidFill>
                <a:latin typeface="Nunito"/>
                <a:ea typeface="Nunito"/>
                <a:cs typeface="Nunito"/>
                <a:sym typeface="Nunito"/>
              </a:defRPr>
            </a:lvl7pPr>
            <a:lvl8pPr marL="3657600" marR="0" lvl="7" indent="-317500" algn="l" rtl="0">
              <a:lnSpc>
                <a:spcPct val="100000"/>
              </a:lnSpc>
              <a:spcBef>
                <a:spcPts val="0"/>
              </a:spcBef>
              <a:spcAft>
                <a:spcPts val="0"/>
              </a:spcAft>
              <a:buClr>
                <a:schemeClr val="dk1"/>
              </a:buClr>
              <a:buSzPts val="1400"/>
              <a:buFont typeface="Nunito"/>
              <a:buChar char="○"/>
              <a:defRPr sz="1867" b="0" i="0" u="none" strike="noStrike" cap="none">
                <a:solidFill>
                  <a:schemeClr val="dk1"/>
                </a:solidFill>
                <a:latin typeface="Nunito"/>
                <a:ea typeface="Nunito"/>
                <a:cs typeface="Nunito"/>
                <a:sym typeface="Nunito"/>
              </a:defRPr>
            </a:lvl8pPr>
            <a:lvl9pPr marL="4114800" marR="0" lvl="8" indent="-317500" algn="l" rtl="0">
              <a:lnSpc>
                <a:spcPct val="100000"/>
              </a:lnSpc>
              <a:spcBef>
                <a:spcPts val="0"/>
              </a:spcBef>
              <a:spcAft>
                <a:spcPts val="0"/>
              </a:spcAft>
              <a:buClr>
                <a:schemeClr val="dk1"/>
              </a:buClr>
              <a:buSzPts val="1400"/>
              <a:buFont typeface="Nunito"/>
              <a:buChar char="■"/>
              <a:defRPr sz="1867" b="0" i="0" u="none" strike="noStrike" cap="none">
                <a:solidFill>
                  <a:schemeClr val="dk1"/>
                </a:solidFill>
                <a:latin typeface="Nunito"/>
                <a:ea typeface="Nunito"/>
                <a:cs typeface="Nunito"/>
                <a:sym typeface="Nunito"/>
              </a:defRPr>
            </a:lvl9pPr>
          </a:lstStyle>
          <a:p>
            <a:pPr marL="0" indent="0"/>
            <a:r>
              <a:rPr lang="en-US" sz="4000">
                <a:solidFill>
                  <a:srgbClr val="FF0000"/>
                </a:solidFill>
                <a:latin typeface="Times New Roman" panose="02020603050405020304" pitchFamily="18" charset="0"/>
                <a:cs typeface="Times New Roman" panose="02020603050405020304" pitchFamily="18" charset="0"/>
              </a:rPr>
              <a:t>CÁNH ĐỒNG QUÊ EM</a:t>
            </a: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913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20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20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bg/>
                                          </p:spTgt>
                                        </p:tgtEl>
                                        <p:attrNameLst>
                                          <p:attrName>style.visibility</p:attrName>
                                        </p:attrNameLst>
                                      </p:cBhvr>
                                      <p:to>
                                        <p:strVal val="visible"/>
                                      </p:to>
                                    </p:set>
                                    <p:anim calcmode="lin" valueType="num">
                                      <p:cBhvr additive="base">
                                        <p:cTn id="15" dur="500" fill="hold"/>
                                        <p:tgtEl>
                                          <p:spTgt spid="7">
                                            <p:bg/>
                                          </p:spTgt>
                                        </p:tgtEl>
                                        <p:attrNameLst>
                                          <p:attrName>ppt_x</p:attrName>
                                        </p:attrNameLst>
                                      </p:cBhvr>
                                      <p:tavLst>
                                        <p:tav tm="0">
                                          <p:val>
                                            <p:strVal val="#ppt_x"/>
                                          </p:val>
                                        </p:tav>
                                        <p:tav tm="100000">
                                          <p:val>
                                            <p:strVal val="#ppt_x"/>
                                          </p:val>
                                        </p:tav>
                                      </p:tavLst>
                                    </p:anim>
                                    <p:anim calcmode="lin" valueType="num">
                                      <p:cBhvr additive="base">
                                        <p:cTn id="16" dur="500" fill="hold"/>
                                        <p:tgtEl>
                                          <p:spTgt spid="7">
                                            <p:bg/>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bg/>
                                          </p:spTgt>
                                        </p:tgtEl>
                                        <p:attrNameLst>
                                          <p:attrName>style.visibility</p:attrName>
                                        </p:attrNameLst>
                                      </p:cBhvr>
                                      <p:to>
                                        <p:strVal val="visible"/>
                                      </p:to>
                                    </p:set>
                                    <p:anim calcmode="lin" valueType="num">
                                      <p:cBhvr additive="base">
                                        <p:cTn id="25" dur="500" fill="hold"/>
                                        <p:tgtEl>
                                          <p:spTgt spid="8">
                                            <p:bg/>
                                          </p:spTgt>
                                        </p:tgtEl>
                                        <p:attrNameLst>
                                          <p:attrName>ppt_x</p:attrName>
                                        </p:attrNameLst>
                                      </p:cBhvr>
                                      <p:tavLst>
                                        <p:tav tm="0">
                                          <p:val>
                                            <p:strVal val="#ppt_x"/>
                                          </p:val>
                                        </p:tav>
                                        <p:tav tm="100000">
                                          <p:val>
                                            <p:strVal val="#ppt_x"/>
                                          </p:val>
                                        </p:tav>
                                      </p:tavLst>
                                    </p:anim>
                                    <p:anim calcmode="lin" valueType="num">
                                      <p:cBhvr additive="base">
                                        <p:cTn id="26" dur="500" fill="hold"/>
                                        <p:tgtEl>
                                          <p:spTgt spid="8">
                                            <p:bg/>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 calcmode="lin" valueType="num">
                                      <p:cBhvr additive="base">
                                        <p:cTn id="2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P spid="7" grpId="0" build="allAtOnce" animBg="1"/>
      <p:bldP spid="8" grpId="0" build="allAtOnce"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Subtitle 2"/>
          <p:cNvSpPr>
            <a:spLocks noGrp="1"/>
          </p:cNvSpPr>
          <p:nvPr>
            <p:ph type="subTitle" idx="2"/>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573"/>
            <a:ext cx="12192000" cy="6858000"/>
          </a:xfrm>
          <a:prstGeom prst="rect">
            <a:avLst/>
          </a:prstGeom>
        </p:spPr>
      </p:pic>
      <p:sp>
        <p:nvSpPr>
          <p:cNvPr id="5" name="Oval 4">
            <a:extLst>
              <a:ext uri="{FF2B5EF4-FFF2-40B4-BE49-F238E27FC236}">
                <a16:creationId xmlns:a16="http://schemas.microsoft.com/office/drawing/2014/main" xmlns="" id="{B25810D4-4446-491C-B73C-1317B2A1D394}"/>
              </a:ext>
            </a:extLst>
          </p:cNvPr>
          <p:cNvSpPr/>
          <p:nvPr/>
        </p:nvSpPr>
        <p:spPr>
          <a:xfrm>
            <a:off x="4949688" y="5874027"/>
            <a:ext cx="484367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F0000"/>
                </a:solidFill>
                <a:latin typeface="Times New Roman" panose="02020603050405020304" pitchFamily="18" charset="0"/>
                <a:cs typeface="Times New Roman" panose="02020603050405020304" pitchFamily="18" charset="0"/>
              </a:rPr>
              <a:t>Đọc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toàn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bài</a:t>
            </a: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1093700"/>
      </p:ext>
    </p:extLst>
  </p:cSld>
  <p:clrMapOvr>
    <a:masterClrMapping/>
  </p:clrMapOvr>
  <p:transition spd="slow">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2|3.1"/>
</p:tagLst>
</file>

<file path=ppt/tags/tag2.xml><?xml version="1.0" encoding="utf-8"?>
<p:tagLst xmlns:a="http://schemas.openxmlformats.org/drawingml/2006/main" xmlns:r="http://schemas.openxmlformats.org/officeDocument/2006/relationships" xmlns:p="http://schemas.openxmlformats.org/presentationml/2006/main">
  <p:tag name="TIMING" val="|0.8|0.9|0.8|0.8|0.8|0.8"/>
</p:tagLst>
</file>

<file path=ppt/theme/theme1.xml><?xml version="1.0" encoding="utf-8"?>
<a:theme xmlns:a="http://schemas.openxmlformats.org/drawingml/2006/main" name="Volicy Bulletin Board Thesis by Slidesgo">
  <a:themeElements>
    <a:clrScheme name="Simple Light">
      <a:dk1>
        <a:srgbClr val="000000"/>
      </a:dk1>
      <a:lt1>
        <a:srgbClr val="FFFFFF"/>
      </a:lt1>
      <a:dk2>
        <a:srgbClr val="595959"/>
      </a:dk2>
      <a:lt2>
        <a:srgbClr val="FDA421"/>
      </a:lt2>
      <a:accent1>
        <a:srgbClr val="C4F150"/>
      </a:accent1>
      <a:accent2>
        <a:srgbClr val="FFE638"/>
      </a:accent2>
      <a:accent3>
        <a:srgbClr val="5EA5F2"/>
      </a:accent3>
      <a:accent4>
        <a:srgbClr val="89E1D0"/>
      </a:accent4>
      <a:accent5>
        <a:srgbClr val="FFD1D1"/>
      </a:accent5>
      <a:accent6>
        <a:srgbClr val="FD4D8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1901</TotalTime>
  <Words>904</Words>
  <Application>Microsoft Office PowerPoint</Application>
  <PresentationFormat>Custom</PresentationFormat>
  <Paragraphs>137</Paragraphs>
  <Slides>41</Slides>
  <Notes>7</Notes>
  <HiddenSlides>0</HiddenSlides>
  <MMClips>8</MMClips>
  <ScaleCrop>false</ScaleCrop>
  <HeadingPairs>
    <vt:vector size="4" baseType="variant">
      <vt:variant>
        <vt:lpstr>Theme</vt:lpstr>
      </vt:variant>
      <vt:variant>
        <vt:i4>3</vt:i4>
      </vt:variant>
      <vt:variant>
        <vt:lpstr>Slide Titles</vt:lpstr>
      </vt:variant>
      <vt:variant>
        <vt:i4>41</vt:i4>
      </vt:variant>
    </vt:vector>
  </HeadingPairs>
  <TitlesOfParts>
    <vt:vector size="44" baseType="lpstr">
      <vt:lpstr>Volicy Bulletin Board Thesis by Slidesgo</vt:lpstr>
      <vt:lpstr>6_Office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FPT</cp:lastModifiedBy>
  <cp:revision>101</cp:revision>
  <dcterms:created xsi:type="dcterms:W3CDTF">2021-06-19T10:18:58Z</dcterms:created>
  <dcterms:modified xsi:type="dcterms:W3CDTF">2025-05-21T01:36:17Z</dcterms:modified>
</cp:coreProperties>
</file>