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7" r:id="rId2"/>
    <p:sldId id="407" r:id="rId3"/>
    <p:sldId id="439" r:id="rId4"/>
    <p:sldId id="427" r:id="rId5"/>
    <p:sldId id="428" r:id="rId6"/>
    <p:sldId id="426" r:id="rId7"/>
    <p:sldId id="436" r:id="rId8"/>
    <p:sldId id="437" r:id="rId9"/>
    <p:sldId id="438" r:id="rId10"/>
    <p:sldId id="433" r:id="rId11"/>
    <p:sldId id="440" r:id="rId12"/>
    <p:sldId id="340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>
        <p:scale>
          <a:sx n="50" d="100"/>
          <a:sy n="50" d="100"/>
        </p:scale>
        <p:origin x="-570" y="-11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12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NGÀY GẶP LẠI (T1,2)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42672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THĂM QUÊ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2030031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Nói và nghe.	         MÙA HÈ CỦA EM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4" y="2971800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1. Kể về điều em nhớ nhất trong kì nghỉ hè vừa qua.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0" t="43556" r="2620" b="15556"/>
          <a:stretch/>
        </p:blipFill>
        <p:spPr bwMode="auto">
          <a:xfrm>
            <a:off x="12329319" y="3561807"/>
            <a:ext cx="3667540" cy="482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858" y="4343400"/>
            <a:ext cx="5391740" cy="4038600"/>
          </a:xfrm>
          <a:prstGeom prst="rect">
            <a:avLst/>
          </a:prstGeom>
        </p:spPr>
      </p:pic>
      <p:pic>
        <p:nvPicPr>
          <p:cNvPr id="1030" name="Picture 6" descr="Thêm kỳ nghỉ hè đặc biệt - Báo Quảng Ninh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4441348"/>
            <a:ext cx="6021159" cy="394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42672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THĂM QUÊ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2030031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Nói và nghe.	         MÙA HÈ CỦA EM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3" y="2971800"/>
            <a:ext cx="14122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2. Mùa hè năm nay của em có gì khác với mùa hè năm ngoái.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Tuyệt Chiêu Cho Một Kỳ Nghỉ Hè Đáng Nhớ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b="20656"/>
          <a:stretch/>
        </p:blipFill>
        <p:spPr bwMode="auto">
          <a:xfrm>
            <a:off x="10980573" y="4267200"/>
            <a:ext cx="480053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ụ huynh “bấn loạn” khi con nghỉ hè | Tin tức Onl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/>
          <a:stretch/>
        </p:blipFill>
        <p:spPr bwMode="auto">
          <a:xfrm>
            <a:off x="5993533" y="4290835"/>
            <a:ext cx="4583186" cy="332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àm gì để đảm bảo sức khỏe cho trẻ trong kỳ nghỉ hè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4" y="4260355"/>
            <a:ext cx="4934585" cy="340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775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ày hè vui (Tập hát theo lời bài hát mẫu SGK lớp 2 NXBG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457200"/>
            <a:ext cx="14782800" cy="825535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t="43859" r="53389" b="22807"/>
          <a:stretch/>
        </p:blipFill>
        <p:spPr bwMode="auto">
          <a:xfrm>
            <a:off x="289719" y="762000"/>
            <a:ext cx="15620195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 trôi chảy toàn bài, ngắt nghỉ câu đúng, chú ý câu dài. Đọc diễn cảm các lời thoại với ngữ điệu phù hợp.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Đoạn 1: Từ đầu đến </a:t>
            </a:r>
            <a:r>
              <a:rPr lang="en-US" sz="3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 cậu này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Đoạn 2: Tiếp theo cho đến </a:t>
            </a:r>
            <a:r>
              <a:rPr lang="en-US" sz="3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bầu trời xanh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Đoạn 3: Tiếp theo cho đến </a:t>
            </a:r>
            <a:r>
              <a:rPr lang="en-US" sz="3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ừ nhỉ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Đoạn 4: Còn lại.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204119" y="4438380"/>
            <a:ext cx="140482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Sơn 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 quê từ đầu hè,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</a:t>
            </a: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chuyện.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37719" y="307788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71319" y="3094495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71519" y="3089414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81319" y="3102114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414920" y="3102114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091319" y="3102114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Tìm những chi tiết thể hiện niềm vui khi gặp lại nhau của Chi và Sơn?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Sơn về quê từ đầu hè,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chuyện.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Sơn </a:t>
            </a: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vẫy rối rít; Sơn cho Chi một chiếc diều rất xinh; Chi mừng rỡ chạy ra; Hai bạn có bao nhiêu chuyện kể với nhau.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85418" y="2795766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34447" y="3581400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2" y="4371340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9009" y="4347112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859713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646896" y="7161074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Sơn theo ông bà đi trồng rau, câu cá; cùng các bạn đi thả diều.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3: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 nghiệm mùa hè của Chi có gì khác với Sơn.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Sơn về quê từ đầu hè,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chuyện.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3962400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Trải nghiệm của Chi: ở nhà được bố tập xe đạp. Còn Sơn về quê theo ông bà trồng rau, câu cá, theo các bạn thả diều.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85418" y="2795766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34447" y="3581400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2" y="4371340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9009" y="4347112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208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3: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em, vì sao khi đi học, Mùa hè sẽ theo các bạn vào lớp? Chọn câu trả lời hoặc ý kiến khác của em.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Sơn về quê từ đầu hè,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chuyện.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4679990"/>
            <a:ext cx="1021080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5475">
              <a:spcBef>
                <a:spcPts val="600"/>
              </a:spcBef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Vì các bạn vẫn nhớ chuyện mùa hè.</a:t>
            </a:r>
          </a:p>
          <a:p>
            <a:pPr indent="625475">
              <a:spcBef>
                <a:spcPts val="600"/>
              </a:spcBef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Vì các bạn sẽ kể cho nhau nghe những chuyện về mùa hè.</a:t>
            </a:r>
          </a:p>
          <a:p>
            <a:pPr indent="625475">
              <a:spcBef>
                <a:spcPts val="600"/>
              </a:spcBef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Vì các bạn sẽ mang những đồ vật kỉ niệm của mùa hè đến lớp.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85418" y="2795766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34447" y="3581400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2" y="4371340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9009" y="4347112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232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325553" y="5637074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Sơn về quê từ đầu hè,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chuyện.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85418" y="2795766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34447" y="3581400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2" y="4371340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9009" y="4347112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04720" y="3563423"/>
            <a:ext cx="9525001" cy="4503736"/>
            <a:chOff x="6004720" y="3563423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3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702916" y="4346198"/>
              <a:ext cx="8137525" cy="31700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 văn cho biết t</a:t>
              </a:r>
              <a:r>
                <a:rPr lang="nl-NL" sz="40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rải nghiệm mùa hè của các bạn nhỏ rất thú vị và đáng nhớ, dù ở nhà hoặc được đi đến những nơi xa, dù ở thành phố hay nông thôn</a:t>
              </a:r>
              <a:r>
                <a:rPr lang="nl-NL" sz="4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9504</TotalTime>
  <Words>779</Words>
  <Application>Microsoft Office PowerPoint</Application>
  <PresentationFormat>Custom</PresentationFormat>
  <Paragraphs>106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1019</cp:revision>
  <dcterms:created xsi:type="dcterms:W3CDTF">2008-09-09T22:52:10Z</dcterms:created>
  <dcterms:modified xsi:type="dcterms:W3CDTF">2024-09-06T02:44:22Z</dcterms:modified>
</cp:coreProperties>
</file>