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21"/>
  </p:notesMasterIdLst>
  <p:sldIdLst>
    <p:sldId id="307" r:id="rId4"/>
    <p:sldId id="308" r:id="rId5"/>
    <p:sldId id="257" r:id="rId6"/>
    <p:sldId id="261" r:id="rId7"/>
    <p:sldId id="306" r:id="rId8"/>
    <p:sldId id="283" r:id="rId9"/>
    <p:sldId id="302" r:id="rId10"/>
    <p:sldId id="301" r:id="rId11"/>
    <p:sldId id="300" r:id="rId12"/>
    <p:sldId id="312" r:id="rId13"/>
    <p:sldId id="266" r:id="rId14"/>
    <p:sldId id="305" r:id="rId15"/>
    <p:sldId id="268" r:id="rId16"/>
    <p:sldId id="286" r:id="rId17"/>
    <p:sldId id="309" r:id="rId18"/>
    <p:sldId id="310"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varScale="1">
        <p:scale>
          <a:sx n="66" d="100"/>
          <a:sy n="66" d="100"/>
        </p:scale>
        <p:origin x="-603"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9137F-BDD5-442F-8B58-A926560F256D}"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94970-918B-49F9-A5C8-6DBC88D596DA}" type="slidenum">
              <a:rPr lang="en-US" smtClean="0"/>
              <a:t>‹#›</a:t>
            </a:fld>
            <a:endParaRPr lang="en-US"/>
          </a:p>
        </p:txBody>
      </p:sp>
    </p:spTree>
    <p:extLst>
      <p:ext uri="{BB962C8B-B14F-4D97-AF65-F5344CB8AC3E}">
        <p14:creationId xmlns:p14="http://schemas.microsoft.com/office/powerpoint/2010/main" val="31650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p>
        </p:txBody>
      </p:sp>
      <p:sp>
        <p:nvSpPr>
          <p:cNvPr id="2355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C4F3F10-DE77-456A-BA6F-AA126FDC49E6}" type="slidenum">
              <a:rPr kumimoji="0" lang="vi-VN"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altLang="en-US" sz="1200" b="0" i="0" u="none" strike="noStrike" kern="1200" cap="none" spc="0" normalizeH="0" baseline="0" noProof="0" smtClean="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1923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677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75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5373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246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03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1772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2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892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9719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473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965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167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C40F5-5416-4F92-A630-01A7CF08C62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4289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a16="http://schemas.microsoft.com/office/drawing/2014/main" xmlns="" id="{8D43CED1-CE32-43FA-92F9-0A1801CFF8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10" name="图片 9">
            <a:extLst>
              <a:ext uri="{FF2B5EF4-FFF2-40B4-BE49-F238E27FC236}">
                <a16:creationId xmlns:a16="http://schemas.microsoft.com/office/drawing/2014/main" xmlns="" id="{A5819F04-AACA-476E-A6BE-6BA3857E6C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Tree>
    <p:extLst>
      <p:ext uri="{BB962C8B-B14F-4D97-AF65-F5344CB8AC3E}">
        <p14:creationId xmlns:p14="http://schemas.microsoft.com/office/powerpoint/2010/main" val="5780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5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a16="http://schemas.microsoft.com/office/drawing/2014/main" xmlns="" id="{8D43CED1-CE32-43FA-92F9-0A1801CFF8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10" name="图片 9">
            <a:extLst>
              <a:ext uri="{FF2B5EF4-FFF2-40B4-BE49-F238E27FC236}">
                <a16:creationId xmlns:a16="http://schemas.microsoft.com/office/drawing/2014/main" xmlns="" id="{A5819F04-AACA-476E-A6BE-6BA3857E6C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Tree>
    <p:extLst>
      <p:ext uri="{BB962C8B-B14F-4D97-AF65-F5344CB8AC3E}">
        <p14:creationId xmlns:p14="http://schemas.microsoft.com/office/powerpoint/2010/main" val="155462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a16="http://schemas.microsoft.com/office/drawing/2014/main" xmlns="" id="{4B2CE298-FD3C-4338-BDB0-18A7FC3E56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7564528" y="1955800"/>
            <a:ext cx="4895669" cy="4436285"/>
          </a:xfrm>
          <a:prstGeom prst="rect">
            <a:avLst/>
          </a:prstGeom>
        </p:spPr>
      </p:pic>
      <p:pic>
        <p:nvPicPr>
          <p:cNvPr id="8" name="图片 7">
            <a:extLst>
              <a:ext uri="{FF2B5EF4-FFF2-40B4-BE49-F238E27FC236}">
                <a16:creationId xmlns:a16="http://schemas.microsoft.com/office/drawing/2014/main" xmlns="" id="{7A01A207-A3E3-4B3E-952A-F4AC72346C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106263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a16="http://schemas.microsoft.com/office/drawing/2014/main" xmlns="" id="{B268A57E-3E6E-4CDB-B8AF-0C76D996CD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2201333"/>
            <a:ext cx="5334810" cy="4834219"/>
          </a:xfrm>
          <a:prstGeom prst="rect">
            <a:avLst/>
          </a:prstGeom>
        </p:spPr>
      </p:pic>
      <p:pic>
        <p:nvPicPr>
          <p:cNvPr id="9" name="图片 8">
            <a:extLst>
              <a:ext uri="{FF2B5EF4-FFF2-40B4-BE49-F238E27FC236}">
                <a16:creationId xmlns:a16="http://schemas.microsoft.com/office/drawing/2014/main" xmlns="" id="{8DFCDB6B-1576-4886-AA82-925E265428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99202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5E4F600-9E5F-4C70-8CE3-30741768C3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386794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C28916CD-DDD2-4BE7-B793-995CB6FFE873}"/>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a16="http://schemas.microsoft.com/office/drawing/2014/main" xmlns="" id="{7A2DBF53-5681-49A2-BC99-BB51E5898B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8915400" y="3814391"/>
            <a:ext cx="3629464" cy="3288894"/>
          </a:xfrm>
          <a:prstGeom prst="rect">
            <a:avLst/>
          </a:prstGeom>
        </p:spPr>
      </p:pic>
    </p:spTree>
    <p:extLst>
      <p:ext uri="{BB962C8B-B14F-4D97-AF65-F5344CB8AC3E}">
        <p14:creationId xmlns:p14="http://schemas.microsoft.com/office/powerpoint/2010/main" val="31993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自然&#10;&#10;描述已自动生成">
            <a:extLst>
              <a:ext uri="{FF2B5EF4-FFF2-40B4-BE49-F238E27FC236}">
                <a16:creationId xmlns:a16="http://schemas.microsoft.com/office/drawing/2014/main" xmlns="" id="{284CA4F8-F507-4E19-9DE3-C27DA31758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22"/>
            <a:ext cx="12192000" cy="6857355"/>
          </a:xfrm>
          <a:prstGeom prst="rect">
            <a:avLst/>
          </a:prstGeom>
        </p:spPr>
      </p:pic>
      <p:sp>
        <p:nvSpPr>
          <p:cNvPr id="12" name="矩形: 圆角 11">
            <a:extLst>
              <a:ext uri="{FF2B5EF4-FFF2-40B4-BE49-F238E27FC236}">
                <a16:creationId xmlns:a16="http://schemas.microsoft.com/office/drawing/2014/main" xmlns="" id="{CF7ACB05-C9D3-4C35-A75F-F802F1F6BE9E}"/>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CEDAB64E-4698-4A4F-92EF-95CE83AF57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141432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968F6F3D-51F5-4537-9B1E-2F535B57413B}"/>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a16="http://schemas.microsoft.com/office/drawing/2014/main" xmlns="" id="{33B018B4-E4B4-4578-8D5C-B61D7A7E8F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2201333"/>
            <a:ext cx="5334810" cy="4834219"/>
          </a:xfrm>
          <a:prstGeom prst="rect">
            <a:avLst/>
          </a:prstGeom>
        </p:spPr>
      </p:pic>
    </p:spTree>
    <p:extLst>
      <p:ext uri="{BB962C8B-B14F-4D97-AF65-F5344CB8AC3E}">
        <p14:creationId xmlns:p14="http://schemas.microsoft.com/office/powerpoint/2010/main" val="112204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DF1C6DB9-6D25-4031-8C40-43847C727151}"/>
              </a:ext>
            </a:extLst>
          </p:cNvPr>
          <p:cNvSpPr/>
          <p:nvPr userDrawn="1"/>
        </p:nvSpPr>
        <p:spPr>
          <a:xfrm>
            <a:off x="352426" y="247650"/>
            <a:ext cx="11449050" cy="645795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12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a16="http://schemas.microsoft.com/office/drawing/2014/main" xmlns="" id="{2EE63DD3-9C4B-44EE-B981-9F80E03CFA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9" name="图片 8">
            <a:extLst>
              <a:ext uri="{FF2B5EF4-FFF2-40B4-BE49-F238E27FC236}">
                <a16:creationId xmlns:a16="http://schemas.microsoft.com/office/drawing/2014/main" xmlns="" id="{6F4D713A-9EB2-4E93-A067-73779C5E911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
        <p:nvSpPr>
          <p:cNvPr id="10" name="椭圆 9">
            <a:extLst>
              <a:ext uri="{FF2B5EF4-FFF2-40B4-BE49-F238E27FC236}">
                <a16:creationId xmlns:a16="http://schemas.microsoft.com/office/drawing/2014/main" xmlns="" id="{43F18BFA-EF68-4D9E-9C6B-0A7B87A27307}"/>
              </a:ext>
            </a:extLst>
          </p:cNvPr>
          <p:cNvSpPr>
            <a:spLocks noChangeAspect="1"/>
          </p:cNvSpPr>
          <p:nvPr userDrawn="1"/>
        </p:nvSpPr>
        <p:spPr>
          <a:xfrm>
            <a:off x="4826001"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xmlns="" id="{A7014AEA-4A2D-4D8D-9618-9DD3D4C60A6B}"/>
              </a:ext>
            </a:extLst>
          </p:cNvPr>
          <p:cNvSpPr>
            <a:spLocks noChangeAspect="1"/>
          </p:cNvSpPr>
          <p:nvPr userDrawn="1"/>
        </p:nvSpPr>
        <p:spPr>
          <a:xfrm>
            <a:off x="6424265"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xmlns="" id="{BD65941F-BE0E-4452-B31D-BFB11FFFAF9F}"/>
              </a:ext>
            </a:extLst>
          </p:cNvPr>
          <p:cNvSpPr>
            <a:spLocks noChangeAspect="1"/>
          </p:cNvSpPr>
          <p:nvPr userDrawn="1"/>
        </p:nvSpPr>
        <p:spPr>
          <a:xfrm>
            <a:off x="8022529"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A745324A-6EB2-455A-8460-D15EF7ADFBA3}"/>
              </a:ext>
            </a:extLst>
          </p:cNvPr>
          <p:cNvSpPr>
            <a:spLocks noChangeAspect="1"/>
          </p:cNvSpPr>
          <p:nvPr userDrawn="1"/>
        </p:nvSpPr>
        <p:spPr>
          <a:xfrm>
            <a:off x="9620793"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759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a16="http://schemas.microsoft.com/office/drawing/2014/main" xmlns="" id="{4B2CE298-FD3C-4338-BDB0-18A7FC3E56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7564528" y="1955800"/>
            <a:ext cx="4895669" cy="4436285"/>
          </a:xfrm>
          <a:prstGeom prst="rect">
            <a:avLst/>
          </a:prstGeom>
        </p:spPr>
      </p:pic>
      <p:pic>
        <p:nvPicPr>
          <p:cNvPr id="8" name="图片 7">
            <a:extLst>
              <a:ext uri="{FF2B5EF4-FFF2-40B4-BE49-F238E27FC236}">
                <a16:creationId xmlns:a16="http://schemas.microsoft.com/office/drawing/2014/main" xmlns="" id="{7A01A207-A3E3-4B3E-952A-F4AC72346C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357979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86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68189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691903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91905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66468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65279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075283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981504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31164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28006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图片包含 建筑物&#10;&#10;描述已自动生成">
            <a:extLst>
              <a:ext uri="{FF2B5EF4-FFF2-40B4-BE49-F238E27FC236}">
                <a16:creationId xmlns:a16="http://schemas.microsoft.com/office/drawing/2014/main" xmlns="" id="{B268A57E-3E6E-4CDB-B8AF-0C76D996CD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2201333"/>
            <a:ext cx="5334810" cy="4834219"/>
          </a:xfrm>
          <a:prstGeom prst="rect">
            <a:avLst/>
          </a:prstGeom>
        </p:spPr>
      </p:pic>
      <p:pic>
        <p:nvPicPr>
          <p:cNvPr id="9" name="图片 8">
            <a:extLst>
              <a:ext uri="{FF2B5EF4-FFF2-40B4-BE49-F238E27FC236}">
                <a16:creationId xmlns:a16="http://schemas.microsoft.com/office/drawing/2014/main" xmlns="" id="{8DFCDB6B-1576-4886-AA82-925E265428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263930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826224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105186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5E4F600-9E5F-4C70-8CE3-30741768C3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16473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C28916CD-DDD2-4BE7-B793-995CB6FFE873}"/>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a16="http://schemas.microsoft.com/office/drawing/2014/main" xmlns="" id="{7A2DBF53-5681-49A2-BC99-BB51E5898B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8915400" y="3814391"/>
            <a:ext cx="3629464" cy="3288894"/>
          </a:xfrm>
          <a:prstGeom prst="rect">
            <a:avLst/>
          </a:prstGeom>
        </p:spPr>
      </p:pic>
    </p:spTree>
    <p:extLst>
      <p:ext uri="{BB962C8B-B14F-4D97-AF65-F5344CB8AC3E}">
        <p14:creationId xmlns:p14="http://schemas.microsoft.com/office/powerpoint/2010/main" val="107531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自然&#10;&#10;描述已自动生成">
            <a:extLst>
              <a:ext uri="{FF2B5EF4-FFF2-40B4-BE49-F238E27FC236}">
                <a16:creationId xmlns:a16="http://schemas.microsoft.com/office/drawing/2014/main" xmlns="" id="{284CA4F8-F507-4E19-9DE3-C27DA31758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22"/>
            <a:ext cx="12192000" cy="6857355"/>
          </a:xfrm>
          <a:prstGeom prst="rect">
            <a:avLst/>
          </a:prstGeom>
        </p:spPr>
      </p:pic>
      <p:sp>
        <p:nvSpPr>
          <p:cNvPr id="12" name="矩形: 圆角 11">
            <a:extLst>
              <a:ext uri="{FF2B5EF4-FFF2-40B4-BE49-F238E27FC236}">
                <a16:creationId xmlns:a16="http://schemas.microsoft.com/office/drawing/2014/main" xmlns="" id="{CF7ACB05-C9D3-4C35-A75F-F802F1F6BE9E}"/>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CEDAB64E-4698-4A4F-92EF-95CE83AF576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386"/>
            <a:ext cx="12192000" cy="3034614"/>
          </a:xfrm>
          <a:prstGeom prst="rect">
            <a:avLst/>
          </a:prstGeom>
        </p:spPr>
      </p:pic>
    </p:spTree>
    <p:extLst>
      <p:ext uri="{BB962C8B-B14F-4D97-AF65-F5344CB8AC3E}">
        <p14:creationId xmlns:p14="http://schemas.microsoft.com/office/powerpoint/2010/main" val="372645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968F6F3D-51F5-4537-9B1E-2F535B57413B}"/>
              </a:ext>
            </a:extLst>
          </p:cNvPr>
          <p:cNvSpPr/>
          <p:nvPr userDrawn="1"/>
        </p:nvSpPr>
        <p:spPr>
          <a:xfrm>
            <a:off x="770466" y="693944"/>
            <a:ext cx="10684933" cy="584200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建筑物&#10;&#10;描述已自动生成">
            <a:extLst>
              <a:ext uri="{FF2B5EF4-FFF2-40B4-BE49-F238E27FC236}">
                <a16:creationId xmlns:a16="http://schemas.microsoft.com/office/drawing/2014/main" xmlns="" id="{33B018B4-E4B4-4578-8D5C-B61D7A7E8F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377206" y="4069849"/>
            <a:ext cx="3272806" cy="2965703"/>
          </a:xfrm>
          <a:prstGeom prst="rect">
            <a:avLst/>
          </a:prstGeom>
        </p:spPr>
      </p:pic>
    </p:spTree>
    <p:extLst>
      <p:ext uri="{BB962C8B-B14F-4D97-AF65-F5344CB8AC3E}">
        <p14:creationId xmlns:p14="http://schemas.microsoft.com/office/powerpoint/2010/main" val="11918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DF1C6DB9-6D25-4031-8C40-43847C727151}"/>
              </a:ext>
            </a:extLst>
          </p:cNvPr>
          <p:cNvSpPr/>
          <p:nvPr userDrawn="1"/>
        </p:nvSpPr>
        <p:spPr>
          <a:xfrm>
            <a:off x="352426" y="247650"/>
            <a:ext cx="11449050" cy="6457950"/>
          </a:xfrm>
          <a:prstGeom prst="roundRect">
            <a:avLst>
              <a:gd name="adj" fmla="val 11160"/>
            </a:avLst>
          </a:prstGeom>
          <a:solidFill>
            <a:schemeClr val="bg1">
              <a:alpha val="80000"/>
            </a:schemeClr>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795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descr="图片包含 建筑物&#10;&#10;描述已自动生成">
            <a:extLst>
              <a:ext uri="{FF2B5EF4-FFF2-40B4-BE49-F238E27FC236}">
                <a16:creationId xmlns:a16="http://schemas.microsoft.com/office/drawing/2014/main" xmlns="" id="{2EE63DD3-9C4B-44EE-B981-9F80E03CFA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1" t="7361" r="34429"/>
          <a:stretch/>
        </p:blipFill>
        <p:spPr>
          <a:xfrm>
            <a:off x="-69668" y="505097"/>
            <a:ext cx="7010400" cy="6352580"/>
          </a:xfrm>
          <a:prstGeom prst="rect">
            <a:avLst/>
          </a:prstGeom>
        </p:spPr>
      </p:pic>
      <p:pic>
        <p:nvPicPr>
          <p:cNvPr id="9" name="图片 8">
            <a:extLst>
              <a:ext uri="{FF2B5EF4-FFF2-40B4-BE49-F238E27FC236}">
                <a16:creationId xmlns:a16="http://schemas.microsoft.com/office/drawing/2014/main" xmlns="" id="{6F4D713A-9EB2-4E93-A067-73779C5E911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747"/>
          <a:stretch/>
        </p:blipFill>
        <p:spPr>
          <a:xfrm>
            <a:off x="0" y="3823063"/>
            <a:ext cx="12192000" cy="3034614"/>
          </a:xfrm>
          <a:prstGeom prst="rect">
            <a:avLst/>
          </a:prstGeom>
        </p:spPr>
      </p:pic>
      <p:sp>
        <p:nvSpPr>
          <p:cNvPr id="10" name="椭圆 9">
            <a:extLst>
              <a:ext uri="{FF2B5EF4-FFF2-40B4-BE49-F238E27FC236}">
                <a16:creationId xmlns:a16="http://schemas.microsoft.com/office/drawing/2014/main" xmlns="" id="{43F18BFA-EF68-4D9E-9C6B-0A7B87A27307}"/>
              </a:ext>
            </a:extLst>
          </p:cNvPr>
          <p:cNvSpPr>
            <a:spLocks noChangeAspect="1"/>
          </p:cNvSpPr>
          <p:nvPr userDrawn="1"/>
        </p:nvSpPr>
        <p:spPr>
          <a:xfrm>
            <a:off x="4826001"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xmlns="" id="{A7014AEA-4A2D-4D8D-9618-9DD3D4C60A6B}"/>
              </a:ext>
            </a:extLst>
          </p:cNvPr>
          <p:cNvSpPr>
            <a:spLocks noChangeAspect="1"/>
          </p:cNvSpPr>
          <p:nvPr userDrawn="1"/>
        </p:nvSpPr>
        <p:spPr>
          <a:xfrm>
            <a:off x="6424265"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xmlns="" id="{BD65941F-BE0E-4452-B31D-BFB11FFFAF9F}"/>
              </a:ext>
            </a:extLst>
          </p:cNvPr>
          <p:cNvSpPr>
            <a:spLocks noChangeAspect="1"/>
          </p:cNvSpPr>
          <p:nvPr userDrawn="1"/>
        </p:nvSpPr>
        <p:spPr>
          <a:xfrm>
            <a:off x="8022529"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A745324A-6EB2-455A-8460-D15EF7ADFBA3}"/>
              </a:ext>
            </a:extLst>
          </p:cNvPr>
          <p:cNvSpPr>
            <a:spLocks noChangeAspect="1"/>
          </p:cNvSpPr>
          <p:nvPr userDrawn="1"/>
        </p:nvSpPr>
        <p:spPr>
          <a:xfrm>
            <a:off x="9620793" y="1583266"/>
            <a:ext cx="1728000" cy="1728000"/>
          </a:xfrm>
          <a:prstGeom prst="ellipse">
            <a:avLst/>
          </a:prstGeom>
          <a:solidFill>
            <a:schemeClr val="bg1"/>
          </a:solidFill>
          <a:ln w="63500">
            <a:solidFill>
              <a:schemeClr val="accent4">
                <a:lumMod val="5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2592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包含 自然&#10;&#10;描述已自动生成">
            <a:extLst>
              <a:ext uri="{FF2B5EF4-FFF2-40B4-BE49-F238E27FC236}">
                <a16:creationId xmlns:a16="http://schemas.microsoft.com/office/drawing/2014/main" xmlns="" id="{28281FD6-A688-4D57-877E-49AF2FC5D3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xmlns="" id="{2C58152F-F9D9-436F-B316-27B0346295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0200" y="266700"/>
            <a:ext cx="1285577" cy="1285577"/>
          </a:xfrm>
          <a:prstGeom prst="rect">
            <a:avLst/>
          </a:prstGeom>
        </p:spPr>
      </p:pic>
    </p:spTree>
    <p:extLst>
      <p:ext uri="{BB962C8B-B14F-4D97-AF65-F5344CB8AC3E}">
        <p14:creationId xmlns:p14="http://schemas.microsoft.com/office/powerpoint/2010/main" val="44014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包含 自然&#10;&#10;描述已自动生成">
            <a:extLst>
              <a:ext uri="{FF2B5EF4-FFF2-40B4-BE49-F238E27FC236}">
                <a16:creationId xmlns:a16="http://schemas.microsoft.com/office/drawing/2014/main" xmlns="" id="{28281FD6-A688-4D57-877E-49AF2FC5D3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Tree>
    <p:extLst>
      <p:ext uri="{BB962C8B-B14F-4D97-AF65-F5344CB8AC3E}">
        <p14:creationId xmlns:p14="http://schemas.microsoft.com/office/powerpoint/2010/main" val="7812065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25551754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06229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4" descr="S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96439" y="3786188"/>
            <a:ext cx="121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descr="S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05925" y="2714626"/>
            <a:ext cx="121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descr="S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24813" y="2286001"/>
            <a:ext cx="121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7" descr="S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39063" y="3857626"/>
            <a:ext cx="121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8" descr="S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38875" y="3929063"/>
            <a:ext cx="121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7"/>
          <p:cNvSpPr>
            <a:spLocks noChangeArrowheads="1" noChangeShapeType="1" noTextEdit="1"/>
          </p:cNvSpPr>
          <p:nvPr/>
        </p:nvSpPr>
        <p:spPr bwMode="auto">
          <a:xfrm>
            <a:off x="465826" y="465826"/>
            <a:ext cx="9740213" cy="86399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a:ln w="19050">
                  <a:solidFill>
                    <a:srgbClr val="33CCCC"/>
                  </a:solidFill>
                  <a:round/>
                  <a:headEnd/>
                  <a:tailEnd/>
                </a:ln>
                <a:solidFill>
                  <a:srgbClr val="00B0F0"/>
                </a:solidFill>
                <a:effectLst>
                  <a:outerShdw dist="35921" dir="2700000" algn="ctr" rotWithShape="0">
                    <a:srgbClr val="990000"/>
                  </a:outerShdw>
                </a:effectLst>
                <a:uLnTx/>
                <a:uFillTx/>
                <a:latin typeface="Times New Roman"/>
                <a:ea typeface="+mn-ea"/>
                <a:cs typeface="Times New Roman"/>
              </a:rPr>
              <a:t>NHIỆT LIỆT CHÀO MỪNG </a:t>
            </a:r>
            <a:r>
              <a:rPr kumimoji="0" lang="en-US" sz="2800" b="1" i="0" u="none" strike="noStrike" kern="10" cap="none" spc="0" normalizeH="0" baseline="0" noProof="0" smtClean="0">
                <a:ln w="19050">
                  <a:solidFill>
                    <a:srgbClr val="33CCCC"/>
                  </a:solidFill>
                  <a:round/>
                  <a:headEnd/>
                  <a:tailEnd/>
                </a:ln>
                <a:solidFill>
                  <a:srgbClr val="00B0F0"/>
                </a:solidFill>
                <a:effectLst>
                  <a:outerShdw dist="35921" dir="2700000" algn="ctr" rotWithShape="0">
                    <a:srgbClr val="990000"/>
                  </a:outerShdw>
                </a:effectLst>
                <a:uLnTx/>
                <a:uFillTx/>
                <a:latin typeface="Times New Roman"/>
                <a:ea typeface="+mn-ea"/>
                <a:cs typeface="Times New Roman"/>
              </a:rPr>
              <a:t>  </a:t>
            </a:r>
            <a:r>
              <a:rPr kumimoji="0" lang="en-US" sz="2800" b="1" i="0" u="none" strike="noStrike" kern="10" cap="none" spc="0" normalizeH="0" baseline="0" noProof="0">
                <a:ln w="19050">
                  <a:solidFill>
                    <a:srgbClr val="33CCCC"/>
                  </a:solidFill>
                  <a:round/>
                  <a:headEnd/>
                  <a:tailEnd/>
                </a:ln>
                <a:solidFill>
                  <a:srgbClr val="00B0F0"/>
                </a:solidFill>
                <a:effectLst>
                  <a:outerShdw dist="35921" dir="2700000" algn="ctr" rotWithShape="0">
                    <a:srgbClr val="990000"/>
                  </a:outerShdw>
                </a:effectLst>
                <a:uLnTx/>
                <a:uFillTx/>
                <a:latin typeface="Times New Roman"/>
                <a:ea typeface="+mn-ea"/>
                <a:cs typeface="Times New Roman"/>
              </a:rPr>
              <a:t>CÁC THẦY CÔ VỀ THĂM LỚP</a:t>
            </a:r>
          </a:p>
        </p:txBody>
      </p:sp>
      <p:pic>
        <p:nvPicPr>
          <p:cNvPr id="3081" name="Picture 18" descr="Ảnh1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81125" y="5508626"/>
            <a:ext cx="2362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2143125" y="1754188"/>
            <a:ext cx="7239000" cy="738662"/>
          </a:xfrm>
          <a:prstGeom prst="rect">
            <a:avLst/>
          </a:prstGeom>
          <a:noFill/>
          <a:ln w="9525">
            <a:noFill/>
            <a:miter lim="800000"/>
            <a:headEnd/>
            <a:tailEnd/>
          </a:ln>
        </p:spPr>
        <p:txBody>
          <a:bodyPr lIns="91435" tIns="45719" rIns="91435" bIns="45719">
            <a:spAutoFit/>
          </a:bodyPr>
          <a:lstStyle/>
          <a:p>
            <a:pPr lvl="1" algn="ctr" eaLnBrk="0" hangingPunct="0">
              <a:defRPr/>
            </a:pPr>
            <a:r>
              <a:rPr kumimoji="0" lang="en-US" sz="4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TIẾNG</a:t>
            </a:r>
            <a:r>
              <a:rPr kumimoji="0" lang="en-US" sz="42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VIỆT </a:t>
            </a:r>
            <a:r>
              <a:rPr kumimoji="0" lang="en-US" sz="4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4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Lớp</a:t>
            </a:r>
            <a:r>
              <a:rPr kumimoji="0" lang="en-US" sz="4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a:t>
            </a:r>
            <a:endParaRPr kumimoji="0" lang="en-US" sz="4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28" name="TextBox 27"/>
          <p:cNvSpPr txBox="1">
            <a:spLocks noChangeArrowheads="1"/>
          </p:cNvSpPr>
          <p:nvPr/>
        </p:nvSpPr>
        <p:spPr bwMode="auto">
          <a:xfrm>
            <a:off x="2111377" y="3700463"/>
            <a:ext cx="8785225"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3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Giáo</a:t>
            </a:r>
            <a:r>
              <a:rPr kumimoji="0" lang="en-US" altLang="en-US" sz="3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0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viên</a:t>
            </a:r>
            <a:r>
              <a:rPr kumimoji="0" lang="en-US" altLang="en-US" sz="3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lang="en-US" altLang="en-US" sz="3000" b="1" i="1" dirty="0" err="1" smtClean="0">
                <a:solidFill>
                  <a:prstClr val="black"/>
                </a:solidFill>
                <a:latin typeface="Times New Roman" pitchFamily="18" charset="0"/>
                <a:cs typeface="Times New Roman" pitchFamily="18" charset="0"/>
              </a:rPr>
              <a:t>Phạm</a:t>
            </a:r>
            <a:r>
              <a:rPr lang="en-US" altLang="en-US" sz="3000" b="1" i="1" dirty="0" smtClean="0">
                <a:solidFill>
                  <a:prstClr val="black"/>
                </a:solidFill>
                <a:latin typeface="Times New Roman" pitchFamily="18" charset="0"/>
                <a:cs typeface="Times New Roman" pitchFamily="18" charset="0"/>
              </a:rPr>
              <a:t> </a:t>
            </a:r>
            <a:r>
              <a:rPr lang="en-US" altLang="en-US" sz="3000" b="1" i="1" dirty="0" err="1" smtClean="0">
                <a:solidFill>
                  <a:prstClr val="black"/>
                </a:solidFill>
                <a:latin typeface="Times New Roman" pitchFamily="18" charset="0"/>
                <a:cs typeface="Times New Roman" pitchFamily="18" charset="0"/>
              </a:rPr>
              <a:t>Thị</a:t>
            </a:r>
            <a:r>
              <a:rPr lang="en-US" altLang="en-US" sz="3000" b="1" i="1" dirty="0" smtClean="0">
                <a:solidFill>
                  <a:prstClr val="black"/>
                </a:solidFill>
                <a:latin typeface="Times New Roman" pitchFamily="18" charset="0"/>
                <a:cs typeface="Times New Roman" pitchFamily="18" charset="0"/>
              </a:rPr>
              <a:t> </a:t>
            </a:r>
            <a:r>
              <a:rPr lang="en-US" altLang="en-US" sz="3000" b="1" i="1" dirty="0" err="1" smtClean="0">
                <a:solidFill>
                  <a:prstClr val="black"/>
                </a:solidFill>
                <a:latin typeface="Times New Roman" pitchFamily="18" charset="0"/>
                <a:cs typeface="Times New Roman" pitchFamily="18" charset="0"/>
              </a:rPr>
              <a:t>Hương</a:t>
            </a:r>
            <a:endParaRPr kumimoji="0" lang="en-US" altLang="en-US" sz="3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9" name="TextBox 28"/>
          <p:cNvSpPr txBox="1">
            <a:spLocks noChangeArrowheads="1"/>
          </p:cNvSpPr>
          <p:nvPr/>
        </p:nvSpPr>
        <p:spPr bwMode="auto">
          <a:xfrm>
            <a:off x="3743328" y="5649481"/>
            <a:ext cx="5214937"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Năm</a:t>
            </a:r>
            <a:r>
              <a:rPr kumimoji="0" lang="en-US" alt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alt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202</a:t>
            </a:r>
            <a:r>
              <a:rPr lang="en-US" altLang="en-US" sz="2800" b="1" i="1" dirty="0">
                <a:solidFill>
                  <a:prstClr val="black"/>
                </a:solidFill>
                <a:latin typeface="Times New Roman" pitchFamily="18" charset="0"/>
                <a:cs typeface="Times New Roman" pitchFamily="18" charset="0"/>
              </a:rPr>
              <a:t>4</a:t>
            </a:r>
            <a:r>
              <a:rPr kumimoji="0" lang="en-US" altLang="en-US" sz="2800" b="1"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alt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1"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202</a:t>
            </a:r>
            <a:r>
              <a:rPr lang="en-US" altLang="en-US" sz="2800" b="1" i="1" dirty="0">
                <a:solidFill>
                  <a:prstClr val="black"/>
                </a:solidFill>
                <a:latin typeface="Times New Roman" pitchFamily="18" charset="0"/>
                <a:cs typeface="Times New Roman" pitchFamily="18" charset="0"/>
              </a:rPr>
              <a:t>5</a:t>
            </a:r>
            <a:endParaRPr kumimoji="0" lang="en-US" alt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0" name="Rectangle 29"/>
          <p:cNvSpPr/>
          <p:nvPr/>
        </p:nvSpPr>
        <p:spPr>
          <a:xfrm>
            <a:off x="1666820" y="2568210"/>
            <a:ext cx="7929619" cy="707884"/>
          </a:xfrm>
          <a:prstGeom prst="rect">
            <a:avLst/>
          </a:prstGeom>
          <a:solidFill>
            <a:schemeClr val="bg1"/>
          </a:solidFill>
        </p:spPr>
        <p:txBody>
          <a:bodyPr lIns="91435" tIns="45719" rIns="91435"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51" normalizeH="0" baseline="0" noProof="0" dirty="0">
              <a:ln w="11430"/>
              <a:solidFill>
                <a:srgbClr val="FF0000"/>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74688905"/>
      </p:ext>
    </p:extLst>
  </p:cSld>
  <p:clrMapOvr>
    <a:masterClrMapping/>
  </p:clrMapOvr>
  <p:transition advTm="328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FF6C470E-9066-4A32-A239-561CB7A9BEEF}"/>
              </a:ext>
            </a:extLst>
          </p:cNvPr>
          <p:cNvPicPr>
            <a:picLocks noChangeAspect="1"/>
          </p:cNvPicPr>
          <p:nvPr/>
        </p:nvPicPr>
        <p:blipFill rotWithShape="1">
          <a:blip r:embed="rId3">
            <a:extLst>
              <a:ext uri="{28A0092B-C50C-407E-A947-70E740481C1C}">
                <a14:useLocalDpi xmlns:a14="http://schemas.microsoft.com/office/drawing/2010/main" val="0"/>
              </a:ext>
            </a:extLst>
          </a:blip>
          <a:srcRect t="16916" b="16617"/>
          <a:stretch/>
        </p:blipFill>
        <p:spPr>
          <a:xfrm>
            <a:off x="942975" y="2855835"/>
            <a:ext cx="4807792" cy="3195626"/>
          </a:xfrm>
          <a:prstGeom prst="rect">
            <a:avLst/>
          </a:prstGeom>
        </p:spPr>
      </p:pic>
      <p:sp>
        <p:nvSpPr>
          <p:cNvPr id="5" name="TextBox 4">
            <a:extLst>
              <a:ext uri="{FF2B5EF4-FFF2-40B4-BE49-F238E27FC236}">
                <a16:creationId xmlns:a16="http://schemas.microsoft.com/office/drawing/2014/main" xmlns="" id="{D6451CAD-A80E-47C4-8550-CACB2E0D7FB9}"/>
              </a:ext>
            </a:extLst>
          </p:cNvPr>
          <p:cNvSpPr txBox="1"/>
          <p:nvPr/>
        </p:nvSpPr>
        <p:spPr>
          <a:xfrm>
            <a:off x="4664364" y="858981"/>
            <a:ext cx="6151418" cy="3116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hảo luận nhóm </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ts val="19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ìm từ khó </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endPar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nghỉ</a:t>
            </a:r>
            <a:endPar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ừ chưa hiểu nghĩa </a:t>
            </a:r>
            <a:endPar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9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ách đọc mỗi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0468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3">
            <a:extLst>
              <a:ext uri="{FF2B5EF4-FFF2-40B4-BE49-F238E27FC236}">
                <a16:creationId xmlns:a16="http://schemas.microsoft.com/office/drawing/2014/main" xmlns="" id="{0AA62BB4-087A-4B7E-BBB5-FB3FAB4CF331}"/>
              </a:ext>
            </a:extLst>
          </p:cNvPr>
          <p:cNvSpPr/>
          <p:nvPr/>
        </p:nvSpPr>
        <p:spPr>
          <a:xfrm>
            <a:off x="3473484" y="802439"/>
            <a:ext cx="5615097" cy="1035597"/>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LUYỆN ĐỌC CÂU</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DÀI</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E210D71-44D9-46FC-A5F3-34D46F354ECF}"/>
              </a:ext>
            </a:extLst>
          </p:cNvPr>
          <p:cNvSpPr/>
          <p:nvPr/>
        </p:nvSpPr>
        <p:spPr>
          <a:xfrm>
            <a:off x="785137" y="1570182"/>
            <a:ext cx="10427808" cy="2638094"/>
          </a:xfrm>
          <a:prstGeom prst="rect">
            <a:avLst/>
          </a:prstGeom>
          <a:ln>
            <a:noFill/>
          </a:ln>
        </p:spPr>
        <p:txBody>
          <a:bodyPr wrap="square">
            <a:spAutoFit/>
          </a:bodyPr>
          <a:lstStyle/>
          <a:p>
            <a:pPr algn="just">
              <a:lnSpc>
                <a:spcPct val="120000"/>
              </a:lnSpc>
              <a:spcAft>
                <a:spcPts val="800"/>
              </a:spcAft>
            </a:pPr>
            <a:endParaRPr lang="en-US" sz="36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07000"/>
              </a:lnSpc>
            </a:pPr>
            <a:r>
              <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Sét</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cầm</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lưỡi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tầm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sét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hùng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hổ</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chưa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kịp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địch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ong</a:t>
            </a:r>
            <a:r>
              <a:rPr lang="en-US" sz="3600" b="1" dirty="0">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dirty="0">
                <a:latin typeface="Times New Roman" panose="02020603050405020304" pitchFamily="18" charset="0"/>
                <a:ea typeface="Calibri" panose="020F0502020204030204" pitchFamily="34" charset="0"/>
                <a:cs typeface="Times New Roman" panose="02020603050405020304" pitchFamily="18" charset="0"/>
              </a:rPr>
              <a:t> bay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túi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bụi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1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5300"/>
          </a:xfrm>
          <a:prstGeom prst="rect">
            <a:avLst/>
          </a:prstGeom>
        </p:spPr>
      </p:pic>
    </p:spTree>
    <p:extLst>
      <p:ext uri="{BB962C8B-B14F-4D97-AF65-F5344CB8AC3E}">
        <p14:creationId xmlns:p14="http://schemas.microsoft.com/office/powerpoint/2010/main" val="73718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EA65817A-1E8D-4274-98E4-B69B1FD00AB9}"/>
              </a:ext>
            </a:extLst>
          </p:cNvPr>
          <p:cNvGrpSpPr/>
          <p:nvPr/>
        </p:nvGrpSpPr>
        <p:grpSpPr>
          <a:xfrm>
            <a:off x="5833020" y="1633977"/>
            <a:ext cx="5158854" cy="2613541"/>
            <a:chOff x="6138355" y="864494"/>
            <a:chExt cx="5158854" cy="2613541"/>
          </a:xfrm>
        </p:grpSpPr>
        <p:sp>
          <p:nvSpPr>
            <p:cNvPr id="8" name="Rounded Rectangle 40">
              <a:extLst>
                <a:ext uri="{FF2B5EF4-FFF2-40B4-BE49-F238E27FC236}">
                  <a16:creationId xmlns:a16="http://schemas.microsoft.com/office/drawing/2014/main" xmlns="" id="{092CEEC6-1891-4A48-904D-D538506CE20B}"/>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algn="ctr">
                <a:lnSpc>
                  <a:spcPct val="150000"/>
                </a:lnSpc>
                <a:buSzPts val="2800"/>
                <a:defRPr/>
              </a:pPr>
              <a:endParaRPr lang="en-US" sz="2800" b="1">
                <a:ln w="28575">
                  <a:solidFill>
                    <a:prstClr val="white"/>
                  </a:solidFill>
                </a:ln>
                <a:solidFill>
                  <a:srgbClr val="006600"/>
                </a:solidFill>
                <a:latin typeface="SVN-Cookies" panose="02040603050506020204" pitchFamily="18" charset="0"/>
              </a:endParaRPr>
            </a:p>
          </p:txBody>
        </p:sp>
        <p:pic>
          <p:nvPicPr>
            <p:cNvPr id="9" name="Picture 8">
              <a:extLst>
                <a:ext uri="{FF2B5EF4-FFF2-40B4-BE49-F238E27FC236}">
                  <a16:creationId xmlns:a16="http://schemas.microsoft.com/office/drawing/2014/main" xmlns="" id="{3F5F426F-188C-47AE-BF5D-B8406F8659D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11" name="Picture 10">
            <a:extLst>
              <a:ext uri="{FF2B5EF4-FFF2-40B4-BE49-F238E27FC236}">
                <a16:creationId xmlns:a16="http://schemas.microsoft.com/office/drawing/2014/main" xmlns="" id="{B29F8EC9-85B6-4E4A-8B04-9C69F88BB704}"/>
              </a:ext>
            </a:extLst>
          </p:cNvPr>
          <p:cNvPicPr>
            <a:picLocks noChangeAspect="1"/>
          </p:cNvPicPr>
          <p:nvPr/>
        </p:nvPicPr>
        <p:blipFill>
          <a:blip r:embed="rId5"/>
          <a:stretch>
            <a:fillRect/>
          </a:stretch>
        </p:blipFill>
        <p:spPr>
          <a:xfrm>
            <a:off x="3926954" y="802475"/>
            <a:ext cx="4054191" cy="859611"/>
          </a:xfrm>
          <a:prstGeom prst="rect">
            <a:avLst/>
          </a:prstGeom>
        </p:spPr>
      </p:pic>
      <p:pic>
        <p:nvPicPr>
          <p:cNvPr id="12" name="Picture 11">
            <a:extLst>
              <a:ext uri="{FF2B5EF4-FFF2-40B4-BE49-F238E27FC236}">
                <a16:creationId xmlns:a16="http://schemas.microsoft.com/office/drawing/2014/main" xmlns="" id="{AC0481E9-2352-4864-8DA7-59E9ACA5E1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3" name="Picture 12">
            <a:extLst>
              <a:ext uri="{FF2B5EF4-FFF2-40B4-BE49-F238E27FC236}">
                <a16:creationId xmlns:a16="http://schemas.microsoft.com/office/drawing/2014/main" xmlns="" id="{2C9EF109-3247-4456-AC82-A3A0B661F1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4" name="Picture 13">
            <a:extLst>
              <a:ext uri="{FF2B5EF4-FFF2-40B4-BE49-F238E27FC236}">
                <a16:creationId xmlns:a16="http://schemas.microsoft.com/office/drawing/2014/main" xmlns="" id="{6B76DEE2-52D8-4FAE-A4C1-CDC0141DB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420719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B60D3890-27FE-4A40-8802-12B0CF5A39B6}"/>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539468" y="1776532"/>
            <a:ext cx="5334618" cy="2683825"/>
          </a:xfrm>
          <a:prstGeom prst="rect">
            <a:avLst/>
          </a:prstGeom>
        </p:spPr>
      </p:pic>
      <p:pic>
        <p:nvPicPr>
          <p:cNvPr id="16" name="Picture 15">
            <a:extLst>
              <a:ext uri="{FF2B5EF4-FFF2-40B4-BE49-F238E27FC236}">
                <a16:creationId xmlns:a16="http://schemas.microsoft.com/office/drawing/2014/main" xmlns="" id="{FF6C470E-9066-4A32-A239-561CB7A9BEEF}"/>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942975" y="2855835"/>
            <a:ext cx="4807792" cy="3195626"/>
          </a:xfrm>
          <a:prstGeom prst="rect">
            <a:avLst/>
          </a:prstGeom>
        </p:spPr>
      </p:pic>
      <p:pic>
        <p:nvPicPr>
          <p:cNvPr id="17" name="Picture 16">
            <a:extLst>
              <a:ext uri="{FF2B5EF4-FFF2-40B4-BE49-F238E27FC236}">
                <a16:creationId xmlns:a16="http://schemas.microsoft.com/office/drawing/2014/main" xmlns="" id="{D0397A74-9235-4DE9-B5FD-D31EC4140C4E}"/>
              </a:ext>
            </a:extLst>
          </p:cNvPr>
          <p:cNvPicPr>
            <a:picLocks noChangeAspect="1"/>
          </p:cNvPicPr>
          <p:nvPr/>
        </p:nvPicPr>
        <p:blipFill>
          <a:blip r:embed="rId6"/>
          <a:stretch>
            <a:fillRect/>
          </a:stretch>
        </p:blipFill>
        <p:spPr>
          <a:xfrm>
            <a:off x="3534794" y="830658"/>
            <a:ext cx="4462659" cy="1158340"/>
          </a:xfrm>
          <a:prstGeom prst="rect">
            <a:avLst/>
          </a:prstGeom>
        </p:spPr>
      </p:pic>
    </p:spTree>
    <p:extLst>
      <p:ext uri="{BB962C8B-B14F-4D97-AF65-F5344CB8AC3E}">
        <p14:creationId xmlns:p14="http://schemas.microsoft.com/office/powerpoint/2010/main" val="131929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80000">
                                          <p:cBhvr additive="base">
                                            <p:cTn id="7"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BF900418-DF07-441F-9DBB-7BB014B78E9C}"/>
              </a:ext>
            </a:extLst>
          </p:cNvPr>
          <p:cNvSpPr txBox="1"/>
          <p:nvPr/>
        </p:nvSpPr>
        <p:spPr>
          <a:xfrm>
            <a:off x="1531304" y="1553226"/>
            <a:ext cx="1008919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B518B"/>
                </a:solidFill>
                <a:effectLst/>
                <a:uLnTx/>
                <a:uFillTx/>
                <a:latin typeface="Arial-Rounded" panose="020B0500000000000000" pitchFamily="34" charset="0"/>
                <a:ea typeface="Arial-Rounded" panose="020B0500000000000000" pitchFamily="34" charset="0"/>
                <a:cs typeface="Arial-Rounded" panose="020B0500000000000000" pitchFamily="34" charset="0"/>
              </a:rPr>
              <a:t>3. Đội quân của cóc và đội quân nhà Trời đã giao chiến với nhau như thế nào?</a:t>
            </a:r>
          </a:p>
        </p:txBody>
      </p:sp>
      <p:pic>
        <p:nvPicPr>
          <p:cNvPr id="15" name="Picture 14">
            <a:extLst>
              <a:ext uri="{FF2B5EF4-FFF2-40B4-BE49-F238E27FC236}">
                <a16:creationId xmlns:a16="http://schemas.microsoft.com/office/drawing/2014/main" xmlns="" id="{C2D6DACA-234D-4E74-85B8-0E4721EC0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sp>
        <p:nvSpPr>
          <p:cNvPr id="16" name="TextBox 15">
            <a:extLst>
              <a:ext uri="{FF2B5EF4-FFF2-40B4-BE49-F238E27FC236}">
                <a16:creationId xmlns:a16="http://schemas.microsoft.com/office/drawing/2014/main" xmlns="" id="{FF8A12F6-A75A-4056-B515-D4FE27CDC130}"/>
              </a:ext>
            </a:extLst>
          </p:cNvPr>
          <p:cNvSpPr txBox="1"/>
          <p:nvPr/>
        </p:nvSpPr>
        <p:spPr>
          <a:xfrm>
            <a:off x="923924" y="2696810"/>
            <a:ext cx="10696575" cy="2962513"/>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Cóc đánh trống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trời sai gà ra trị cóc.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Gà bay ra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cáo nhảy tới cắn cổ, tha đi.</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sai chó ra bắt cáo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ừa đến cửa, gấu quật chó chết tươi.</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Thần Sét ra trị gấu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Ong đốt túi bụi.</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Thần nhảy vào chum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=&gt;</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cua </a:t>
            </a: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kẹp</a:t>
            </a:r>
            <a:endPar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Thần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nhảy khỏi chum </a:t>
            </a:r>
            <a:r>
              <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=&gt;</a:t>
            </a: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cọp vồ.</a:t>
            </a:r>
          </a:p>
        </p:txBody>
      </p:sp>
    </p:spTree>
    <p:extLst>
      <p:ext uri="{BB962C8B-B14F-4D97-AF65-F5344CB8AC3E}">
        <p14:creationId xmlns:p14="http://schemas.microsoft.com/office/powerpoint/2010/main" val="8027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BF900418-DF07-441F-9DBB-7BB014B78E9C}"/>
              </a:ext>
            </a:extLst>
          </p:cNvPr>
          <p:cNvSpPr txBox="1"/>
          <p:nvPr/>
        </p:nvSpPr>
        <p:spPr>
          <a:xfrm>
            <a:off x="1531304" y="1600851"/>
            <a:ext cx="1008919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1B518B"/>
                </a:solidFill>
                <a:effectLst/>
                <a:uLnTx/>
                <a:uFillTx/>
                <a:latin typeface="Arial-Rounded" panose="020B0500000000000000" pitchFamily="34" charset="0"/>
                <a:ea typeface="Arial-Rounded" panose="020B0500000000000000" pitchFamily="34" charset="0"/>
                <a:cs typeface="Arial-Rounded" panose="020B0500000000000000" pitchFamily="34" charset="0"/>
              </a:rPr>
              <a:t>5. Tìm ý tương ứng với mỗi đoạn trong câu chuyện Cóc kiện Trời</a:t>
            </a:r>
          </a:p>
        </p:txBody>
      </p:sp>
      <p:pic>
        <p:nvPicPr>
          <p:cNvPr id="15" name="Picture 14">
            <a:extLst>
              <a:ext uri="{FF2B5EF4-FFF2-40B4-BE49-F238E27FC236}">
                <a16:creationId xmlns:a16="http://schemas.microsoft.com/office/drawing/2014/main" xmlns="" id="{C2D6DACA-234D-4E74-85B8-0E4721EC07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21" t="4476" r="21482" b="4440"/>
          <a:stretch/>
        </p:blipFill>
        <p:spPr>
          <a:xfrm>
            <a:off x="801393" y="1390319"/>
            <a:ext cx="736203" cy="1005840"/>
          </a:xfrm>
          <a:prstGeom prst="rect">
            <a:avLst/>
          </a:prstGeom>
        </p:spPr>
      </p:pic>
      <p:pic>
        <p:nvPicPr>
          <p:cNvPr id="3" name="Picture 2">
            <a:extLst>
              <a:ext uri="{FF2B5EF4-FFF2-40B4-BE49-F238E27FC236}">
                <a16:creationId xmlns:a16="http://schemas.microsoft.com/office/drawing/2014/main" xmlns="" id="{89A039D8-2CAD-442A-9BD8-529D9C5B56B0}"/>
              </a:ext>
            </a:extLst>
          </p:cNvPr>
          <p:cNvPicPr>
            <a:picLocks noChangeAspect="1"/>
          </p:cNvPicPr>
          <p:nvPr/>
        </p:nvPicPr>
        <p:blipFill>
          <a:blip r:embed="rId4"/>
          <a:stretch>
            <a:fillRect/>
          </a:stretch>
        </p:blipFill>
        <p:spPr>
          <a:xfrm>
            <a:off x="1785937" y="2890837"/>
            <a:ext cx="8719223" cy="2319338"/>
          </a:xfrm>
          <a:prstGeom prst="rect">
            <a:avLst/>
          </a:prstGeom>
        </p:spPr>
      </p:pic>
      <p:cxnSp>
        <p:nvCxnSpPr>
          <p:cNvPr id="5" name="Straight Arrow Connector 4">
            <a:extLst>
              <a:ext uri="{FF2B5EF4-FFF2-40B4-BE49-F238E27FC236}">
                <a16:creationId xmlns:a16="http://schemas.microsoft.com/office/drawing/2014/main" xmlns="" id="{AAD1D51C-897B-4000-9189-983FFA637F5E}"/>
              </a:ext>
            </a:extLst>
          </p:cNvPr>
          <p:cNvCxnSpPr/>
          <p:nvPr/>
        </p:nvCxnSpPr>
        <p:spPr>
          <a:xfrm>
            <a:off x="5848350" y="3733800"/>
            <a:ext cx="438150" cy="13239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297B8F47-C23F-4157-985D-BE43A811E233}"/>
              </a:ext>
            </a:extLst>
          </p:cNvPr>
          <p:cNvCxnSpPr>
            <a:cxnSpLocks/>
          </p:cNvCxnSpPr>
          <p:nvPr/>
        </p:nvCxnSpPr>
        <p:spPr>
          <a:xfrm flipV="1">
            <a:off x="5915025" y="3733800"/>
            <a:ext cx="381000" cy="571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C35FE420-ABD7-4DE1-BFE6-1C44F7430D80}"/>
              </a:ext>
            </a:extLst>
          </p:cNvPr>
          <p:cNvCxnSpPr>
            <a:cxnSpLocks/>
          </p:cNvCxnSpPr>
          <p:nvPr/>
        </p:nvCxnSpPr>
        <p:spPr>
          <a:xfrm flipV="1">
            <a:off x="5915025" y="4419600"/>
            <a:ext cx="381000" cy="571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5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24AA8BD-75BF-4792-91FA-CDBE2DBB3115}"/>
              </a:ext>
            </a:extLst>
          </p:cNvPr>
          <p:cNvSpPr txBox="1"/>
          <p:nvPr/>
        </p:nvSpPr>
        <p:spPr>
          <a:xfrm>
            <a:off x="902584" y="852878"/>
            <a:ext cx="1057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chính</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4F171FA-6BB8-4271-BA27-CAD8627F43B2}"/>
              </a:ext>
            </a:extLst>
          </p:cNvPr>
          <p:cNvSpPr/>
          <p:nvPr/>
        </p:nvSpPr>
        <p:spPr>
          <a:xfrm>
            <a:off x="1171254" y="1710546"/>
            <a:ext cx="9779530" cy="3080676"/>
          </a:xfrm>
          <a:custGeom>
            <a:avLst/>
            <a:gdLst>
              <a:gd name="connsiteX0" fmla="*/ 0 w 9779530"/>
              <a:gd name="connsiteY0" fmla="*/ 153787 h 3080676"/>
              <a:gd name="connsiteX1" fmla="*/ 153787 w 9779530"/>
              <a:gd name="connsiteY1" fmla="*/ 0 h 3080676"/>
              <a:gd name="connsiteX2" fmla="*/ 9625743 w 9779530"/>
              <a:gd name="connsiteY2" fmla="*/ 0 h 3080676"/>
              <a:gd name="connsiteX3" fmla="*/ 9779530 w 9779530"/>
              <a:gd name="connsiteY3" fmla="*/ 153787 h 3080676"/>
              <a:gd name="connsiteX4" fmla="*/ 9779530 w 9779530"/>
              <a:gd name="connsiteY4" fmla="*/ 2926889 h 3080676"/>
              <a:gd name="connsiteX5" fmla="*/ 9625743 w 9779530"/>
              <a:gd name="connsiteY5" fmla="*/ 3080676 h 3080676"/>
              <a:gd name="connsiteX6" fmla="*/ 153787 w 9779530"/>
              <a:gd name="connsiteY6" fmla="*/ 3080676 h 3080676"/>
              <a:gd name="connsiteX7" fmla="*/ 0 w 9779530"/>
              <a:gd name="connsiteY7" fmla="*/ 2926889 h 3080676"/>
              <a:gd name="connsiteX8" fmla="*/ 0 w 9779530"/>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9530" h="3080676" fill="none" extrusionOk="0">
                <a:moveTo>
                  <a:pt x="0" y="153787"/>
                </a:moveTo>
                <a:cubicBezTo>
                  <a:pt x="-532" y="70746"/>
                  <a:pt x="56479" y="6064"/>
                  <a:pt x="153787" y="0"/>
                </a:cubicBezTo>
                <a:cubicBezTo>
                  <a:pt x="3262431" y="46004"/>
                  <a:pt x="7948038" y="-130779"/>
                  <a:pt x="9625743" y="0"/>
                </a:cubicBezTo>
                <a:cubicBezTo>
                  <a:pt x="9719642" y="-3176"/>
                  <a:pt x="9764855" y="74925"/>
                  <a:pt x="9779530" y="153787"/>
                </a:cubicBezTo>
                <a:cubicBezTo>
                  <a:pt x="9649634" y="837214"/>
                  <a:pt x="9705468" y="2194704"/>
                  <a:pt x="9779530" y="2926889"/>
                </a:cubicBezTo>
                <a:cubicBezTo>
                  <a:pt x="9775828" y="3005499"/>
                  <a:pt x="9714344" y="3072753"/>
                  <a:pt x="9625743" y="3080676"/>
                </a:cubicBezTo>
                <a:cubicBezTo>
                  <a:pt x="7640148" y="2937084"/>
                  <a:pt x="1981918" y="3131913"/>
                  <a:pt x="153787" y="3080676"/>
                </a:cubicBezTo>
                <a:cubicBezTo>
                  <a:pt x="67113" y="3078510"/>
                  <a:pt x="2180" y="3011681"/>
                  <a:pt x="0" y="2926889"/>
                </a:cubicBezTo>
                <a:cubicBezTo>
                  <a:pt x="-11777" y="1666039"/>
                  <a:pt x="73841" y="660848"/>
                  <a:pt x="0" y="153787"/>
                </a:cubicBezTo>
                <a:close/>
              </a:path>
              <a:path w="9779530" h="3080676" stroke="0" extrusionOk="0">
                <a:moveTo>
                  <a:pt x="0" y="153787"/>
                </a:moveTo>
                <a:cubicBezTo>
                  <a:pt x="10736" y="69447"/>
                  <a:pt x="65951" y="-761"/>
                  <a:pt x="153787" y="0"/>
                </a:cubicBezTo>
                <a:cubicBezTo>
                  <a:pt x="3291695" y="43276"/>
                  <a:pt x="6201096" y="12265"/>
                  <a:pt x="9625743" y="0"/>
                </a:cubicBezTo>
                <a:cubicBezTo>
                  <a:pt x="9713073" y="2537"/>
                  <a:pt x="9786759" y="57930"/>
                  <a:pt x="9779530" y="153787"/>
                </a:cubicBezTo>
                <a:cubicBezTo>
                  <a:pt x="9806075" y="452882"/>
                  <a:pt x="9905158" y="2458800"/>
                  <a:pt x="9779530" y="2926889"/>
                </a:cubicBezTo>
                <a:cubicBezTo>
                  <a:pt x="9780366" y="3021360"/>
                  <a:pt x="9714662" y="3077998"/>
                  <a:pt x="9625743" y="3080676"/>
                </a:cubicBezTo>
                <a:cubicBezTo>
                  <a:pt x="8532635" y="2915791"/>
                  <a:pt x="1312735"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Content Placeholder 2">
            <a:extLst>
              <a:ext uri="{FF2B5EF4-FFF2-40B4-BE49-F238E27FC236}">
                <a16:creationId xmlns:a16="http://schemas.microsoft.com/office/drawing/2014/main" xmlns="" id="{86E7C38B-8F63-42DD-AC95-CB50E32A2540}"/>
              </a:ext>
            </a:extLst>
          </p:cNvPr>
          <p:cNvSpPr txBox="1">
            <a:spLocks/>
          </p:cNvSpPr>
          <p:nvPr/>
        </p:nvSpPr>
        <p:spPr>
          <a:xfrm>
            <a:off x="1285592" y="1857718"/>
            <a:ext cx="9552176"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Bài </a:t>
            </a:r>
            <a:r>
              <a:rPr kumimoji="0" lang="vi-VN" sz="28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đọc “Cóc kiện </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t>
            </a:r>
            <a:r>
              <a:rPr kumimoji="0" lang="vi-VN" sz="2800" b="1" i="0" u="none" strike="noStrike" kern="1200" cap="none" spc="0" normalizeH="0" baseline="0" noProof="0" dirty="0" smtClean="0">
                <a:ln>
                  <a:noFill/>
                </a:ln>
                <a:solidFill>
                  <a:srgbClr val="FF0000"/>
                </a:solidFill>
                <a:effectLst/>
                <a:uLnTx/>
                <a:uFillTx/>
                <a:latin typeface="+mj-lt"/>
                <a:ea typeface="Arial-Rounded" panose="020B0500000000000000" pitchFamily="34" charset="0"/>
                <a:cs typeface="Arial-Rounded" panose="020B0500000000000000" pitchFamily="34" charset="0"/>
              </a:rPr>
              <a:t>rời</a:t>
            </a:r>
            <a:r>
              <a:rPr kumimoji="0" lang="vi-VN" sz="28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thích</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hễ</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cóc</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nghiến</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răng</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đổ</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mưa</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5739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a:fillRect/>
          </a:stretch>
        </p:blipFill>
        <p:spPr>
          <a:xfrm>
            <a:off x="0" y="0"/>
            <a:ext cx="12192000" cy="6858000"/>
          </a:xfrm>
          <a:prstGeom prst="rect">
            <a:avLst/>
          </a:prstGeom>
        </p:spPr>
      </p:pic>
      <p:sp>
        <p:nvSpPr>
          <p:cNvPr id="47" name="文本框 18"/>
          <p:cNvSpPr txBox="1"/>
          <p:nvPr/>
        </p:nvSpPr>
        <p:spPr>
          <a:xfrm>
            <a:off x="2292809" y="2519104"/>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Times New Roman" panose="02020603050405020304" pitchFamily="18" charset="0"/>
                <a:ea typeface="站酷快乐体2016修订版" panose="02010600030101010101" pitchFamily="2" charset="-122"/>
                <a:cs typeface="Times New Roman" panose="02020603050405020304" pitchFamily="18" charset="0"/>
                <a:sym typeface="Arial" panose="020B0604020202020204"/>
              </a:rPr>
              <a:t>Khởi</a:t>
            </a:r>
            <a:r>
              <a:rPr kumimoji="0" lang="en-US" altLang="zh-CN" sz="90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Times New Roman" panose="02020603050405020304" pitchFamily="18" charset="0"/>
                <a:ea typeface="站酷快乐体2016修订版" panose="02010600030101010101" pitchFamily="2" charset="-122"/>
                <a:cs typeface="Times New Roman" panose="02020603050405020304" pitchFamily="18" charset="0"/>
                <a:sym typeface="Arial" panose="020B0604020202020204"/>
              </a:rPr>
              <a:t> </a:t>
            </a: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Times New Roman" panose="02020603050405020304" pitchFamily="18" charset="0"/>
                <a:ea typeface="站酷快乐体2016修订版" panose="02010600030101010101" pitchFamily="2" charset="-122"/>
                <a:cs typeface="Times New Roman" panose="02020603050405020304" pitchFamily="18" charset="0"/>
                <a:sym typeface="Arial" panose="020B0604020202020204"/>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Times New Roman" panose="02020603050405020304" pitchFamily="18" charset="0"/>
              <a:ea typeface="站酷快乐体2016修订版" panose="02010600030101010101" pitchFamily="2" charset="-122"/>
              <a:cs typeface="Times New Roman" panose="02020603050405020304" pitchFamily="18" charset="0"/>
              <a:sym typeface="Arial" panose="020B0604020202020204"/>
            </a:endParaRPr>
          </a:p>
        </p:txBody>
      </p:sp>
    </p:spTree>
    <p:custDataLst>
      <p:tags r:id="rId1"/>
    </p:custDataLst>
    <p:extLst>
      <p:ext uri="{BB962C8B-B14F-4D97-AF65-F5344CB8AC3E}">
        <p14:creationId xmlns:p14="http://schemas.microsoft.com/office/powerpoint/2010/main" val="1943360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F1E6731-960C-42B8-B23B-F270BF8BB5A0}"/>
              </a:ext>
            </a:extLst>
          </p:cNvPr>
          <p:cNvPicPr>
            <a:picLocks noChangeAspect="1"/>
          </p:cNvPicPr>
          <p:nvPr/>
        </p:nvPicPr>
        <p:blipFill>
          <a:blip r:embed="rId3"/>
          <a:stretch>
            <a:fillRect/>
          </a:stretch>
        </p:blipFill>
        <p:spPr>
          <a:xfrm flipH="1">
            <a:off x="8459504" y="4171950"/>
            <a:ext cx="3446746" cy="2409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953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A3B1A57-56A2-4D72-BE38-4EF247259557}"/>
              </a:ext>
            </a:extLst>
          </p:cNvPr>
          <p:cNvSpPr txBox="1"/>
          <p:nvPr/>
        </p:nvSpPr>
        <p:spPr>
          <a:xfrm>
            <a:off x="1068115" y="2328386"/>
            <a:ext cx="8504510" cy="2769989"/>
          </a:xfrm>
          <a:prstGeom prst="rect">
            <a:avLst/>
          </a:prstGeom>
          <a:noFill/>
        </p:spPr>
        <p:txBody>
          <a:bodyPr wrap="square" lIns="0" tIns="0" rIns="0" bIns="0" rtlCol="0">
            <a:spAutoFit/>
          </a:bodyPr>
          <a:lstStyle/>
          <a:p>
            <a:pPr lvl="0" algn="ctr">
              <a:defRPr/>
            </a:pPr>
            <a:r>
              <a:rPr lang="vi-VN" sz="3600" b="1" dirty="0">
                <a:solidFill>
                  <a:srgbClr val="C00000"/>
                </a:solidFill>
                <a:latin typeface="Times New Roman" panose="02020603050405020304" pitchFamily="18" charset="0"/>
                <a:cs typeface="Times New Roman" panose="02020603050405020304" pitchFamily="18" charset="0"/>
              </a:rPr>
              <a:t>Trông tôi xấu xí, xù xì</a:t>
            </a:r>
          </a:p>
          <a:p>
            <a:pPr lvl="0" algn="ctr">
              <a:defRPr/>
            </a:pPr>
            <a:r>
              <a:rPr lang="en-US" sz="3600" b="1" dirty="0" smtClean="0">
                <a:solidFill>
                  <a:srgbClr val="C00000"/>
                </a:solidFill>
                <a:latin typeface="Times New Roman" panose="02020603050405020304" pitchFamily="18" charset="0"/>
                <a:cs typeface="Times New Roman" panose="02020603050405020304" pitchFamily="18" charset="0"/>
              </a:rPr>
              <a:t>   </a:t>
            </a:r>
            <a:r>
              <a:rPr lang="vi-VN" sz="3600" b="1" dirty="0" smtClean="0">
                <a:solidFill>
                  <a:srgbClr val="C00000"/>
                </a:solidFill>
                <a:latin typeface="Times New Roman" panose="02020603050405020304" pitchFamily="18" charset="0"/>
                <a:cs typeface="Times New Roman" panose="02020603050405020304" pitchFamily="18" charset="0"/>
              </a:rPr>
              <a:t>Đêm </a:t>
            </a:r>
            <a:r>
              <a:rPr lang="vi-VN" sz="3600" b="1" dirty="0">
                <a:solidFill>
                  <a:srgbClr val="C00000"/>
                </a:solidFill>
                <a:latin typeface="Times New Roman" panose="02020603050405020304" pitchFamily="18" charset="0"/>
                <a:cs typeface="Times New Roman" panose="02020603050405020304" pitchFamily="18" charset="0"/>
              </a:rPr>
              <a:t>về </a:t>
            </a:r>
            <a:r>
              <a:rPr lang="en-US" sz="3600" b="1" dirty="0" err="1">
                <a:solidFill>
                  <a:srgbClr val="C00000"/>
                </a:solidFill>
                <a:latin typeface="Times New Roman" panose="02020603050405020304" pitchFamily="18" charset="0"/>
                <a:cs typeface="Times New Roman" panose="02020603050405020304" pitchFamily="18" charset="0"/>
              </a:rPr>
              <a:t>người</a:t>
            </a:r>
            <a:r>
              <a:rPr lang="vi-VN" sz="3600" b="1" dirty="0">
                <a:solidFill>
                  <a:srgbClr val="C00000"/>
                </a:solidFill>
                <a:latin typeface="Times New Roman" panose="02020603050405020304" pitchFamily="18" charset="0"/>
                <a:cs typeface="Times New Roman" panose="02020603050405020304" pitchFamily="18" charset="0"/>
              </a:rPr>
              <a:t> ngủ, tôi thì bắt sâu</a:t>
            </a:r>
          </a:p>
          <a:p>
            <a:pPr lvl="0" algn="ctr">
              <a:defRPr/>
            </a:pPr>
            <a:r>
              <a:rPr lang="en-US" sz="3600" b="1" dirty="0" smtClean="0">
                <a:solidFill>
                  <a:srgbClr val="C00000"/>
                </a:solidFill>
                <a:latin typeface="Times New Roman" panose="02020603050405020304" pitchFamily="18" charset="0"/>
                <a:cs typeface="Times New Roman" panose="02020603050405020304" pitchFamily="18" charset="0"/>
              </a:rPr>
              <a:t>      </a:t>
            </a:r>
            <a:r>
              <a:rPr lang="vi-VN" sz="3600" b="1" dirty="0" smtClean="0">
                <a:solidFill>
                  <a:srgbClr val="C00000"/>
                </a:solidFill>
                <a:latin typeface="Times New Roman" panose="02020603050405020304" pitchFamily="18" charset="0"/>
                <a:cs typeface="Times New Roman" panose="02020603050405020304" pitchFamily="18" charset="0"/>
              </a:rPr>
              <a:t>Khi </a:t>
            </a:r>
            <a:r>
              <a:rPr lang="vi-VN" sz="3600" b="1" dirty="0">
                <a:solidFill>
                  <a:srgbClr val="C00000"/>
                </a:solidFill>
                <a:latin typeface="Times New Roman" panose="02020603050405020304" pitchFamily="18" charset="0"/>
                <a:cs typeface="Times New Roman" panose="02020603050405020304" pitchFamily="18" charset="0"/>
              </a:rPr>
              <a:t>nào trời nắng quá </a:t>
            </a:r>
            <a:r>
              <a:rPr lang="vi-VN" sz="3600" b="1" dirty="0" smtClean="0">
                <a:solidFill>
                  <a:srgbClr val="C00000"/>
                </a:solidFill>
                <a:latin typeface="Times New Roman" panose="02020603050405020304" pitchFamily="18" charset="0"/>
                <a:cs typeface="Times New Roman" panose="02020603050405020304" pitchFamily="18" charset="0"/>
              </a:rPr>
              <a:t>lâu</a:t>
            </a:r>
            <a:endParaRPr lang="en-US" sz="3600" b="1" dirty="0" smtClean="0">
              <a:solidFill>
                <a:srgbClr val="C00000"/>
              </a:solidFill>
              <a:latin typeface="Times New Roman" panose="02020603050405020304" pitchFamily="18" charset="0"/>
              <a:cs typeface="Times New Roman" panose="02020603050405020304" pitchFamily="18" charset="0"/>
            </a:endParaRPr>
          </a:p>
          <a:p>
            <a:pPr lvl="0" algn="ctr">
              <a:defRPr/>
            </a:pP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      </a:t>
            </a:r>
            <a:r>
              <a:rPr lang="vi-VN" sz="3600" b="1" dirty="0" smtClean="0">
                <a:solidFill>
                  <a:srgbClr val="C00000"/>
                </a:solidFill>
                <a:latin typeface="Times New Roman" panose="02020603050405020304" pitchFamily="18" charset="0"/>
                <a:cs typeface="Times New Roman" panose="02020603050405020304" pitchFamily="18" charset="0"/>
              </a:rPr>
              <a:t>Tôi </a:t>
            </a:r>
            <a:r>
              <a:rPr lang="vi-VN" sz="3600" b="1" dirty="0">
                <a:solidFill>
                  <a:srgbClr val="C00000"/>
                </a:solidFill>
                <a:latin typeface="Times New Roman" panose="02020603050405020304" pitchFamily="18" charset="0"/>
                <a:cs typeface="Times New Roman" panose="02020603050405020304" pitchFamily="18" charset="0"/>
              </a:rPr>
              <a:t>kêu mấy tiếng, mưa đâu bay về.</a:t>
            </a:r>
          </a:p>
          <a:p>
            <a:pPr lvl="0" algn="r">
              <a:defRPr/>
            </a:pPr>
            <a:r>
              <a:rPr lang="vi-VN" sz="3600" b="1" dirty="0">
                <a:solidFill>
                  <a:srgbClr val="C00000"/>
                </a:solidFill>
                <a:latin typeface="Times New Roman" panose="02020603050405020304" pitchFamily="18" charset="0"/>
                <a:cs typeface="Times New Roman" panose="02020603050405020304" pitchFamily="18" charset="0"/>
              </a:rPr>
              <a:t>(Là con gì?)</a:t>
            </a:r>
            <a:endPar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DC752125-E0AD-4726-835F-38E3DDA7039E}"/>
              </a:ext>
            </a:extLst>
          </p:cNvPr>
          <p:cNvGrpSpPr/>
          <p:nvPr/>
        </p:nvGrpSpPr>
        <p:grpSpPr>
          <a:xfrm>
            <a:off x="3135807" y="876824"/>
            <a:ext cx="6112968" cy="1037557"/>
            <a:chOff x="319084" y="397395"/>
            <a:chExt cx="5310784" cy="1037557"/>
          </a:xfrm>
        </p:grpSpPr>
        <p:sp>
          <p:nvSpPr>
            <p:cNvPr id="9" name="Speech Bubble: Rectangle with Corners Rounded 8">
              <a:extLst>
                <a:ext uri="{FF2B5EF4-FFF2-40B4-BE49-F238E27FC236}">
                  <a16:creationId xmlns:a16="http://schemas.microsoft.com/office/drawing/2014/main" xmlns="" id="{C1189079-F011-498B-8916-D85A1D16F31B}"/>
                </a:ext>
              </a:extLst>
            </p:cNvPr>
            <p:cNvSpPr/>
            <p:nvPr/>
          </p:nvSpPr>
          <p:spPr>
            <a:xfrm>
              <a:off x="319084" y="397395"/>
              <a:ext cx="5310784" cy="1037557"/>
            </a:xfrm>
            <a:prstGeom prst="wedgeRoundRectCallout">
              <a:avLst>
                <a:gd name="adj1" fmla="val 1978"/>
                <a:gd name="adj2" fmla="val 81560"/>
                <a:gd name="adj3" fmla="val 16667"/>
              </a:avLst>
            </a:prstGeom>
            <a:solidFill>
              <a:schemeClr val="accent4">
                <a:lumMod val="20000"/>
                <a:lumOff val="80000"/>
              </a:schemeClr>
            </a:solidFill>
            <a:ln w="28575">
              <a:solidFill>
                <a:srgbClr val="7743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 name="TextBox 9">
              <a:extLst>
                <a:ext uri="{FF2B5EF4-FFF2-40B4-BE49-F238E27FC236}">
                  <a16:creationId xmlns:a16="http://schemas.microsoft.com/office/drawing/2014/main" xmlns="" id="{11AA7710-72B6-4CE8-839F-847BF90964C2}"/>
                </a:ext>
              </a:extLst>
            </p:cNvPr>
            <p:cNvSpPr txBox="1"/>
            <p:nvPr/>
          </p:nvSpPr>
          <p:spPr>
            <a:xfrm>
              <a:off x="431449" y="475605"/>
              <a:ext cx="5091045" cy="646331"/>
            </a:xfrm>
            <a:prstGeom prst="rect">
              <a:avLst/>
            </a:prstGeom>
            <a:noFill/>
          </p:spPr>
          <p:txBody>
            <a:bodyPr wrap="square" rtlCol="0">
              <a:spAutoFit/>
            </a:bodyPr>
            <a:lstStyle/>
            <a:p>
              <a:pPr algn="ct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giải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đố</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sau</a:t>
              </a: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D2282602-CE30-47B5-896A-85A4DBCEFEFD}"/>
              </a:ext>
            </a:extLst>
          </p:cNvPr>
          <p:cNvGrpSpPr/>
          <p:nvPr/>
        </p:nvGrpSpPr>
        <p:grpSpPr>
          <a:xfrm>
            <a:off x="3238500" y="5337595"/>
            <a:ext cx="5172075" cy="1025105"/>
            <a:chOff x="-122048" y="133227"/>
            <a:chExt cx="5286765" cy="1200328"/>
          </a:xfrm>
          <a:solidFill>
            <a:schemeClr val="accent6">
              <a:lumMod val="20000"/>
              <a:lumOff val="80000"/>
            </a:schemeClr>
          </a:solidFill>
        </p:grpSpPr>
        <p:sp>
          <p:nvSpPr>
            <p:cNvPr id="12" name="Speech Bubble: Rectangle with Corners Rounded 11">
              <a:extLst>
                <a:ext uri="{FF2B5EF4-FFF2-40B4-BE49-F238E27FC236}">
                  <a16:creationId xmlns:a16="http://schemas.microsoft.com/office/drawing/2014/main" xmlns="" id="{B603DC6B-E725-40A9-94F7-D66D558D0679}"/>
                </a:ext>
              </a:extLst>
            </p:cNvPr>
            <p:cNvSpPr/>
            <p:nvPr/>
          </p:nvSpPr>
          <p:spPr>
            <a:xfrm>
              <a:off x="-122048" y="133227"/>
              <a:ext cx="5286765" cy="1200328"/>
            </a:xfrm>
            <a:prstGeom prst="wedgeRoundRectCallout">
              <a:avLst>
                <a:gd name="adj1" fmla="val -29757"/>
                <a:gd name="adj2" fmla="val 50645"/>
                <a:gd name="adj3" fmla="val 16667"/>
              </a:avLst>
            </a:prstGeom>
            <a:grpFill/>
            <a:ln w="28575">
              <a:solidFill>
                <a:srgbClr val="77438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xmlns="" id="{F296D01D-136E-41C9-A12E-8462F1FC5A51}"/>
                </a:ext>
              </a:extLst>
            </p:cNvPr>
            <p:cNvSpPr txBox="1"/>
            <p:nvPr/>
          </p:nvSpPr>
          <p:spPr>
            <a:xfrm>
              <a:off x="62941" y="151954"/>
              <a:ext cx="4945997" cy="75680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Đáp</a:t>
              </a:r>
              <a:r>
                <a:rPr kumimoji="0" lang="en-US" sz="3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án</a:t>
              </a:r>
              <a:r>
                <a:rPr kumimoji="0" lang="en-US" sz="3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 con </a:t>
              </a:r>
              <a:r>
                <a:rPr kumimoji="0" lang="en-US" sz="3600" b="1" i="0" u="none" strike="noStrike" kern="1200" cap="none" spc="0" normalizeH="0" baseline="0" noProof="0" dirty="0" err="1">
                  <a:ln>
                    <a:noFill/>
                  </a:ln>
                  <a:solidFill>
                    <a:schemeClr val="accent5">
                      <a:lumMod val="50000"/>
                    </a:schemeClr>
                  </a:solidFill>
                  <a:effectLst/>
                  <a:uLnTx/>
                  <a:uFillTx/>
                  <a:latin typeface="Times New Roman" panose="02020603050405020304" pitchFamily="18" charset="0"/>
                  <a:cs typeface="Times New Roman" panose="02020603050405020304" pitchFamily="18" charset="0"/>
                </a:rPr>
                <a:t>cóc</a:t>
              </a:r>
              <a:endParaRPr kumimoji="0" lang="en-US" sz="3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1236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09" y="-329620"/>
            <a:ext cx="11707091" cy="7325295"/>
          </a:xfrm>
          <a:prstGeom prst="rect">
            <a:avLst/>
          </a:prstGeom>
        </p:spPr>
      </p:pic>
    </p:spTree>
    <p:extLst>
      <p:ext uri="{BB962C8B-B14F-4D97-AF65-F5344CB8AC3E}">
        <p14:creationId xmlns:p14="http://schemas.microsoft.com/office/powerpoint/2010/main" val="295707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7A142E9B-14C9-47FD-A8A8-126D04909B57}"/>
              </a:ext>
            </a:extLst>
          </p:cNvPr>
          <p:cNvGrpSpPr/>
          <p:nvPr/>
        </p:nvGrpSpPr>
        <p:grpSpPr>
          <a:xfrm>
            <a:off x="2500141" y="-447177"/>
            <a:ext cx="6786584" cy="1754326"/>
            <a:chOff x="3588005" y="0"/>
            <a:chExt cx="5866667" cy="1760478"/>
          </a:xfrm>
        </p:grpSpPr>
        <p:sp>
          <p:nvSpPr>
            <p:cNvPr id="19" name="Freeform 43">
              <a:extLst>
                <a:ext uri="{FF2B5EF4-FFF2-40B4-BE49-F238E27FC236}">
                  <a16:creationId xmlns:a16="http://schemas.microsoft.com/office/drawing/2014/main" xmlns="" id="{A7963FF5-E372-496C-87AA-C33466FA2EF5}"/>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20" name="Straight Connector 19">
              <a:extLst>
                <a:ext uri="{FF2B5EF4-FFF2-40B4-BE49-F238E27FC236}">
                  <a16:creationId xmlns:a16="http://schemas.microsoft.com/office/drawing/2014/main" xmlns="" id="{D9F9A20B-9A7F-4861-9BF5-A44BE1A1A2BE}"/>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24B7A291-71D4-40B4-A57E-63FF552A77C5}"/>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23" name="图片 9">
            <a:extLst>
              <a:ext uri="{FF2B5EF4-FFF2-40B4-BE49-F238E27FC236}">
                <a16:creationId xmlns:a16="http://schemas.microsoft.com/office/drawing/2014/main" xmlns="" id="{35754959-897F-48CE-B6F3-84DDEDDB50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24" name="图片 14">
            <a:extLst>
              <a:ext uri="{FF2B5EF4-FFF2-40B4-BE49-F238E27FC236}">
                <a16:creationId xmlns:a16="http://schemas.microsoft.com/office/drawing/2014/main" xmlns="" id="{13908372-DFF1-4FBA-9DF1-7B4F7E833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sp>
        <p:nvSpPr>
          <p:cNvPr id="25" name="TextBox 28">
            <a:extLst>
              <a:ext uri="{FF2B5EF4-FFF2-40B4-BE49-F238E27FC236}">
                <a16:creationId xmlns:a16="http://schemas.microsoft.com/office/drawing/2014/main" xmlns="" id="{C98EC7A8-EE19-416C-9B2F-2C5D85732358}"/>
              </a:ext>
            </a:extLst>
          </p:cNvPr>
          <p:cNvSpPr txBox="1"/>
          <p:nvPr/>
        </p:nvSpPr>
        <p:spPr>
          <a:xfrm>
            <a:off x="4453173" y="4843402"/>
            <a:ext cx="3062569" cy="2014597"/>
          </a:xfrm>
          <a:prstGeom prst="cloud">
            <a:avLst/>
          </a:prstGeom>
          <a:solidFill>
            <a:schemeClr val="bg1"/>
          </a:solidFill>
          <a:ln>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MẮT</a:t>
            </a:r>
            <a:r>
              <a:rPr kumimoji="0" lang="en-US" altLang="zh-CN" sz="4000" b="1" i="0" u="none" strike="noStrike" kern="120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rPr>
              <a:t> DÕI</a:t>
            </a:r>
            <a:endParaRPr kumimoji="0" lang="zh-CN" altLang="en-US" sz="4000" b="1" i="0" u="none" strike="noStrike" kern="120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sp>
        <p:nvSpPr>
          <p:cNvPr id="26" name="TextBox 28">
            <a:extLst>
              <a:ext uri="{FF2B5EF4-FFF2-40B4-BE49-F238E27FC236}">
                <a16:creationId xmlns:a16="http://schemas.microsoft.com/office/drawing/2014/main" xmlns="" id="{1527BA9C-8D9E-45B3-88CD-1A29C44FD104}"/>
              </a:ext>
            </a:extLst>
          </p:cNvPr>
          <p:cNvSpPr txBox="1"/>
          <p:nvPr/>
        </p:nvSpPr>
        <p:spPr>
          <a:xfrm>
            <a:off x="8264626" y="1684254"/>
            <a:ext cx="3161025" cy="2014597"/>
          </a:xfrm>
          <a:prstGeom prst="cloud">
            <a:avLst/>
          </a:prstGeom>
          <a:solidFill>
            <a:srgbClr val="FFE2AF"/>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TAI</a:t>
            </a: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 NGHE</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27" name="TextBox 28">
            <a:extLst>
              <a:ext uri="{FF2B5EF4-FFF2-40B4-BE49-F238E27FC236}">
                <a16:creationId xmlns:a16="http://schemas.microsoft.com/office/drawing/2014/main" xmlns="" id="{18FE5D5C-14E3-49E2-AD9E-A99C10BF9FE9}"/>
              </a:ext>
            </a:extLst>
          </p:cNvPr>
          <p:cNvSpPr txBox="1"/>
          <p:nvPr/>
        </p:nvSpPr>
        <p:spPr>
          <a:xfrm>
            <a:off x="1316621" y="1806525"/>
            <a:ext cx="2313101" cy="2014597"/>
          </a:xfrm>
          <a:prstGeom prst="cloud">
            <a:avLst/>
          </a:prstGeom>
          <a:solidFill>
            <a:srgbClr val="C5FE8C"/>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r>
              <a:rPr kumimoji="0" lang="en-US" altLang="zh-CN" sz="4000" b="1" i="0" u="none" strike="noStrike" kern="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DÒ</a:t>
            </a:r>
            <a:endParaRPr kumimoji="0" lang="zh-CN" altLang="en-US" sz="4000" b="1" i="0" u="none" strike="noStrike" kern="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28" name="Picture 4" descr="Check out Arrow icon created by 4B Icons | Graphic design posters, Mini  drawings, Desktop wallpaper art">
            <a:extLst>
              <a:ext uri="{FF2B5EF4-FFF2-40B4-BE49-F238E27FC236}">
                <a16:creationId xmlns:a16="http://schemas.microsoft.com/office/drawing/2014/main" xmlns="" id="{464CCE94-560D-4861-9B36-324FB05AF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heck out Arrow icon created by 4B Icons | Graphic design posters, Mini  drawings, Desktop wallpaper art">
            <a:extLst>
              <a:ext uri="{FF2B5EF4-FFF2-40B4-BE49-F238E27FC236}">
                <a16:creationId xmlns:a16="http://schemas.microsoft.com/office/drawing/2014/main" xmlns="" id="{6BFDB61C-1DEA-47AD-9306-C56A98E26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heck out Arrow icon created by 4B Icons | Graphic design posters, Mini  drawings, Desktop wallpaper art">
            <a:extLst>
              <a:ext uri="{FF2B5EF4-FFF2-40B4-BE49-F238E27FC236}">
                <a16:creationId xmlns:a16="http://schemas.microsoft.com/office/drawing/2014/main" xmlns="" id="{44008E5A-F340-4D5C-9933-A89B290A6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xmlns="" id="{863A929F-17A9-4ED3-BBE7-60268CF2112C}"/>
              </a:ext>
            </a:extLst>
          </p:cNvPr>
          <p:cNvPicPr>
            <a:picLocks noChangeAspect="1"/>
          </p:cNvPicPr>
          <p:nvPr/>
        </p:nvPicPr>
        <p:blipFill>
          <a:blip r:embed="rId5"/>
          <a:stretch>
            <a:fillRect/>
          </a:stretch>
        </p:blipFill>
        <p:spPr>
          <a:xfrm>
            <a:off x="2671591" y="155797"/>
            <a:ext cx="6334293" cy="1213209"/>
          </a:xfrm>
          <a:prstGeom prst="rect">
            <a:avLst/>
          </a:prstGeom>
        </p:spPr>
      </p:pic>
      <p:pic>
        <p:nvPicPr>
          <p:cNvPr id="33" name="Picture 32">
            <a:extLst>
              <a:ext uri="{FF2B5EF4-FFF2-40B4-BE49-F238E27FC236}">
                <a16:creationId xmlns:a16="http://schemas.microsoft.com/office/drawing/2014/main" xmlns="" id="{29BC49C4-53EB-47DD-B7EC-7F6BCA45D9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444"/>
          <a:stretch/>
        </p:blipFill>
        <p:spPr>
          <a:xfrm flipH="1">
            <a:off x="4559316" y="1531946"/>
            <a:ext cx="2737509" cy="29260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321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75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250"/>
                                            <p:tgtEl>
                                              <p:spTgt spid="24"/>
                                            </p:tgtEl>
                                          </p:cBhvr>
                                        </p:animEffect>
                                        <p:anim calcmode="lin" valueType="num">
                                          <p:cBhvr>
                                            <p:cTn id="12" dur="1250" fill="hold"/>
                                            <p:tgtEl>
                                              <p:spTgt spid="24"/>
                                            </p:tgtEl>
                                            <p:attrNameLst>
                                              <p:attrName>ppt_x</p:attrName>
                                            </p:attrNameLst>
                                          </p:cBhvr>
                                          <p:tavLst>
                                            <p:tav tm="0">
                                              <p:val>
                                                <p:strVal val="#ppt_x"/>
                                              </p:val>
                                            </p:tav>
                                            <p:tav tm="100000">
                                              <p:val>
                                                <p:strVal val="#ppt_x"/>
                                              </p:val>
                                            </p:tav>
                                          </p:tavLst>
                                        </p:anim>
                                        <p:anim calcmode="lin" valueType="num">
                                          <p:cBhvr>
                                            <p:cTn id="13" dur="125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250"/>
                                            <p:tgtEl>
                                              <p:spTgt spid="23"/>
                                            </p:tgtEl>
                                          </p:cBhvr>
                                        </p:animEffect>
                                        <p:anim calcmode="lin" valueType="num">
                                          <p:cBhvr>
                                            <p:cTn id="17" dur="1250" fill="hold"/>
                                            <p:tgtEl>
                                              <p:spTgt spid="23"/>
                                            </p:tgtEl>
                                            <p:attrNameLst>
                                              <p:attrName>ppt_x</p:attrName>
                                            </p:attrNameLst>
                                          </p:cBhvr>
                                          <p:tavLst>
                                            <p:tav tm="0">
                                              <p:val>
                                                <p:strVal val="#ppt_x"/>
                                              </p:val>
                                            </p:tav>
                                            <p:tav tm="100000">
                                              <p:val>
                                                <p:strVal val="#ppt_x"/>
                                              </p:val>
                                            </p:tav>
                                          </p:tavLst>
                                        </p:anim>
                                        <p:anim calcmode="lin" valueType="num">
                                          <p:cBhvr>
                                            <p:cTn id="18" dur="125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strVal val="#ppt_w*0.70"/>
                                              </p:val>
                                            </p:tav>
                                            <p:tav tm="100000">
                                              <p:val>
                                                <p:strVal val="#ppt_w"/>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animEffect transition="in" filter="fade">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0.70"/>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280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strVal val="#ppt_w*0.7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animEffect transition="in" filter="fade">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250"/>
                                            <p:tgtEl>
                                              <p:spTgt spid="24"/>
                                            </p:tgtEl>
                                          </p:cBhvr>
                                        </p:animEffect>
                                        <p:anim calcmode="lin" valueType="num">
                                          <p:cBhvr>
                                            <p:cTn id="12" dur="1250" fill="hold"/>
                                            <p:tgtEl>
                                              <p:spTgt spid="24"/>
                                            </p:tgtEl>
                                            <p:attrNameLst>
                                              <p:attrName>ppt_x</p:attrName>
                                            </p:attrNameLst>
                                          </p:cBhvr>
                                          <p:tavLst>
                                            <p:tav tm="0">
                                              <p:val>
                                                <p:strVal val="#ppt_x"/>
                                              </p:val>
                                            </p:tav>
                                            <p:tav tm="100000">
                                              <p:val>
                                                <p:strVal val="#ppt_x"/>
                                              </p:val>
                                            </p:tav>
                                          </p:tavLst>
                                        </p:anim>
                                        <p:anim calcmode="lin" valueType="num">
                                          <p:cBhvr>
                                            <p:cTn id="13" dur="125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250"/>
                                            <p:tgtEl>
                                              <p:spTgt spid="23"/>
                                            </p:tgtEl>
                                          </p:cBhvr>
                                        </p:animEffect>
                                        <p:anim calcmode="lin" valueType="num">
                                          <p:cBhvr>
                                            <p:cTn id="17" dur="1250" fill="hold"/>
                                            <p:tgtEl>
                                              <p:spTgt spid="23"/>
                                            </p:tgtEl>
                                            <p:attrNameLst>
                                              <p:attrName>ppt_x</p:attrName>
                                            </p:attrNameLst>
                                          </p:cBhvr>
                                          <p:tavLst>
                                            <p:tav tm="0">
                                              <p:val>
                                                <p:strVal val="#ppt_x"/>
                                              </p:val>
                                            </p:tav>
                                            <p:tav tm="100000">
                                              <p:val>
                                                <p:strVal val="#ppt_x"/>
                                              </p:val>
                                            </p:tav>
                                          </p:tavLst>
                                        </p:anim>
                                        <p:anim calcmode="lin" valueType="num">
                                          <p:cBhvr>
                                            <p:cTn id="18" dur="125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strVal val="#ppt_w*0.70"/>
                                              </p:val>
                                            </p:tav>
                                            <p:tav tm="100000">
                                              <p:val>
                                                <p:strVal val="#ppt_w"/>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animEffect transition="in" filter="fade">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0.70"/>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280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strVal val="#ppt_w*0.7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animEffect transition="in" filter="fade">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6D287777-B4BA-408A-8585-F6AF2149A487}"/>
              </a:ext>
            </a:extLst>
          </p:cNvPr>
          <p:cNvGrpSpPr/>
          <p:nvPr/>
        </p:nvGrpSpPr>
        <p:grpSpPr>
          <a:xfrm>
            <a:off x="7669877" y="2790825"/>
            <a:ext cx="4081145" cy="3752849"/>
            <a:chOff x="4338320" y="791752"/>
            <a:chExt cx="6115050" cy="5418548"/>
          </a:xfrm>
        </p:grpSpPr>
        <p:pic>
          <p:nvPicPr>
            <p:cNvPr id="9" name="Picture 8">
              <a:extLst>
                <a:ext uri="{FF2B5EF4-FFF2-40B4-BE49-F238E27FC236}">
                  <a16:creationId xmlns:a16="http://schemas.microsoft.com/office/drawing/2014/main" xmlns="" id="{36D8FB84-77DA-455A-9C4C-FB7DC84915E3}"/>
                </a:ext>
              </a:extLst>
            </p:cNvPr>
            <p:cNvPicPr>
              <a:picLocks noChangeAspect="1"/>
            </p:cNvPicPr>
            <p:nvPr/>
          </p:nvPicPr>
          <p:blipFill>
            <a:blip r:embed="rId4"/>
            <a:stretch>
              <a:fillRect/>
            </a:stretch>
          </p:blipFill>
          <p:spPr>
            <a:xfrm>
              <a:off x="4338320" y="791752"/>
              <a:ext cx="6115050" cy="5418548"/>
            </a:xfrm>
            <a:prstGeom prst="rect">
              <a:avLst/>
            </a:prstGeom>
          </p:spPr>
        </p:pic>
        <p:pic>
          <p:nvPicPr>
            <p:cNvPr id="11" name="Picture 10">
              <a:extLst>
                <a:ext uri="{FF2B5EF4-FFF2-40B4-BE49-F238E27FC236}">
                  <a16:creationId xmlns:a16="http://schemas.microsoft.com/office/drawing/2014/main" xmlns="" id="{8F893B43-3179-42C7-B835-595FA360EBC6}"/>
                </a:ext>
              </a:extLst>
            </p:cNvPr>
            <p:cNvPicPr>
              <a:picLocks noChangeAspect="1"/>
            </p:cNvPicPr>
            <p:nvPr/>
          </p:nvPicPr>
          <p:blipFill>
            <a:blip r:embed="rId5"/>
            <a:stretch>
              <a:fillRect/>
            </a:stretch>
          </p:blipFill>
          <p:spPr>
            <a:xfrm>
              <a:off x="4743451" y="1366838"/>
              <a:ext cx="3381374" cy="1596102"/>
            </a:xfrm>
            <a:prstGeom prst="rect">
              <a:avLst/>
            </a:prstGeom>
            <a:ln>
              <a:noFill/>
            </a:ln>
            <a:effectLst>
              <a:softEdge rad="112500"/>
            </a:effectLst>
          </p:spPr>
        </p:pic>
        <p:pic>
          <p:nvPicPr>
            <p:cNvPr id="13" name="Picture 12">
              <a:extLst>
                <a:ext uri="{FF2B5EF4-FFF2-40B4-BE49-F238E27FC236}">
                  <a16:creationId xmlns:a16="http://schemas.microsoft.com/office/drawing/2014/main" xmlns="" id="{15F0BF62-1937-4B97-AE7B-DF69F65B133E}"/>
                </a:ext>
              </a:extLst>
            </p:cNvPr>
            <p:cNvPicPr>
              <a:picLocks noChangeAspect="1"/>
            </p:cNvPicPr>
            <p:nvPr/>
          </p:nvPicPr>
          <p:blipFill>
            <a:blip r:embed="rId5"/>
            <a:stretch>
              <a:fillRect/>
            </a:stretch>
          </p:blipFill>
          <p:spPr>
            <a:xfrm>
              <a:off x="4776787" y="2652712"/>
              <a:ext cx="725777" cy="509588"/>
            </a:xfrm>
            <a:prstGeom prst="rect">
              <a:avLst/>
            </a:prstGeom>
          </p:spPr>
        </p:pic>
        <p:pic>
          <p:nvPicPr>
            <p:cNvPr id="14" name="Picture 13">
              <a:extLst>
                <a:ext uri="{FF2B5EF4-FFF2-40B4-BE49-F238E27FC236}">
                  <a16:creationId xmlns:a16="http://schemas.microsoft.com/office/drawing/2014/main" xmlns="" id="{2F57BA44-1E90-4811-B377-3DE3F037A4DA}"/>
                </a:ext>
              </a:extLst>
            </p:cNvPr>
            <p:cNvPicPr>
              <a:picLocks noChangeAspect="1"/>
            </p:cNvPicPr>
            <p:nvPr/>
          </p:nvPicPr>
          <p:blipFill>
            <a:blip r:embed="rId5"/>
            <a:stretch>
              <a:fillRect/>
            </a:stretch>
          </p:blipFill>
          <p:spPr>
            <a:xfrm>
              <a:off x="4338637" y="833436"/>
              <a:ext cx="1471902" cy="1033463"/>
            </a:xfrm>
            <a:prstGeom prst="rect">
              <a:avLst/>
            </a:prstGeom>
          </p:spPr>
        </p:pic>
      </p:grpSp>
      <p:sp>
        <p:nvSpPr>
          <p:cNvPr id="16" name="TextBox 15">
            <a:extLst>
              <a:ext uri="{FF2B5EF4-FFF2-40B4-BE49-F238E27FC236}">
                <a16:creationId xmlns:a16="http://schemas.microsoft.com/office/drawing/2014/main" xmlns="" id="{D6451CAD-A80E-47C4-8550-CACB2E0D7FB9}"/>
              </a:ext>
            </a:extLst>
          </p:cNvPr>
          <p:cNvSpPr txBox="1"/>
          <p:nvPr/>
        </p:nvSpPr>
        <p:spPr>
          <a:xfrm>
            <a:off x="713567" y="352424"/>
            <a:ext cx="9983007" cy="30777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Cóc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kiện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xmlns="" id="{2E3A9F70-459F-4ED3-9E9A-45BBCD15710F}"/>
              </a:ext>
            </a:extLst>
          </p:cNvPr>
          <p:cNvGrpSpPr/>
          <p:nvPr/>
        </p:nvGrpSpPr>
        <p:grpSpPr>
          <a:xfrm>
            <a:off x="387927" y="410908"/>
            <a:ext cx="10649528" cy="4021742"/>
            <a:chOff x="856327" y="920788"/>
            <a:chExt cx="9001489" cy="1370556"/>
          </a:xfrm>
        </p:grpSpPr>
        <p:sp>
          <p:nvSpPr>
            <p:cNvPr id="12" name="Rounded Rectangle 18">
              <a:extLst>
                <a:ext uri="{FF2B5EF4-FFF2-40B4-BE49-F238E27FC236}">
                  <a16:creationId xmlns:a16="http://schemas.microsoft.com/office/drawing/2014/main" xmlns="" id="{9B7B62A1-7818-41B2-9F68-B9877A6BBFF5}"/>
                </a:ext>
              </a:extLst>
            </p:cNvPr>
            <p:cNvSpPr/>
            <p:nvPr/>
          </p:nvSpPr>
          <p:spPr>
            <a:xfrm>
              <a:off x="1001579" y="1036000"/>
              <a:ext cx="8856237"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7" name="Group 16">
              <a:extLst>
                <a:ext uri="{FF2B5EF4-FFF2-40B4-BE49-F238E27FC236}">
                  <a16:creationId xmlns:a16="http://schemas.microsoft.com/office/drawing/2014/main" xmlns="" id="{EC08E531-2C32-4E20-BA15-E4E1E184676C}"/>
                </a:ext>
              </a:extLst>
            </p:cNvPr>
            <p:cNvGrpSpPr/>
            <p:nvPr/>
          </p:nvGrpSpPr>
          <p:grpSpPr>
            <a:xfrm>
              <a:off x="856327" y="920788"/>
              <a:ext cx="428490" cy="634396"/>
              <a:chOff x="951863" y="770660"/>
              <a:chExt cx="428490" cy="634396"/>
            </a:xfrm>
          </p:grpSpPr>
          <p:sp>
            <p:nvSpPr>
              <p:cNvPr id="18" name="MH_SubTitle_1">
                <a:extLst>
                  <a:ext uri="{FF2B5EF4-FFF2-40B4-BE49-F238E27FC236}">
                    <a16:creationId xmlns:a16="http://schemas.microsoft.com/office/drawing/2014/main" xmlns="" id="{DD0C84BB-3BDD-4EA1-813C-EE7C696986F3}"/>
                  </a:ext>
                </a:extLst>
              </p:cNvPr>
              <p:cNvSpPr>
                <a:spLocks/>
              </p:cNvSpPr>
              <p:nvPr>
                <p:custDataLst>
                  <p:tags r:id="rId1"/>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TextBox 18">
                <a:extLst>
                  <a:ext uri="{FF2B5EF4-FFF2-40B4-BE49-F238E27FC236}">
                    <a16:creationId xmlns:a16="http://schemas.microsoft.com/office/drawing/2014/main" xmlns="" id="{4DEDA518-A3AB-40FD-B001-05F9C287C147}"/>
                  </a:ext>
                </a:extLst>
              </p:cNvPr>
              <p:cNvSpPr txBox="1"/>
              <p:nvPr/>
            </p:nvSpPr>
            <p:spPr>
              <a:xfrm>
                <a:off x="1067703" y="850490"/>
                <a:ext cx="196809" cy="2831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0064D2">
                      <a:lumMod val="75000"/>
                    </a:srgbClr>
                  </a:solidFill>
                  <a:effectLst/>
                  <a:uLnTx/>
                  <a:uFillTx/>
                  <a:latin typeface="Arial"/>
                  <a:ea typeface="微软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64D2">
                        <a:lumMod val="75000"/>
                      </a:srgbClr>
                    </a:solidFill>
                    <a:effectLst/>
                    <a:uLnTx/>
                    <a:uFillTx/>
                    <a:latin typeface="Arial"/>
                    <a:ea typeface="微软雅黑"/>
                    <a:cs typeface="+mn-cs"/>
                  </a:rPr>
                  <a:t>1</a:t>
                </a:r>
                <a:endPar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grpSp>
    </p:spTree>
    <p:extLst>
      <p:ext uri="{BB962C8B-B14F-4D97-AF65-F5344CB8AC3E}">
        <p14:creationId xmlns:p14="http://schemas.microsoft.com/office/powerpoint/2010/main" val="188331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D6451CAD-A80E-47C4-8550-CACB2E0D7FB9}"/>
              </a:ext>
            </a:extLst>
          </p:cNvPr>
          <p:cNvSpPr txBox="1"/>
          <p:nvPr/>
        </p:nvSpPr>
        <p:spPr>
          <a:xfrm>
            <a:off x="700342" y="912433"/>
            <a:ext cx="10281694" cy="526297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 nhà Trời, chỉ thấy một cái trống to, cóc bảo: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Anh cua bò vào chum nước này. Cô ong đợi sau cánh cửa. Còn chị cáo, anh gấu, anh cọp thì nấp ở hai bên.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Sắp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xmlns="" id="{1F2AFF3F-89A6-4980-9E0A-55777871863C}"/>
              </a:ext>
            </a:extLst>
          </p:cNvPr>
          <p:cNvGrpSpPr/>
          <p:nvPr/>
        </p:nvGrpSpPr>
        <p:grpSpPr>
          <a:xfrm>
            <a:off x="-1" y="646546"/>
            <a:ext cx="11600874" cy="5735782"/>
            <a:chOff x="937075" y="818289"/>
            <a:chExt cx="10937588" cy="2852289"/>
          </a:xfrm>
        </p:grpSpPr>
        <p:sp>
          <p:nvSpPr>
            <p:cNvPr id="21" name="Rounded Rectangle 24">
              <a:extLst>
                <a:ext uri="{FF2B5EF4-FFF2-40B4-BE49-F238E27FC236}">
                  <a16:creationId xmlns:a16="http://schemas.microsoft.com/office/drawing/2014/main" xmlns="" id="{28639FB1-1848-461E-9C22-5D77861F4DAD}"/>
                </a:ext>
              </a:extLst>
            </p:cNvPr>
            <p:cNvSpPr/>
            <p:nvPr/>
          </p:nvSpPr>
          <p:spPr>
            <a:xfrm>
              <a:off x="1179004" y="940709"/>
              <a:ext cx="10695659" cy="2729869"/>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2" name="Group 21">
              <a:extLst>
                <a:ext uri="{FF2B5EF4-FFF2-40B4-BE49-F238E27FC236}">
                  <a16:creationId xmlns:a16="http://schemas.microsoft.com/office/drawing/2014/main" xmlns="" id="{B33B8EDD-035B-42AB-900C-2D8E1B00CA7F}"/>
                </a:ext>
              </a:extLst>
            </p:cNvPr>
            <p:cNvGrpSpPr/>
            <p:nvPr/>
          </p:nvGrpSpPr>
          <p:grpSpPr>
            <a:xfrm>
              <a:off x="937075" y="818289"/>
              <a:ext cx="547383" cy="590228"/>
              <a:chOff x="841539" y="777345"/>
              <a:chExt cx="547383" cy="590228"/>
            </a:xfrm>
          </p:grpSpPr>
          <p:sp>
            <p:nvSpPr>
              <p:cNvPr id="23" name="MH_SubTitle_1">
                <a:extLst>
                  <a:ext uri="{FF2B5EF4-FFF2-40B4-BE49-F238E27FC236}">
                    <a16:creationId xmlns:a16="http://schemas.microsoft.com/office/drawing/2014/main" xmlns="" id="{EDB0860E-0CE1-4FFF-996D-0F04706205B2}"/>
                  </a:ext>
                </a:extLst>
              </p:cNvPr>
              <p:cNvSpPr>
                <a:spLocks/>
              </p:cNvSpPr>
              <p:nvPr>
                <p:custDataLst>
                  <p:tags r:id="rId1"/>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TextBox 23">
                <a:extLst>
                  <a:ext uri="{FF2B5EF4-FFF2-40B4-BE49-F238E27FC236}">
                    <a16:creationId xmlns:a16="http://schemas.microsoft.com/office/drawing/2014/main" xmlns="" id="{D0694AB5-3D18-446F-A28E-E2EBCAABE009}"/>
                  </a:ext>
                </a:extLst>
              </p:cNvPr>
              <p:cNvSpPr txBox="1"/>
              <p:nvPr/>
            </p:nvSpPr>
            <p:spPr>
              <a:xfrm>
                <a:off x="950145" y="777345"/>
                <a:ext cx="307264" cy="4561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FB4F7C"/>
                  </a:solidFill>
                  <a:effectLst/>
                  <a:uLnTx/>
                  <a:uFillTx/>
                  <a:latin typeface="Arial" panose="020B0604020202020204" pitchFamily="34" charset="0"/>
                  <a:ea typeface="微软雅黑"/>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spTree>
    <p:extLst>
      <p:ext uri="{BB962C8B-B14F-4D97-AF65-F5344CB8AC3E}">
        <p14:creationId xmlns:p14="http://schemas.microsoft.com/office/powerpoint/2010/main" val="89707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6D287777-B4BA-408A-8585-F6AF2149A487}"/>
              </a:ext>
            </a:extLst>
          </p:cNvPr>
          <p:cNvGrpSpPr/>
          <p:nvPr/>
        </p:nvGrpSpPr>
        <p:grpSpPr>
          <a:xfrm>
            <a:off x="7572374" y="2790825"/>
            <a:ext cx="4081145" cy="3752849"/>
            <a:chOff x="4338320" y="791752"/>
            <a:chExt cx="6115050" cy="5418548"/>
          </a:xfrm>
        </p:grpSpPr>
        <p:pic>
          <p:nvPicPr>
            <p:cNvPr id="9" name="Picture 8">
              <a:extLst>
                <a:ext uri="{FF2B5EF4-FFF2-40B4-BE49-F238E27FC236}">
                  <a16:creationId xmlns:a16="http://schemas.microsoft.com/office/drawing/2014/main" xmlns="" id="{36D8FB84-77DA-455A-9C4C-FB7DC84915E3}"/>
                </a:ext>
              </a:extLst>
            </p:cNvPr>
            <p:cNvPicPr>
              <a:picLocks noChangeAspect="1"/>
            </p:cNvPicPr>
            <p:nvPr/>
          </p:nvPicPr>
          <p:blipFill>
            <a:blip r:embed="rId4"/>
            <a:stretch>
              <a:fillRect/>
            </a:stretch>
          </p:blipFill>
          <p:spPr>
            <a:xfrm>
              <a:off x="4338320" y="791752"/>
              <a:ext cx="6115050" cy="5418548"/>
            </a:xfrm>
            <a:prstGeom prst="rect">
              <a:avLst/>
            </a:prstGeom>
          </p:spPr>
        </p:pic>
        <p:pic>
          <p:nvPicPr>
            <p:cNvPr id="11" name="Picture 10">
              <a:extLst>
                <a:ext uri="{FF2B5EF4-FFF2-40B4-BE49-F238E27FC236}">
                  <a16:creationId xmlns:a16="http://schemas.microsoft.com/office/drawing/2014/main" xmlns="" id="{8F893B43-3179-42C7-B835-595FA360EBC6}"/>
                </a:ext>
              </a:extLst>
            </p:cNvPr>
            <p:cNvPicPr>
              <a:picLocks noChangeAspect="1"/>
            </p:cNvPicPr>
            <p:nvPr/>
          </p:nvPicPr>
          <p:blipFill>
            <a:blip r:embed="rId5"/>
            <a:stretch>
              <a:fillRect/>
            </a:stretch>
          </p:blipFill>
          <p:spPr>
            <a:xfrm>
              <a:off x="4743451" y="1366838"/>
              <a:ext cx="3381374" cy="1596102"/>
            </a:xfrm>
            <a:prstGeom prst="rect">
              <a:avLst/>
            </a:prstGeom>
            <a:ln>
              <a:noFill/>
            </a:ln>
            <a:effectLst>
              <a:softEdge rad="112500"/>
            </a:effectLst>
          </p:spPr>
        </p:pic>
        <p:pic>
          <p:nvPicPr>
            <p:cNvPr id="13" name="Picture 12">
              <a:extLst>
                <a:ext uri="{FF2B5EF4-FFF2-40B4-BE49-F238E27FC236}">
                  <a16:creationId xmlns:a16="http://schemas.microsoft.com/office/drawing/2014/main" xmlns="" id="{15F0BF62-1937-4B97-AE7B-DF69F65B133E}"/>
                </a:ext>
              </a:extLst>
            </p:cNvPr>
            <p:cNvPicPr>
              <a:picLocks noChangeAspect="1"/>
            </p:cNvPicPr>
            <p:nvPr/>
          </p:nvPicPr>
          <p:blipFill>
            <a:blip r:embed="rId5"/>
            <a:stretch>
              <a:fillRect/>
            </a:stretch>
          </p:blipFill>
          <p:spPr>
            <a:xfrm>
              <a:off x="4776787" y="2652712"/>
              <a:ext cx="725777" cy="509588"/>
            </a:xfrm>
            <a:prstGeom prst="rect">
              <a:avLst/>
            </a:prstGeom>
          </p:spPr>
        </p:pic>
        <p:pic>
          <p:nvPicPr>
            <p:cNvPr id="14" name="Picture 13">
              <a:extLst>
                <a:ext uri="{FF2B5EF4-FFF2-40B4-BE49-F238E27FC236}">
                  <a16:creationId xmlns:a16="http://schemas.microsoft.com/office/drawing/2014/main" xmlns="" id="{2F57BA44-1E90-4811-B377-3DE3F037A4DA}"/>
                </a:ext>
              </a:extLst>
            </p:cNvPr>
            <p:cNvPicPr>
              <a:picLocks noChangeAspect="1"/>
            </p:cNvPicPr>
            <p:nvPr/>
          </p:nvPicPr>
          <p:blipFill>
            <a:blip r:embed="rId5"/>
            <a:stretch>
              <a:fillRect/>
            </a:stretch>
          </p:blipFill>
          <p:spPr>
            <a:xfrm>
              <a:off x="4338637" y="833436"/>
              <a:ext cx="1471902" cy="1033463"/>
            </a:xfrm>
            <a:prstGeom prst="rect">
              <a:avLst/>
            </a:prstGeom>
          </p:spPr>
        </p:pic>
      </p:grpSp>
      <p:sp>
        <p:nvSpPr>
          <p:cNvPr id="16" name="TextBox 15">
            <a:extLst>
              <a:ext uri="{FF2B5EF4-FFF2-40B4-BE49-F238E27FC236}">
                <a16:creationId xmlns:a16="http://schemas.microsoft.com/office/drawing/2014/main" xmlns="" id="{D6451CAD-A80E-47C4-8550-CACB2E0D7FB9}"/>
              </a:ext>
            </a:extLst>
          </p:cNvPr>
          <p:cNvSpPr txBox="1"/>
          <p:nvPr/>
        </p:nvSpPr>
        <p:spPr>
          <a:xfrm>
            <a:off x="476251" y="352425"/>
            <a:ext cx="10220324" cy="56630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noProof="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smtClean="0">
                <a:ln>
                  <a:noFill/>
                </a:ln>
                <a:solidFill>
                  <a:srgbClr val="000000"/>
                </a:solidFill>
                <a:effectLst/>
                <a:uLnTx/>
                <a:uFillTx/>
                <a:latin typeface="+mj-lt"/>
                <a:ea typeface="Arial-Rounded" panose="020B0500000000000000" pitchFamily="34" charset="0"/>
                <a:cs typeface="Arial-Rounded" panose="020B0500000000000000" pitchFamily="34" charset="0"/>
              </a:rPr>
              <a:t>Trời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túng thế, đành mời cóc vào. Cóc tâu: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Trời sợ trần gian nổi loạn, dịu giọng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Thôi, cậu hãy về đi. Ta sẽ cho mưa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Lại còn dặn thêm: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Lần sau, hễ muốn mưa, cậu chỉ cần nghiến răng báo hiệu cho ta, khỏi phải lên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Cóc về đến trần gian thì nước đã ngập cả ruộng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Từ đó, hễ cóc nghiến răng là trời đổ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 cổ Việt Nam)</a:t>
            </a:r>
          </a:p>
        </p:txBody>
      </p:sp>
      <p:grpSp>
        <p:nvGrpSpPr>
          <p:cNvPr id="25" name="Group 24">
            <a:extLst>
              <a:ext uri="{FF2B5EF4-FFF2-40B4-BE49-F238E27FC236}">
                <a16:creationId xmlns:a16="http://schemas.microsoft.com/office/drawing/2014/main" xmlns="" id="{6B8A91EF-6797-4B18-8D30-519B6D5732D9}"/>
              </a:ext>
            </a:extLst>
          </p:cNvPr>
          <p:cNvGrpSpPr/>
          <p:nvPr/>
        </p:nvGrpSpPr>
        <p:grpSpPr>
          <a:xfrm>
            <a:off x="439509" y="434109"/>
            <a:ext cx="11022817" cy="5680364"/>
            <a:chOff x="1041833" y="-1416019"/>
            <a:chExt cx="9941887" cy="2132655"/>
          </a:xfrm>
        </p:grpSpPr>
        <p:sp>
          <p:nvSpPr>
            <p:cNvPr id="26" name="Rounded Rectangle 15">
              <a:extLst>
                <a:ext uri="{FF2B5EF4-FFF2-40B4-BE49-F238E27FC236}">
                  <a16:creationId xmlns:a16="http://schemas.microsoft.com/office/drawing/2014/main" xmlns="" id="{30B6FD4D-F7AF-472E-9D37-C80F153C5CB1}"/>
                </a:ext>
              </a:extLst>
            </p:cNvPr>
            <p:cNvSpPr/>
            <p:nvPr/>
          </p:nvSpPr>
          <p:spPr>
            <a:xfrm>
              <a:off x="1101444" y="-1308691"/>
              <a:ext cx="9882276" cy="2025327"/>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7" name="Group 26">
              <a:extLst>
                <a:ext uri="{FF2B5EF4-FFF2-40B4-BE49-F238E27FC236}">
                  <a16:creationId xmlns:a16="http://schemas.microsoft.com/office/drawing/2014/main" xmlns="" id="{A6335612-0F6C-42E8-A472-EB8E9260C50A}"/>
                </a:ext>
              </a:extLst>
            </p:cNvPr>
            <p:cNvGrpSpPr/>
            <p:nvPr/>
          </p:nvGrpSpPr>
          <p:grpSpPr>
            <a:xfrm>
              <a:off x="1041833" y="-1416019"/>
              <a:ext cx="419231" cy="370024"/>
              <a:chOff x="1137369" y="-1566147"/>
              <a:chExt cx="419231" cy="370024"/>
            </a:xfrm>
          </p:grpSpPr>
          <p:sp>
            <p:nvSpPr>
              <p:cNvPr id="28" name="MH_SubTitle_1">
                <a:extLst>
                  <a:ext uri="{FF2B5EF4-FFF2-40B4-BE49-F238E27FC236}">
                    <a16:creationId xmlns:a16="http://schemas.microsoft.com/office/drawing/2014/main" xmlns="" id="{EE6710D4-35E4-4BA3-9FCF-54AC182DD884}"/>
                  </a:ext>
                </a:extLst>
              </p:cNvPr>
              <p:cNvSpPr>
                <a:spLocks/>
              </p:cNvSpPr>
              <p:nvPr>
                <p:custDataLst>
                  <p:tags r:id="rId1"/>
                </p:custDataLst>
              </p:nvPr>
            </p:nvSpPr>
            <p:spPr bwMode="auto">
              <a:xfrm>
                <a:off x="1152351" y="-156614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TextBox 28">
                <a:extLst>
                  <a:ext uri="{FF2B5EF4-FFF2-40B4-BE49-F238E27FC236}">
                    <a16:creationId xmlns:a16="http://schemas.microsoft.com/office/drawing/2014/main" xmlns="" id="{06681932-CC37-41EC-B14F-4E1678DFE73F}"/>
                  </a:ext>
                </a:extLst>
              </p:cNvPr>
              <p:cNvSpPr txBox="1"/>
              <p:nvPr/>
            </p:nvSpPr>
            <p:spPr>
              <a:xfrm>
                <a:off x="1137369" y="-1566147"/>
                <a:ext cx="409786" cy="311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AE5DFF"/>
                  </a:solidFill>
                  <a:effectLst/>
                  <a:uLnTx/>
                  <a:uFillTx/>
                  <a:latin typeface="Arial"/>
                  <a:ea typeface="微软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AE5DFF"/>
                    </a:solidFill>
                    <a:effectLst/>
                    <a:uLnTx/>
                    <a:uFillTx/>
                    <a:latin typeface="Arial"/>
                    <a:ea typeface="微软雅黑"/>
                    <a:cs typeface="+mn-cs"/>
                  </a:rPr>
                  <a:t>3</a:t>
                </a:r>
                <a:endParaRPr kumimoji="0" lang="en-US" sz="2400" b="1" i="0" u="none" strike="noStrike" kern="1200" cap="none" spc="0" normalizeH="0" baseline="0" noProof="0" dirty="0">
                  <a:ln>
                    <a:noFill/>
                  </a:ln>
                  <a:solidFill>
                    <a:srgbClr val="AE5DFF"/>
                  </a:solidFill>
                  <a:effectLst/>
                  <a:uLnTx/>
                  <a:uFillTx/>
                  <a:latin typeface="Arial"/>
                  <a:ea typeface="微软雅黑"/>
                  <a:cs typeface="+mn-cs"/>
                </a:endParaRPr>
              </a:p>
            </p:txBody>
          </p:sp>
        </p:grpSp>
      </p:grpSp>
    </p:spTree>
    <p:extLst>
      <p:ext uri="{BB962C8B-B14F-4D97-AF65-F5344CB8AC3E}">
        <p14:creationId xmlns:p14="http://schemas.microsoft.com/office/powerpoint/2010/main" val="40524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QuizProperties&gt;&#10;"/>
  <p:tag name="ISPRING_SLIDE_ID" val="{5F183F26-405E-4273-9564-A9351572ED6C}"/>
  <p:tag name="ISPRING_CUSTOM_TIMING_USED" val="1"/>
  <p:tag name="ISPRING_SLIDE_INDENT_LEVEL" val="0"/>
  <p:tag name="GENSWF_ADVANCE_TIME" val="32.89"/>
  <p:tag name="GENSWF_SLIDE_TITLE" val="Mở đầu"/>
  <p:tag name="ISPRING_PLAYER_LAYOUT_TYPE" val="Full"/>
  <p:tag name="ISPRING_SLIDE_ID_2" val="{AD9584AA-C17D-4349-A2D8-3036FA96149F}"/>
  <p:tag name="TIMING" val="|0.001"/>
</p:tagLst>
</file>

<file path=ppt/tags/tag2.xml><?xml version="1.0" encoding="utf-8"?>
<p:tagLst xmlns:a="http://schemas.openxmlformats.org/drawingml/2006/main" xmlns:r="http://schemas.openxmlformats.org/officeDocument/2006/relationships" xmlns:p="http://schemas.openxmlformats.org/presentationml/2006/main">
  <p:tag name="TIMING" val="|0.6|0.7"/>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706</Words>
  <Application>Microsoft Office PowerPoint</Application>
  <PresentationFormat>Custom</PresentationFormat>
  <Paragraphs>80</Paragraphs>
  <Slides>17</Slides>
  <Notes>14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千图网海量PPT模板www.58pic.com​​</vt:lpstr>
      <vt:lpstr>1_千图网海量PPT模板www.58pic.com​​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75</cp:revision>
  <dcterms:created xsi:type="dcterms:W3CDTF">2022-10-15T03:58:51Z</dcterms:created>
  <dcterms:modified xsi:type="dcterms:W3CDTF">2025-05-28T03:47:08Z</dcterms:modified>
</cp:coreProperties>
</file>