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ctiveX/activeX1.xml" ContentType="application/vnd.ms-office.activeX+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8" r:id="rId17"/>
    <p:sldId id="389" r:id="rId18"/>
    <p:sldId id="387" r:id="rId19"/>
    <p:sldId id="295"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2" y="66"/>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
        <p:nvSpPr>
          <p:cNvPr id="6" name="Notes Placeholder 5">
            <a:extLst>
              <a:ext uri="{FF2B5EF4-FFF2-40B4-BE49-F238E27FC236}">
                <a16:creationId xmlns:a16="http://schemas.microsoft.com/office/drawing/2014/main" id="{7970B063-5A05-1F49-6A90-C091DB4027E6}"/>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16242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10</a:t>
            </a:fld>
            <a:endParaRPr lang="en-US"/>
          </a:p>
        </p:txBody>
      </p:sp>
    </p:spTree>
    <p:extLst>
      <p:ext uri="{BB962C8B-B14F-4D97-AF65-F5344CB8AC3E}">
        <p14:creationId xmlns:p14="http://schemas.microsoft.com/office/powerpoint/2010/main" val="126700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11</a:t>
            </a:fld>
            <a:endParaRPr lang="en-US"/>
          </a:p>
        </p:txBody>
      </p:sp>
    </p:spTree>
    <p:extLst>
      <p:ext uri="{BB962C8B-B14F-4D97-AF65-F5344CB8AC3E}">
        <p14:creationId xmlns:p14="http://schemas.microsoft.com/office/powerpoint/2010/main" val="21475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12</a:t>
            </a:fld>
            <a:endParaRPr lang="en-US"/>
          </a:p>
        </p:txBody>
      </p:sp>
    </p:spTree>
    <p:extLst>
      <p:ext uri="{BB962C8B-B14F-4D97-AF65-F5344CB8AC3E}">
        <p14:creationId xmlns:p14="http://schemas.microsoft.com/office/powerpoint/2010/main" val="819856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13</a:t>
            </a:fld>
            <a:endParaRPr lang="en-US"/>
          </a:p>
        </p:txBody>
      </p:sp>
    </p:spTree>
    <p:extLst>
      <p:ext uri="{BB962C8B-B14F-4D97-AF65-F5344CB8AC3E}">
        <p14:creationId xmlns:p14="http://schemas.microsoft.com/office/powerpoint/2010/main" val="302806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14</a:t>
            </a:fld>
            <a:endParaRPr lang="en-US"/>
          </a:p>
        </p:txBody>
      </p:sp>
    </p:spTree>
    <p:extLst>
      <p:ext uri="{BB962C8B-B14F-4D97-AF65-F5344CB8AC3E}">
        <p14:creationId xmlns:p14="http://schemas.microsoft.com/office/powerpoint/2010/main" val="2061174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15</a:t>
            </a:fld>
            <a:endParaRPr lang="en-US"/>
          </a:p>
        </p:txBody>
      </p:sp>
    </p:spTree>
    <p:extLst>
      <p:ext uri="{BB962C8B-B14F-4D97-AF65-F5344CB8AC3E}">
        <p14:creationId xmlns:p14="http://schemas.microsoft.com/office/powerpoint/2010/main" val="173386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16</a:t>
            </a:fld>
            <a:endParaRPr lang="en-US"/>
          </a:p>
        </p:txBody>
      </p:sp>
    </p:spTree>
    <p:extLst>
      <p:ext uri="{BB962C8B-B14F-4D97-AF65-F5344CB8AC3E}">
        <p14:creationId xmlns:p14="http://schemas.microsoft.com/office/powerpoint/2010/main" val="273370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17</a:t>
            </a:fld>
            <a:endParaRPr lang="en-US"/>
          </a:p>
        </p:txBody>
      </p:sp>
    </p:spTree>
    <p:extLst>
      <p:ext uri="{BB962C8B-B14F-4D97-AF65-F5344CB8AC3E}">
        <p14:creationId xmlns:p14="http://schemas.microsoft.com/office/powerpoint/2010/main" val="286358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18</a:t>
            </a:fld>
            <a:endParaRPr lang="en-US"/>
          </a:p>
        </p:txBody>
      </p:sp>
    </p:spTree>
    <p:extLst>
      <p:ext uri="{BB962C8B-B14F-4D97-AF65-F5344CB8AC3E}">
        <p14:creationId xmlns:p14="http://schemas.microsoft.com/office/powerpoint/2010/main" val="69609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19</a:t>
            </a:fld>
            <a:endParaRPr lang="en-US"/>
          </a:p>
        </p:txBody>
      </p:sp>
    </p:spTree>
    <p:extLst>
      <p:ext uri="{BB962C8B-B14F-4D97-AF65-F5344CB8AC3E}">
        <p14:creationId xmlns:p14="http://schemas.microsoft.com/office/powerpoint/2010/main" val="91899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a:t>
            </a:fld>
            <a:endParaRPr lang="en-US"/>
          </a:p>
        </p:txBody>
      </p:sp>
    </p:spTree>
    <p:extLst>
      <p:ext uri="{BB962C8B-B14F-4D97-AF65-F5344CB8AC3E}">
        <p14:creationId xmlns:p14="http://schemas.microsoft.com/office/powerpoint/2010/main" val="109255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20</a:t>
            </a:fld>
            <a:endParaRPr lang="en-US"/>
          </a:p>
        </p:txBody>
      </p:sp>
    </p:spTree>
    <p:extLst>
      <p:ext uri="{BB962C8B-B14F-4D97-AF65-F5344CB8AC3E}">
        <p14:creationId xmlns:p14="http://schemas.microsoft.com/office/powerpoint/2010/main" val="427508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21</a:t>
            </a:fld>
            <a:endParaRPr lang="en-US"/>
          </a:p>
        </p:txBody>
      </p:sp>
    </p:spTree>
    <p:extLst>
      <p:ext uri="{BB962C8B-B14F-4D97-AF65-F5344CB8AC3E}">
        <p14:creationId xmlns:p14="http://schemas.microsoft.com/office/powerpoint/2010/main" val="182272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22</a:t>
            </a:fld>
            <a:endParaRPr lang="en-US"/>
          </a:p>
        </p:txBody>
      </p:sp>
    </p:spTree>
    <p:extLst>
      <p:ext uri="{BB962C8B-B14F-4D97-AF65-F5344CB8AC3E}">
        <p14:creationId xmlns:p14="http://schemas.microsoft.com/office/powerpoint/2010/main" val="2199467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23</a:t>
            </a:fld>
            <a:endParaRPr lang="en-US"/>
          </a:p>
        </p:txBody>
      </p:sp>
    </p:spTree>
    <p:extLst>
      <p:ext uri="{BB962C8B-B14F-4D97-AF65-F5344CB8AC3E}">
        <p14:creationId xmlns:p14="http://schemas.microsoft.com/office/powerpoint/2010/main" val="4192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24</a:t>
            </a:fld>
            <a:endParaRPr lang="en-US"/>
          </a:p>
        </p:txBody>
      </p:sp>
    </p:spTree>
    <p:extLst>
      <p:ext uri="{BB962C8B-B14F-4D97-AF65-F5344CB8AC3E}">
        <p14:creationId xmlns:p14="http://schemas.microsoft.com/office/powerpoint/2010/main" val="3477854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25</a:t>
            </a:fld>
            <a:endParaRPr lang="en-US"/>
          </a:p>
        </p:txBody>
      </p:sp>
    </p:spTree>
    <p:extLst>
      <p:ext uri="{BB962C8B-B14F-4D97-AF65-F5344CB8AC3E}">
        <p14:creationId xmlns:p14="http://schemas.microsoft.com/office/powerpoint/2010/main" val="423239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26</a:t>
            </a:fld>
            <a:endParaRPr lang="en-US"/>
          </a:p>
        </p:txBody>
      </p:sp>
    </p:spTree>
    <p:extLst>
      <p:ext uri="{BB962C8B-B14F-4D97-AF65-F5344CB8AC3E}">
        <p14:creationId xmlns:p14="http://schemas.microsoft.com/office/powerpoint/2010/main" val="791781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27</a:t>
            </a:fld>
            <a:endParaRPr lang="en-US"/>
          </a:p>
        </p:txBody>
      </p:sp>
    </p:spTree>
    <p:extLst>
      <p:ext uri="{BB962C8B-B14F-4D97-AF65-F5344CB8AC3E}">
        <p14:creationId xmlns:p14="http://schemas.microsoft.com/office/powerpoint/2010/main" val="1859137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28</a:t>
            </a:fld>
            <a:endParaRPr lang="en-US"/>
          </a:p>
        </p:txBody>
      </p:sp>
    </p:spTree>
    <p:extLst>
      <p:ext uri="{BB962C8B-B14F-4D97-AF65-F5344CB8AC3E}">
        <p14:creationId xmlns:p14="http://schemas.microsoft.com/office/powerpoint/2010/main" val="1979185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29</a:t>
            </a:fld>
            <a:endParaRPr lang="en-US"/>
          </a:p>
        </p:txBody>
      </p:sp>
    </p:spTree>
    <p:extLst>
      <p:ext uri="{BB962C8B-B14F-4D97-AF65-F5344CB8AC3E}">
        <p14:creationId xmlns:p14="http://schemas.microsoft.com/office/powerpoint/2010/main" val="54131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30</a:t>
            </a:fld>
            <a:endParaRPr lang="en-US"/>
          </a:p>
        </p:txBody>
      </p:sp>
    </p:spTree>
    <p:extLst>
      <p:ext uri="{BB962C8B-B14F-4D97-AF65-F5344CB8AC3E}">
        <p14:creationId xmlns:p14="http://schemas.microsoft.com/office/powerpoint/2010/main" val="342111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33</a:t>
            </a:fld>
            <a:endParaRPr lang="en-US"/>
          </a:p>
        </p:txBody>
      </p:sp>
    </p:spTree>
    <p:extLst>
      <p:ext uri="{BB962C8B-B14F-4D97-AF65-F5344CB8AC3E}">
        <p14:creationId xmlns:p14="http://schemas.microsoft.com/office/powerpoint/2010/main" val="1730165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34</a:t>
            </a:fld>
            <a:endParaRPr lang="en-US"/>
          </a:p>
        </p:txBody>
      </p:sp>
    </p:spTree>
    <p:extLst>
      <p:ext uri="{BB962C8B-B14F-4D97-AF65-F5344CB8AC3E}">
        <p14:creationId xmlns:p14="http://schemas.microsoft.com/office/powerpoint/2010/main" val="182846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5</a:t>
            </a:fld>
            <a:endParaRPr lang="en-US"/>
          </a:p>
        </p:txBody>
      </p:sp>
    </p:spTree>
    <p:extLst>
      <p:ext uri="{BB962C8B-B14F-4D97-AF65-F5344CB8AC3E}">
        <p14:creationId xmlns:p14="http://schemas.microsoft.com/office/powerpoint/2010/main" val="227611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6</a:t>
            </a:fld>
            <a:endParaRPr lang="en-US"/>
          </a:p>
        </p:txBody>
      </p:sp>
    </p:spTree>
    <p:extLst>
      <p:ext uri="{BB962C8B-B14F-4D97-AF65-F5344CB8AC3E}">
        <p14:creationId xmlns:p14="http://schemas.microsoft.com/office/powerpoint/2010/main" val="169206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7</a:t>
            </a:fld>
            <a:endParaRPr lang="en-US"/>
          </a:p>
        </p:txBody>
      </p:sp>
    </p:spTree>
    <p:extLst>
      <p:ext uri="{BB962C8B-B14F-4D97-AF65-F5344CB8AC3E}">
        <p14:creationId xmlns:p14="http://schemas.microsoft.com/office/powerpoint/2010/main" val="115754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
        <p:nvSpPr>
          <p:cNvPr id="6" name="Notes Placeholder 5">
            <a:extLst>
              <a:ext uri="{FF2B5EF4-FFF2-40B4-BE49-F238E27FC236}">
                <a16:creationId xmlns:a16="http://schemas.microsoft.com/office/drawing/2014/main" id="{F4B2486B-6D9A-D9F6-9471-EE89AC64AD25}"/>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07831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506C20A-ABDB-4FB3-ADA0-4850D950F7DA}" type="slidenum">
              <a:rPr lang="en-US" smtClean="0"/>
              <a:t>9</a:t>
            </a:fld>
            <a:endParaRPr lang="en-US"/>
          </a:p>
        </p:txBody>
      </p:sp>
    </p:spTree>
    <p:extLst>
      <p:ext uri="{BB962C8B-B14F-4D97-AF65-F5344CB8AC3E}">
        <p14:creationId xmlns:p14="http://schemas.microsoft.com/office/powerpoint/2010/main" val="4863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7/9/2023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7/9/2023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07/09/2023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7/9/2023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9.png"/><Relationship Id="rId5" Type="http://schemas.microsoft.com/office/2007/relationships/hdphoto" Target="../media/hdphoto13.wdp"/><Relationship Id="rId4" Type="http://schemas.openxmlformats.org/officeDocument/2006/relationships/image" Target="../media/image3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microsoft.com/office/2007/relationships/hdphoto" Target="../media/hdphoto14.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11" Type="http://schemas.microsoft.com/office/2007/relationships/hdphoto" Target="../media/hdphoto16.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0.wdp"/><Relationship Id="rId9" Type="http://schemas.microsoft.com/office/2007/relationships/hdphoto" Target="../media/hdphoto15.wdp"/></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0.wdp"/><Relationship Id="rId10" Type="http://schemas.openxmlformats.org/officeDocument/2006/relationships/image" Target="../media/image52.png"/><Relationship Id="rId4" Type="http://schemas.openxmlformats.org/officeDocument/2006/relationships/image" Target="../media/image33.png"/><Relationship Id="rId9" Type="http://schemas.microsoft.com/office/2007/relationships/hdphoto" Target="../media/hdphoto17.wdp"/></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png"/><Relationship Id="rId4" Type="http://schemas.microsoft.com/office/2007/relationships/hdphoto" Target="../media/hdphoto10.wdp"/><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gi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slide" Target="slide3.xml"/><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1.emf"/><Relationship Id="rId5" Type="http://schemas.microsoft.com/office/2007/relationships/hdphoto" Target="../media/hdphoto10.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1.emf"/><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3.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microsoft.com/office/2007/relationships/hdphoto" Target="../media/hdphoto4.wdp"/><Relationship Id="rId26" Type="http://schemas.openxmlformats.org/officeDocument/2006/relationships/image" Target="../media/image8.png"/><Relationship Id="rId3" Type="http://schemas.openxmlformats.org/officeDocument/2006/relationships/slideLayout" Target="../slideLayouts/slideLayout26.xml"/><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slide" Target="slide4.xml"/><Relationship Id="rId17" Type="http://schemas.openxmlformats.org/officeDocument/2006/relationships/image" Target="../media/image16.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5.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2.png"/><Relationship Id="rId24" Type="http://schemas.openxmlformats.org/officeDocument/2006/relationships/image" Target="../media/image19.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4.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2.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8.png"/><Relationship Id="rId12"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8.wdp"/><Relationship Id="rId11" Type="http://schemas.microsoft.com/office/2007/relationships/hdphoto" Target="../media/hdphoto11.wdp"/><Relationship Id="rId5" Type="http://schemas.openxmlformats.org/officeDocument/2006/relationships/image" Target="../media/image27.pn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84.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8.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1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26.png"/><Relationship Id="rId10" Type="http://schemas.openxmlformats.org/officeDocument/2006/relationships/image" Target="../media/image36.png"/><Relationship Id="rId4" Type="http://schemas.microsoft.com/office/2007/relationships/hdphoto" Target="../media/hdphoto10.wdp"/><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6"/>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8"/>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5"/>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5"/>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5"/>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5"/>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6"/>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6"/>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7"/>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8">
            <a:clrChange>
              <a:clrFrom>
                <a:srgbClr val="E0E0E0"/>
              </a:clrFrom>
              <a:clrTo>
                <a:srgbClr val="E0E0E0">
                  <a:alpha val="0"/>
                </a:srgbClr>
              </a:clrTo>
            </a:clrChange>
            <a:extLst>
              <a:ext uri="{BEBA8EAE-BF5A-486C-A8C5-ECC9F3942E4B}">
                <a14:imgProps xmlns:a14="http://schemas.microsoft.com/office/drawing/2010/main">
                  <a14:imgLayer r:embed="rId9">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7"/>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8"/>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9"/>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7"/>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8"/>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9"/>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7"/>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8"/>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9"/>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10"/>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7"/>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9"/>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5"/>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6"/>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5"/>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7"/>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6"/>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7"/>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5"/>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7"/>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5"/>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3"/>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4"/>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5"/>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7"/>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8"/>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5"/>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5"/>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4"/>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4"/>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8"/>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4"/>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5"/>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6"/>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4"/>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6"/>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3"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10"/>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1"/>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1"/>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1"/>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2260</Words>
  <Application>Microsoft Office PowerPoint</Application>
  <PresentationFormat>Widescreen</PresentationFormat>
  <Paragraphs>176</Paragraphs>
  <Slides>34</Slides>
  <Notes>34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Arial</vt:lpstr>
      <vt:lpstr>Calibri</vt:lpstr>
      <vt:lpstr>Calibri (Body)</vt:lpstr>
      <vt:lpstr>Calibri Light</vt:lpstr>
      <vt:lpstr>Cambria</vt:lpstr>
      <vt:lpstr>Chewy</vt:lpstr>
      <vt:lpstr>Comfortaa</vt:lpstr>
      <vt:lpstr>Delius Unicase</vt:lpstr>
      <vt:lpstr>Times New Roman</vt:lpstr>
      <vt:lpstr>UTM Duepuntozero</vt:lpstr>
      <vt:lpstr>UTM Edwardian</vt: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2023-06-08T10:39:05Z</dcterms:created>
  <dcterms:modified xsi:type="dcterms:W3CDTF">2023-09-07T09:11:32Z</dcterms:modified>
</cp:coreProperties>
</file>