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7" r:id="rId3"/>
    <p:sldId id="268" r:id="rId4"/>
    <p:sldId id="269" r:id="rId5"/>
    <p:sldId id="271" r:id="rId6"/>
    <p:sldId id="272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92" r:id="rId16"/>
    <p:sldId id="285" r:id="rId17"/>
    <p:sldId id="286" r:id="rId18"/>
    <p:sldId id="287" r:id="rId19"/>
    <p:sldId id="288" r:id="rId20"/>
    <p:sldId id="289" r:id="rId21"/>
    <p:sldId id="294" r:id="rId22"/>
    <p:sldId id="290" r:id="rId23"/>
    <p:sldId id="29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CD"/>
    <a:srgbClr val="D9A2E2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3B860-F418-4B24-973D-81AA77BD373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B6B6B-3F3B-4FC1-A2A5-312B93528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B6B6B-3F3B-4FC1-A2A5-312B93528AE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81-D177-4DF3-B447-5C080C60543B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CEE8-98CD-421D-955F-CA1A3905A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81-D177-4DF3-B447-5C080C60543B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CEE8-98CD-421D-955F-CA1A3905A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81-D177-4DF3-B447-5C080C60543B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CEE8-98CD-421D-955F-CA1A3905A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81-D177-4DF3-B447-5C080C60543B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CEE8-98CD-421D-955F-CA1A3905A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81-D177-4DF3-B447-5C080C60543B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CEE8-98CD-421D-955F-CA1A3905A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81-D177-4DF3-B447-5C080C60543B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CEE8-98CD-421D-955F-CA1A3905A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81-D177-4DF3-B447-5C080C60543B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CEE8-98CD-421D-955F-CA1A3905A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81-D177-4DF3-B447-5C080C60543B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CEE8-98CD-421D-955F-CA1A3905A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81-D177-4DF3-B447-5C080C60543B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CEE8-98CD-421D-955F-CA1A3905A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81-D177-4DF3-B447-5C080C60543B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CEE8-98CD-421D-955F-CA1A3905A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81-D177-4DF3-B447-5C080C60543B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CEE8-98CD-421D-955F-CA1A3905A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E6581-D177-4DF3-B447-5C080C60543B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CCEE8-98CD-421D-955F-CA1A3905A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14282" y="928670"/>
            <a:ext cx="8715404" cy="3643338"/>
          </a:xfrm>
          <a:prstGeom prst="cloudCallou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50"/>
                </a:solidFill>
              </a:rPr>
              <a:t>Tiết</a:t>
            </a:r>
            <a:r>
              <a:rPr lang="en-US" dirty="0">
                <a:solidFill>
                  <a:srgbClr val="00B050"/>
                </a:solidFill>
              </a:rPr>
              <a:t> 1</a:t>
            </a:r>
          </a:p>
        </p:txBody>
      </p:sp>
      <p:pic>
        <p:nvPicPr>
          <p:cNvPr id="4" name="Picture 3" descr="Graphic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214554"/>
            <a:ext cx="7568802" cy="11321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1285860"/>
            <a:ext cx="8143932" cy="38576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Nhiệm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vụ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của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em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Sử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dụng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nam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châm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que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tính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để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sắp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xếp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lặp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lại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đối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xứng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xen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kẽ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Vẽ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hình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ảnh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thiên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nhiên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theo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ý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thích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Quan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sát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các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bạn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chia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sẻ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ý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tưởng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sắp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xếp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tạo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sự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lặp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lại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796892"/>
            <a:ext cx="6572296" cy="106047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nhân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Content Placeholder 9" descr="IMG_1628998504816_16289995020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2357430"/>
            <a:ext cx="8215338" cy="3404040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8596" y="1285860"/>
            <a:ext cx="8358246" cy="37147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3.Cảm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nhận,chia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sẻ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về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3697295"/>
          </a:xfrm>
        </p:spPr>
        <p:txBody>
          <a:bodyPr/>
          <a:lstStyle/>
          <a:p>
            <a:endParaRPr lang="en-US" dirty="0"/>
          </a:p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Sản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phẩm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của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em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có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những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hình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ảnh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nào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Em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tạo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sự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lặp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lại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của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chấm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nét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ở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sản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phẩm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bằng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cách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nào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rgbClr val="C00000"/>
                </a:solidFill>
              </a:rPr>
              <a:t>đối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xứng</a:t>
            </a:r>
            <a:r>
              <a:rPr lang="en-US" dirty="0">
                <a:solidFill>
                  <a:srgbClr val="C00000"/>
                </a:solidFill>
              </a:rPr>
              <a:t>, xen </a:t>
            </a:r>
            <a:r>
              <a:rPr lang="en-US" dirty="0" err="1">
                <a:solidFill>
                  <a:srgbClr val="C00000"/>
                </a:solidFill>
              </a:rPr>
              <a:t>kẽ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)?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que 5"/>
          <p:cNvSpPr/>
          <p:nvPr/>
        </p:nvSpPr>
        <p:spPr>
          <a:xfrm>
            <a:off x="1643042" y="714356"/>
            <a:ext cx="7215238" cy="4714908"/>
          </a:xfrm>
          <a:prstGeom prst="plaqu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20200829_1816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025" y="1571612"/>
            <a:ext cx="2686383" cy="4143404"/>
          </a:xfrm>
          <a:prstGeom prst="rect">
            <a:avLst/>
          </a:prstGeom>
        </p:spPr>
      </p:pic>
      <p:pic>
        <p:nvPicPr>
          <p:cNvPr id="7" name="Content Placeholder 6" descr="20200419_224531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16200000">
            <a:off x="1836808" y="1408188"/>
            <a:ext cx="3241548" cy="42291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42910" y="357166"/>
            <a:ext cx="8215370" cy="4857784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Untitled_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000108"/>
            <a:ext cx="3603086" cy="2571768"/>
          </a:xfrm>
          <a:prstGeom prst="rect">
            <a:avLst/>
          </a:prstGeom>
        </p:spPr>
      </p:pic>
      <p:pic>
        <p:nvPicPr>
          <p:cNvPr id="5" name="Picture 4" descr="2020-03-15 10.35.3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1071545"/>
            <a:ext cx="2569084" cy="2665909"/>
          </a:xfrm>
          <a:prstGeom prst="rect">
            <a:avLst/>
          </a:prstGeom>
        </p:spPr>
      </p:pic>
      <p:pic>
        <p:nvPicPr>
          <p:cNvPr id="6" name="Picture 5" descr="2020-03-14 22.18.0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488" y="3857628"/>
            <a:ext cx="3334512" cy="251764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3571876"/>
            <a:ext cx="6400800" cy="1752600"/>
          </a:xfrm>
        </p:spPr>
        <p:txBody>
          <a:bodyPr/>
          <a:lstStyle/>
          <a:p>
            <a:r>
              <a:rPr lang="en-US" dirty="0" err="1">
                <a:solidFill>
                  <a:srgbClr val="00B050"/>
                </a:solidFill>
              </a:rPr>
              <a:t>Tiết</a:t>
            </a:r>
            <a:r>
              <a:rPr lang="en-US" dirty="0">
                <a:solidFill>
                  <a:srgbClr val="00B050"/>
                </a:solidFill>
              </a:rPr>
              <a:t> 2</a:t>
            </a:r>
          </a:p>
        </p:txBody>
      </p:sp>
      <p:pic>
        <p:nvPicPr>
          <p:cNvPr id="4" name="Picture 3" descr="Graphic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928802"/>
            <a:ext cx="7568802" cy="11321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928670"/>
            <a:ext cx="6643734" cy="1000124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biết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lặp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sắp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nét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lặp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143240" y="857232"/>
            <a:ext cx="4572032" cy="507209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20200419_224552 -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285728"/>
            <a:ext cx="4320540" cy="2953512"/>
          </a:xfrm>
          <a:prstGeom prst="rect">
            <a:avLst/>
          </a:prstGeom>
        </p:spPr>
      </p:pic>
      <p:pic>
        <p:nvPicPr>
          <p:cNvPr id="6" name="Content Placeholder 5" descr="20200417_215847a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143504" y="3429000"/>
            <a:ext cx="2857520" cy="3212592"/>
          </a:xfrm>
        </p:spPr>
      </p:pic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20-03-12 11.21.4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86314" y="2143116"/>
            <a:ext cx="3905278" cy="2928958"/>
          </a:xfrm>
        </p:spPr>
      </p:pic>
      <p:pic>
        <p:nvPicPr>
          <p:cNvPr id="6" name="Picture 5" descr="2020-03-11 11.11.5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9" y="2285992"/>
            <a:ext cx="3757002" cy="3214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85720" y="332656"/>
            <a:ext cx="7643866" cy="5500726"/>
          </a:xfrm>
          <a:prstGeom prst="cloudCallout">
            <a:avLst>
              <a:gd name="adj1" fmla="val -16968"/>
              <a:gd name="adj2" fmla="val 4083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2.Thực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hành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sáng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tạo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11420"/>
            <a:ext cx="7454632" cy="365758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              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Nhiệm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vụ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của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em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và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bạn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lnSpc>
                <a:spcPts val="3000"/>
              </a:lnSpc>
              <a:spcBef>
                <a:spcPts val="0"/>
              </a:spcBef>
            </a:pP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Cùng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tạo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sản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phẩm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bằng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cách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marL="0" indent="0" algn="just">
              <a:lnSpc>
                <a:spcPts val="3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Sử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dụng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sản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phẩm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cá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nhân</a:t>
            </a:r>
            <a:r>
              <a:rPr lang="en-US" dirty="0">
                <a:solidFill>
                  <a:srgbClr val="C00000"/>
                </a:solidFill>
              </a:rPr>
              <a:t> tiết1đã </a:t>
            </a:r>
            <a:r>
              <a:rPr lang="en-US" dirty="0" err="1">
                <a:solidFill>
                  <a:srgbClr val="C00000"/>
                </a:solidFill>
              </a:rPr>
              <a:t>trang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trí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chấm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nét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lặp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lại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và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xé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/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cắt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kết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hợp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dán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tạo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khu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vườn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vui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vẻ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của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nhóm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lnSpc>
                <a:spcPts val="3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Hoặc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cùng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tạo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hình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ảnh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thiên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nhiên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cây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hoa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lá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, con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vật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…)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và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trang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trí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chấm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nét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lặp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lại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theo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ý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thích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algn="just">
              <a:lnSpc>
                <a:spcPts val="3000"/>
              </a:lnSpc>
              <a:spcBef>
                <a:spcPts val="0"/>
              </a:spcBef>
            </a:pP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Chọn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màu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sắc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để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thể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hiện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theo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ý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thích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màu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cơ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bản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màu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đậm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màu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nhạt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214282" y="1142984"/>
            <a:ext cx="7715304" cy="4071966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4422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1.Quan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biết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43182"/>
            <a:ext cx="7929618" cy="2428892"/>
          </a:xfrm>
        </p:spPr>
        <p:txBody>
          <a:bodyPr/>
          <a:lstStyle/>
          <a:p>
            <a:pPr algn="ctr">
              <a:buNone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Quan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sát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hình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ảnh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minh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họa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trong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SGK</a:t>
            </a:r>
          </a:p>
          <a:p>
            <a:pPr algn="ctr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Trả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lời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câu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hỏi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Mỗi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hình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ảnh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dưới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đây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có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những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màu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sắc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nào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giống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nhau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titled_5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8794" y="1285860"/>
            <a:ext cx="5500725" cy="418394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200417_224623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1670" y="1285860"/>
            <a:ext cx="5470506" cy="4108092"/>
          </a:xfrm>
        </p:spPr>
      </p:pic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2" y="357166"/>
            <a:ext cx="6086460" cy="128588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3.Cảm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chia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sẻ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4546" y="1857364"/>
            <a:ext cx="6072230" cy="3811583"/>
          </a:xfrm>
        </p:spPr>
        <p:txBody>
          <a:bodyPr/>
          <a:lstStyle/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Nhóm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em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tạo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được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sản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phẩm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bằng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cách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nào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Trên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sản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phẩm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của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nhóm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em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có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những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hình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ảnh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gì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0" y="214314"/>
            <a:ext cx="7643834" cy="5786454"/>
          </a:xfrm>
          <a:prstGeom prst="cloudCallout">
            <a:avLst>
              <a:gd name="adj1" fmla="val -15207"/>
              <a:gd name="adj2" fmla="val 3551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85724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214554"/>
            <a:ext cx="6500858" cy="3429024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lặp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thiên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cuộc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nét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lặp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mĩ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thuật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cụ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6.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Bài 5- ảnh Thanh Than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214686"/>
            <a:ext cx="8053254" cy="292895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3" descr="Untitled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214686"/>
            <a:ext cx="3968442" cy="3286148"/>
          </a:xfrm>
          <a:prstGeom prst="rect">
            <a:avLst/>
          </a:prstGeom>
        </p:spPr>
      </p:pic>
      <p:pic>
        <p:nvPicPr>
          <p:cNvPr id="7" name="Content Placeholder 6" descr="tải xuống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7158" y="2214554"/>
            <a:ext cx="4005683" cy="3000396"/>
          </a:xfr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g_3084_SKD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8794" y="1500174"/>
            <a:ext cx="5572163" cy="3711061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357167"/>
            <a:ext cx="7858180" cy="321471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Chúng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ta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có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thể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bắt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gặp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sự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lặp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lại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của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chấm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nét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hình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màu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lặp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lại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trên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một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đối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tượng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Có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nhiều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hình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thức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lặp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lại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khác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nhau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57158" y="500042"/>
            <a:ext cx="7500990" cy="5286412"/>
          </a:xfrm>
          <a:prstGeom prst="cloudCallout">
            <a:avLst>
              <a:gd name="adj1" fmla="val -22114"/>
              <a:gd name="adj2" fmla="val 34292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4422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2.Thực </a:t>
            </a:r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tạo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00241"/>
            <a:ext cx="7500990" cy="2928958"/>
          </a:xfrm>
          <a:ln>
            <a:noFill/>
          </a:ln>
        </p:spPr>
        <p:txBody>
          <a:bodyPr/>
          <a:lstStyle/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dirty="0" err="1">
                <a:solidFill>
                  <a:srgbClr val="002060"/>
                </a:solidFill>
              </a:rPr>
              <a:t>Quan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sát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hình</a:t>
            </a:r>
            <a:r>
              <a:rPr lang="en-US" dirty="0">
                <a:solidFill>
                  <a:srgbClr val="002060"/>
                </a:solidFill>
              </a:rPr>
              <a:t> minh </a:t>
            </a:r>
            <a:r>
              <a:rPr lang="en-US" dirty="0" err="1">
                <a:solidFill>
                  <a:srgbClr val="002060"/>
                </a:solidFill>
              </a:rPr>
              <a:t>họa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trong</a:t>
            </a:r>
            <a:r>
              <a:rPr lang="en-US" dirty="0">
                <a:solidFill>
                  <a:srgbClr val="002060"/>
                </a:solidFill>
              </a:rPr>
              <a:t> SGK</a:t>
            </a:r>
          </a:p>
          <a:p>
            <a:pPr algn="ctr">
              <a:buNone/>
            </a:pPr>
            <a:r>
              <a:rPr lang="en-US" dirty="0" err="1">
                <a:solidFill>
                  <a:srgbClr val="002060"/>
                </a:solidFill>
              </a:rPr>
              <a:t>Trả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lời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câu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hỏi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dirty="0" err="1">
                <a:solidFill>
                  <a:srgbClr val="002060"/>
                </a:solidFill>
              </a:rPr>
              <a:t>Có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những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cách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nào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để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tạo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sự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lặp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lại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của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chấm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nét</a:t>
            </a:r>
            <a:r>
              <a:rPr lang="en-US" dirty="0">
                <a:solidFill>
                  <a:srgbClr val="002060"/>
                </a:solidFill>
              </a:rPr>
              <a:t>?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Lặp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xứng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7" descr="IMG_1628998506158_162899861358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375796" y="2071678"/>
            <a:ext cx="7339608" cy="3669804"/>
          </a:xfrm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4" y="571480"/>
            <a:ext cx="4500594" cy="84615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Lặp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xen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kẽ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7" descr="IMG_1628998504816_1628999502006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1735456"/>
            <a:ext cx="7697504" cy="3550932"/>
          </a:xfrm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415</Words>
  <Application>Microsoft Office PowerPoint</Application>
  <PresentationFormat>On-screen Show (4:3)</PresentationFormat>
  <Paragraphs>41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Bookman Old Style</vt:lpstr>
      <vt:lpstr>Calibri</vt:lpstr>
      <vt:lpstr>Gill Sans MT</vt:lpstr>
      <vt:lpstr>Office Theme</vt:lpstr>
      <vt:lpstr>PowerPoint Presentation</vt:lpstr>
      <vt:lpstr>1.Quan sát nhận biết</vt:lpstr>
      <vt:lpstr>PowerPoint Presentation</vt:lpstr>
      <vt:lpstr>PowerPoint Presentation</vt:lpstr>
      <vt:lpstr>PowerPoint Presentation</vt:lpstr>
      <vt:lpstr>PowerPoint Presentation</vt:lpstr>
      <vt:lpstr>2.Thực hành sáng tạo</vt:lpstr>
      <vt:lpstr>Lặp lại đối xứng</vt:lpstr>
      <vt:lpstr>Lặp lại xen kẽ</vt:lpstr>
      <vt:lpstr>PowerPoint Presentation</vt:lpstr>
      <vt:lpstr>Tạo sản phẩm cá nhân</vt:lpstr>
      <vt:lpstr>3.Cảm nhận,chia sẻ về sp</vt:lpstr>
      <vt:lpstr>PowerPoint Presentation</vt:lpstr>
      <vt:lpstr>PowerPoint Presentation</vt:lpstr>
      <vt:lpstr>PowerPoint Presentation</vt:lpstr>
      <vt:lpstr>1. Quan sát nhận biết</vt:lpstr>
      <vt:lpstr>PowerPoint Presentation</vt:lpstr>
      <vt:lpstr>PowerPoint Presentation</vt:lpstr>
      <vt:lpstr>2.Thực hành sáng tạo</vt:lpstr>
      <vt:lpstr>PowerPoint Presentation</vt:lpstr>
      <vt:lpstr>PowerPoint Presentation</vt:lpstr>
      <vt:lpstr>3.Cảm nhận, chia sẻ</vt:lpstr>
      <vt:lpstr>Tổng kết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Dong Nguyen</cp:lastModifiedBy>
  <cp:revision>44</cp:revision>
  <dcterms:created xsi:type="dcterms:W3CDTF">2021-08-15T09:56:10Z</dcterms:created>
  <dcterms:modified xsi:type="dcterms:W3CDTF">2021-08-31T13:54:04Z</dcterms:modified>
</cp:coreProperties>
</file>