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76" r:id="rId10"/>
    <p:sldId id="264" r:id="rId11"/>
    <p:sldId id="278" r:id="rId12"/>
    <p:sldId id="267" r:id="rId13"/>
    <p:sldId id="268" r:id="rId14"/>
    <p:sldId id="275" r:id="rId15"/>
    <p:sldId id="269" r:id="rId16"/>
    <p:sldId id="270" r:id="rId17"/>
    <p:sldId id="271" r:id="rId18"/>
    <p:sldId id="280" r:id="rId19"/>
    <p:sldId id="28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18F"/>
    <a:srgbClr val="3A8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6B4B-DECA-40E2-88DB-F7CF93B99E24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56B4B-DECA-40E2-88DB-F7CF93B99E24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18237-00E5-4533-8AB7-C5BC8CA8B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1000100" y="1428736"/>
            <a:ext cx="7429520" cy="3714776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2285992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xuân</a:t>
            </a:r>
            <a:endParaRPr 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ie 8"/>
          <p:cNvSpPr/>
          <p:nvPr/>
        </p:nvSpPr>
        <p:spPr>
          <a:xfrm>
            <a:off x="3929058" y="1000108"/>
            <a:ext cx="1357322" cy="1214446"/>
          </a:xfrm>
          <a:prstGeom prst="pi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ardrop 9"/>
          <p:cNvSpPr/>
          <p:nvPr/>
        </p:nvSpPr>
        <p:spPr>
          <a:xfrm rot="12785089">
            <a:off x="4786314" y="714356"/>
            <a:ext cx="428628" cy="785818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 rot="6709545">
            <a:off x="4110168" y="490441"/>
            <a:ext cx="357190" cy="785818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29124" y="3643314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439966"/>
            <a:ext cx="6072230" cy="9890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, </a:t>
            </a:r>
            <a:r>
              <a:rPr lang="en-US" dirty="0" err="1"/>
              <a:t>chia</a:t>
            </a:r>
            <a:r>
              <a:rPr lang="en-US" dirty="0"/>
              <a:t> </a:t>
            </a:r>
            <a:r>
              <a:rPr lang="en-US" dirty="0" err="1"/>
              <a:t>sẻ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3573016"/>
            <a:ext cx="6827734" cy="278608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Em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đã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được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hình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ảnh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gì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Em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sử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dụng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khuôn</a:t>
            </a:r>
            <a:r>
              <a:rPr lang="en-US" dirty="0">
                <a:solidFill>
                  <a:srgbClr val="C00000"/>
                </a:solidFill>
              </a:rPr>
              <a:t> in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bằng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vật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liệu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gì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in </a:t>
            </a:r>
            <a:r>
              <a:rPr lang="en-US" dirty="0" err="1">
                <a:solidFill>
                  <a:srgbClr val="C00000"/>
                </a:solidFill>
              </a:rPr>
              <a:t>bằng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cách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nào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? </a:t>
            </a:r>
          </a:p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Em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muốn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tạo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sản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phẩm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nhóm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ở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tiết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2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bằng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cách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nào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?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1000100" y="1428736"/>
            <a:ext cx="7429520" cy="3714776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2285992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xuân</a:t>
            </a:r>
            <a:endParaRPr 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ie 8"/>
          <p:cNvSpPr/>
          <p:nvPr/>
        </p:nvSpPr>
        <p:spPr>
          <a:xfrm>
            <a:off x="3929058" y="1000108"/>
            <a:ext cx="1357322" cy="1214446"/>
          </a:xfrm>
          <a:prstGeom prst="pi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ardrop 9"/>
          <p:cNvSpPr/>
          <p:nvPr/>
        </p:nvSpPr>
        <p:spPr>
          <a:xfrm rot="12785089">
            <a:off x="4786314" y="714356"/>
            <a:ext cx="428628" cy="785818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 rot="6709545">
            <a:off x="4110168" y="490441"/>
            <a:ext cx="357190" cy="785818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00562" y="378619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Tiết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1428728" y="2214554"/>
            <a:ext cx="6643734" cy="4572008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285720" y="0"/>
            <a:ext cx="8858280" cy="2214554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Quan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sát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nhận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biết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28670"/>
            <a:ext cx="8229600" cy="1042982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Chúng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mình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đã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biết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cách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tạo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bức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tranh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về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hoa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quả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mùa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xuân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Picture 3" descr="2020-04-20 09.33.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857496"/>
            <a:ext cx="4643470" cy="331836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071538" y="928670"/>
            <a:ext cx="7143800" cy="5143536"/>
          </a:xfrm>
          <a:prstGeom prst="snip2DiagRect">
            <a:avLst/>
          </a:prstGeom>
          <a:solidFill>
            <a:schemeClr val="tx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20200416_23184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0800000">
            <a:off x="1643042" y="1428736"/>
            <a:ext cx="5929354" cy="417878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00418_21195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1736" y="1071546"/>
            <a:ext cx="4247214" cy="404855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4" y="2428868"/>
            <a:ext cx="528641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2.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Thực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hành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sáng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tạo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3714752"/>
            <a:ext cx="6729434" cy="2214578"/>
          </a:xfrm>
        </p:spPr>
        <p:txBody>
          <a:bodyPr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Hoàn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thành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sản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phẩm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nhân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Tạo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sản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phẩm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nhóm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cách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cùng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hoặc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kết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hợp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sản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phẩm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nhân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857224" y="428604"/>
            <a:ext cx="7858180" cy="607220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20200419_2213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285861"/>
            <a:ext cx="6000792" cy="4429156"/>
          </a:xfrm>
        </p:spPr>
      </p:pic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714348" y="214290"/>
            <a:ext cx="8215370" cy="6429420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20200416_231903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000108"/>
            <a:ext cx="6429420" cy="4786346"/>
          </a:xfr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706_20355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32" y="519062"/>
            <a:ext cx="5214974" cy="5410268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itrus-slices_u-l-pyjl27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2643175" y="357164"/>
            <a:ext cx="3571901" cy="5572164"/>
          </a:xfr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28794" y="285728"/>
            <a:ext cx="5357850" cy="114300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Quan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sát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nhận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biết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xc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785926"/>
            <a:ext cx="5429288" cy="4268576"/>
          </a:xfrm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5286412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3.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Cảm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nhận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chia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sẻ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42" y="2428869"/>
            <a:ext cx="6215106" cy="257176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giới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thiệu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Tên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sản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phẩm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Màu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đậm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màu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nhạt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màu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bản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chấm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nét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lặp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lại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2000232" y="285728"/>
            <a:ext cx="5929354" cy="6286544"/>
          </a:xfrm>
          <a:prstGeom prst="plaqu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f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1010" y="642918"/>
            <a:ext cx="5042276" cy="548324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0" y="0"/>
            <a:ext cx="8858312" cy="60007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96173"/>
            <a:ext cx="7312896" cy="292895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tranh</a:t>
            </a:r>
            <a:r>
              <a:rPr lang="en-US" dirty="0">
                <a:solidFill>
                  <a:srgbClr val="FFFF00"/>
                </a:solidFill>
              </a:rPr>
              <a:t> in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xuân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khuôn</a:t>
            </a:r>
            <a:r>
              <a:rPr lang="en-US" dirty="0">
                <a:solidFill>
                  <a:srgbClr val="FFFF00"/>
                </a:solidFill>
              </a:rPr>
              <a:t> in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1.</a:t>
            </a:r>
          </a:p>
        </p:txBody>
      </p:sp>
      <p:sp>
        <p:nvSpPr>
          <p:cNvPr id="5" name="Sun 4"/>
          <p:cNvSpPr/>
          <p:nvPr/>
        </p:nvSpPr>
        <p:spPr>
          <a:xfrm>
            <a:off x="6643702" y="4500570"/>
            <a:ext cx="2143140" cy="1928826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200701-192824_Chrom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57166"/>
            <a:ext cx="4000528" cy="53565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1785918" y="214290"/>
            <a:ext cx="6000792" cy="1214446"/>
          </a:xfrm>
          <a:prstGeom prst="snip2Diag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5857916" cy="11430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bằng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củ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quả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qư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395892"/>
            <a:ext cx="7429553" cy="3588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285720" y="-48"/>
            <a:ext cx="8572560" cy="6858048"/>
          </a:xfrm>
          <a:prstGeom prst="plaqu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bề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lồi</a:t>
            </a:r>
            <a:r>
              <a:rPr lang="en-US" dirty="0"/>
              <a:t> </a:t>
            </a:r>
            <a:r>
              <a:rPr lang="en-US" dirty="0" err="1"/>
              <a:t>lõm</a:t>
            </a:r>
            <a:endParaRPr lang="en-US" dirty="0"/>
          </a:p>
        </p:txBody>
      </p:sp>
      <p:pic>
        <p:nvPicPr>
          <p:cNvPr id="4" name="Content Placeholder 3" descr="cvb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428736"/>
            <a:ext cx="6448999" cy="507245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00419_2214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428736"/>
            <a:ext cx="5898046" cy="4429155"/>
          </a:xfrm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que 3"/>
          <p:cNvSpPr/>
          <p:nvPr/>
        </p:nvSpPr>
        <p:spPr>
          <a:xfrm>
            <a:off x="1357290" y="571480"/>
            <a:ext cx="6858048" cy="5857916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20200419_221926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285860"/>
            <a:ext cx="6032791" cy="4411644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2060848"/>
            <a:ext cx="5429288" cy="2448272"/>
          </a:xfrm>
          <a:solidFill>
            <a:srgbClr val="BAE18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Nhiệm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vụ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em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</a:p>
          <a:p>
            <a:pPr algn="just">
              <a:buFontTx/>
              <a:buChar char="-"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Tạo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sản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phẩm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bằng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cách</a:t>
            </a:r>
            <a:r>
              <a:rPr lang="en-US" dirty="0">
                <a:solidFill>
                  <a:srgbClr val="C00000"/>
                </a:solidFill>
              </a:rPr>
              <a:t> in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theo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ý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thích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Quan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sát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bạn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thực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hành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chia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sẻ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trao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đổi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với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bạn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2214546" y="214290"/>
            <a:ext cx="5286412" cy="6500834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20200419_221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908744"/>
            <a:ext cx="3929090" cy="5241743"/>
          </a:xfr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243</Words>
  <Application>Microsoft Office PowerPoint</Application>
  <PresentationFormat>On-screen Show (4:3)</PresentationFormat>
  <Paragraphs>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Hoa quả mùa xuân</vt:lpstr>
      <vt:lpstr>1. Quan sát nhận biết</vt:lpstr>
      <vt:lpstr>PowerPoint Presentation</vt:lpstr>
      <vt:lpstr>2. Thực hành sáng tạo</vt:lpstr>
      <vt:lpstr>In bằng bề mặt lồi lõm</vt:lpstr>
      <vt:lpstr>PowerPoint Presentation</vt:lpstr>
      <vt:lpstr>PowerPoint Presentation</vt:lpstr>
      <vt:lpstr>PowerPoint Presentation</vt:lpstr>
      <vt:lpstr>PowerPoint Presentation</vt:lpstr>
      <vt:lpstr>3. Cảm nhận , chia sẻ</vt:lpstr>
      <vt:lpstr>Hoa quả mùa xuân</vt:lpstr>
      <vt:lpstr>1. Quan sát, nhận biết</vt:lpstr>
      <vt:lpstr>PowerPoint Presentation</vt:lpstr>
      <vt:lpstr>PowerPoint Presentation</vt:lpstr>
      <vt:lpstr>2. Thực hành sáng tạo</vt:lpstr>
      <vt:lpstr>PowerPoint Presentation</vt:lpstr>
      <vt:lpstr>PowerPoint Presentation</vt:lpstr>
      <vt:lpstr>PowerPoint Presentation</vt:lpstr>
      <vt:lpstr>PowerPoint Presentation</vt:lpstr>
      <vt:lpstr>3. Cảm nhận, chia sẻ</vt:lpstr>
      <vt:lpstr>PowerPoint Presentation</vt:lpstr>
      <vt:lpstr>4. Tổng kết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 quả mùa xuân</dc:title>
  <dc:creator>acer</dc:creator>
  <cp:lastModifiedBy>Dong Nguyen</cp:lastModifiedBy>
  <cp:revision>26</cp:revision>
  <dcterms:created xsi:type="dcterms:W3CDTF">2021-08-15T15:37:01Z</dcterms:created>
  <dcterms:modified xsi:type="dcterms:W3CDTF">2021-08-31T14:09:15Z</dcterms:modified>
</cp:coreProperties>
</file>