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8"/>
  </p:notesMasterIdLst>
  <p:sldIdLst>
    <p:sldId id="311" r:id="rId2"/>
    <p:sldId id="342" r:id="rId3"/>
    <p:sldId id="343" r:id="rId4"/>
    <p:sldId id="344" r:id="rId5"/>
    <p:sldId id="315" r:id="rId6"/>
    <p:sldId id="345" r:id="rId7"/>
    <p:sldId id="297" r:id="rId8"/>
    <p:sldId id="340" r:id="rId9"/>
    <p:sldId id="327" r:id="rId10"/>
    <p:sldId id="305" r:id="rId11"/>
    <p:sldId id="347" r:id="rId12"/>
    <p:sldId id="339" r:id="rId13"/>
    <p:sldId id="346" r:id="rId14"/>
    <p:sldId id="341" r:id="rId15"/>
    <p:sldId id="272" r:id="rId16"/>
    <p:sldId id="330" r:id="rId17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A65"/>
    <a:srgbClr val="D2E1B5"/>
    <a:srgbClr val="FFFF99"/>
    <a:srgbClr val="00257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92982" autoAdjust="0"/>
  </p:normalViewPr>
  <p:slideViewPr>
    <p:cSldViewPr snapToGrid="0">
      <p:cViewPr varScale="1">
        <p:scale>
          <a:sx n="62" d="100"/>
          <a:sy n="62" d="100"/>
        </p:scale>
        <p:origin x="1296" y="4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03F16-441D-487F-B806-955F9D7B001C}" type="datetimeFigureOut">
              <a:rPr lang="vi-VN" smtClean="0"/>
              <a:t>18/11/2021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C52BF-A622-43A3-B7E7-A240A137BF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0769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C52BF-A622-43A3-B7E7-A240A137BF58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1188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C52BF-A622-43A3-B7E7-A240A137BF58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5082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08A5-0B36-41BD-BAAA-D068409D1047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2E26-89E8-453A-93AB-877B0E345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81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08A5-0B36-41BD-BAAA-D068409D1047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2E26-89E8-453A-93AB-877B0E345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73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08A5-0B36-41BD-BAAA-D068409D1047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2E26-89E8-453A-93AB-877B0E345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96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854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08A5-0B36-41BD-BAAA-D068409D1047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2E26-89E8-453A-93AB-877B0E345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39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08A5-0B36-41BD-BAAA-D068409D1047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2E26-89E8-453A-93AB-877B0E345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41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08A5-0B36-41BD-BAAA-D068409D1047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2E26-89E8-453A-93AB-877B0E345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33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08A5-0B36-41BD-BAAA-D068409D1047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2E26-89E8-453A-93AB-877B0E345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4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08A5-0B36-41BD-BAAA-D068409D1047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2E26-89E8-453A-93AB-877B0E345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822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08A5-0B36-41BD-BAAA-D068409D1047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2E26-89E8-453A-93AB-877B0E345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250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08A5-0B36-41BD-BAAA-D068409D1047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2E26-89E8-453A-93AB-877B0E345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9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08A5-0B36-41BD-BAAA-D068409D1047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2E26-89E8-453A-93AB-877B0E345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51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608A5-0B36-41BD-BAAA-D068409D1047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D2E26-89E8-453A-93AB-877B0E345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17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1">
            <a:extLst>
              <a:ext uri="{FF2B5EF4-FFF2-40B4-BE49-F238E27FC236}">
                <a16:creationId xmlns:a16="http://schemas.microsoft.com/office/drawing/2014/main" id="{4EA90E9B-923E-4B09-BB58-6226AD87FD72}"/>
              </a:ext>
            </a:extLst>
          </p:cNvPr>
          <p:cNvSpPr/>
          <p:nvPr/>
        </p:nvSpPr>
        <p:spPr>
          <a:xfrm>
            <a:off x="1014003" y="982572"/>
            <a:ext cx="7468001" cy="4121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F2B5B9-F2F7-4FC7-BB25-1EE3292F42EA}"/>
              </a:ext>
            </a:extLst>
          </p:cNvPr>
          <p:cNvSpPr/>
          <p:nvPr/>
        </p:nvSpPr>
        <p:spPr>
          <a:xfrm>
            <a:off x="-12474" y="-103729"/>
            <a:ext cx="9918474" cy="336438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948B14-3CF1-44A6-A1C8-D8A3B12CF6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4" y="801384"/>
            <a:ext cx="9847057" cy="6056616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4B3735F-1C20-4D22-83F4-92F1916276EC}"/>
              </a:ext>
            </a:extLst>
          </p:cNvPr>
          <p:cNvSpPr/>
          <p:nvPr/>
        </p:nvSpPr>
        <p:spPr>
          <a:xfrm>
            <a:off x="7671081" y="5323964"/>
            <a:ext cx="1777269" cy="570216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392514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BB9789A-1F51-4CCA-BD22-720ED9D30374}"/>
              </a:ext>
            </a:extLst>
          </p:cNvPr>
          <p:cNvSpPr/>
          <p:nvPr/>
        </p:nvSpPr>
        <p:spPr>
          <a:xfrm>
            <a:off x="902021" y="506760"/>
            <a:ext cx="8188504" cy="60979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QUAN SÁT, NHẬN BIẾT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3559506-C897-4017-BD9E-F17D7EC9DB70}"/>
              </a:ext>
            </a:extLst>
          </p:cNvPr>
          <p:cNvSpPr/>
          <p:nvPr/>
        </p:nvSpPr>
        <p:spPr>
          <a:xfrm>
            <a:off x="391274" y="5183600"/>
            <a:ext cx="9123452" cy="15411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toa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bánh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bánh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F12AB4-F7EC-447F-B248-854E8BE9E9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79" y="1479079"/>
            <a:ext cx="2465798" cy="32959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D1DA2E-E409-4AB5-8D4F-CDBD0F2615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964" y="2518517"/>
            <a:ext cx="2216135" cy="1820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F6DBA5A-3A80-4D3E-8AD2-E4BF2F75A9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305" y="2518517"/>
            <a:ext cx="2099695" cy="182096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CD396FD-4D2C-4A80-801D-7227CCD933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463" y="1333995"/>
            <a:ext cx="2065199" cy="320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88369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FCE5C4-4A14-4994-9518-7E165CFF7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08" y="595900"/>
            <a:ext cx="4836560" cy="25870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2ABB74-7988-4E0A-8632-D802EC15B3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950" y="3675039"/>
            <a:ext cx="3225567" cy="2447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DD2100-0B15-42CD-A765-A8E40F11F7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533" y="770562"/>
            <a:ext cx="4269342" cy="567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832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316EF9-57AF-451E-B03B-D37BE050898B}"/>
              </a:ext>
            </a:extLst>
          </p:cNvPr>
          <p:cNvSpPr/>
          <p:nvPr/>
        </p:nvSpPr>
        <p:spPr>
          <a:xfrm>
            <a:off x="0" y="0"/>
            <a:ext cx="9918474" cy="69617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845A5528-27B0-4338-BD86-BFC95EA13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3" b="19888"/>
          <a:stretch>
            <a:fillRect/>
          </a:stretch>
        </p:blipFill>
        <p:spPr bwMode="auto">
          <a:xfrm>
            <a:off x="215758" y="142693"/>
            <a:ext cx="9503596" cy="6627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8B907E8-DDD5-445C-BD44-3049AD631999}"/>
              </a:ext>
            </a:extLst>
          </p:cNvPr>
          <p:cNvSpPr/>
          <p:nvPr/>
        </p:nvSpPr>
        <p:spPr>
          <a:xfrm>
            <a:off x="2604501" y="3429000"/>
            <a:ext cx="5173037" cy="3020601"/>
          </a:xfrm>
          <a:prstGeom prst="roundRect">
            <a:avLst/>
          </a:prstGeom>
          <a:solidFill>
            <a:srgbClr val="FFFF99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ts val="2800"/>
              </a:lnSpc>
              <a:defRPr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hành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sáng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tạo</a:t>
            </a:r>
            <a:endParaRPr lang="en-US" altLang="vi-VN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  <a:defRPr/>
            </a:pP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3200"/>
              </a:lnSpc>
              <a:defRPr/>
            </a:pP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ts val="2800"/>
              </a:lnSpc>
              <a:defRPr/>
            </a:pPr>
            <a:endParaRPr lang="en-US" sz="2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91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470677-B109-4970-98F0-5A434C181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984" y="211630"/>
            <a:ext cx="4993740" cy="28535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D33C40-75F5-43BE-A313-6F0C687688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984" y="3429000"/>
            <a:ext cx="4993740" cy="3098273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72773C3-64D5-4D8F-9D52-A0662D837D7D}"/>
              </a:ext>
            </a:extLst>
          </p:cNvPr>
          <p:cNvSpPr/>
          <p:nvPr/>
        </p:nvSpPr>
        <p:spPr>
          <a:xfrm>
            <a:off x="667821" y="1222624"/>
            <a:ext cx="3226086" cy="425093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).</a:t>
            </a:r>
          </a:p>
        </p:txBody>
      </p:sp>
    </p:spTree>
    <p:extLst>
      <p:ext uri="{BB962C8B-B14F-4D97-AF65-F5344CB8AC3E}">
        <p14:creationId xmlns:p14="http://schemas.microsoft.com/office/powerpoint/2010/main" val="3120769250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51875E8-5F11-4613-8424-E3E4047121DC}"/>
              </a:ext>
            </a:extLst>
          </p:cNvPr>
          <p:cNvSpPr/>
          <p:nvPr/>
        </p:nvSpPr>
        <p:spPr>
          <a:xfrm>
            <a:off x="-12474" y="-103729"/>
            <a:ext cx="9918474" cy="69617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C166F10-A510-4968-B6AA-6A3195C91523}"/>
              </a:ext>
            </a:extLst>
          </p:cNvPr>
          <p:cNvSpPr/>
          <p:nvPr/>
        </p:nvSpPr>
        <p:spPr>
          <a:xfrm>
            <a:off x="2213565" y="500897"/>
            <a:ext cx="7382384" cy="55916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3.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600"/>
              </a:lnSpc>
              <a:defRPr/>
            </a:pP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>
              <a:defRPr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>
              <a:defRPr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dirty="0">
                <a:solidFill>
                  <a:srgbClr val="002060"/>
                </a:solidFill>
              </a:rPr>
              <a:t>  </a:t>
            </a:r>
          </a:p>
        </p:txBody>
      </p:sp>
      <p:pic>
        <p:nvPicPr>
          <p:cNvPr id="18" name="Picture 13">
            <a:extLst>
              <a:ext uri="{FF2B5EF4-FFF2-40B4-BE49-F238E27FC236}">
                <a16:creationId xmlns:a16="http://schemas.microsoft.com/office/drawing/2014/main" id="{8194A6E7-6208-4749-B69C-616D09A13FA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4857">
            <a:off x="188428" y="1565325"/>
            <a:ext cx="1729941" cy="252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9964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1A0BD8-8B9C-4DF3-8C0F-A09CE814BE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299" y="63457"/>
            <a:ext cx="4849402" cy="67310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79A2A6-7C09-4771-8353-42661F0B7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37" y="-34247"/>
            <a:ext cx="8625326" cy="653162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F1C4231-D553-49E4-A33F-D740A1092F8D}"/>
              </a:ext>
            </a:extLst>
          </p:cNvPr>
          <p:cNvSpPr/>
          <p:nvPr/>
        </p:nvSpPr>
        <p:spPr>
          <a:xfrm>
            <a:off x="1602769" y="1353620"/>
            <a:ext cx="8137131" cy="2075380"/>
          </a:xfrm>
          <a:prstGeom prst="roundRect">
            <a:avLst/>
          </a:prstGeom>
          <a:solidFill>
            <a:srgbClr val="FFFFCC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(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6)</a:t>
            </a:r>
          </a:p>
          <a:p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12: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56, SGK)</a:t>
            </a:r>
          </a:p>
          <a:p>
            <a:pPr algn="just"/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vẽ,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67305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BAAFDB2-EAB6-4999-AF96-411E1F7FB85C}"/>
              </a:ext>
            </a:extLst>
          </p:cNvPr>
          <p:cNvSpPr/>
          <p:nvPr/>
        </p:nvSpPr>
        <p:spPr>
          <a:xfrm>
            <a:off x="2183373" y="180573"/>
            <a:ext cx="5285990" cy="7587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Quan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C9CD7AC-0E05-4F8E-9BCE-0CC7756BBC1F}"/>
              </a:ext>
            </a:extLst>
          </p:cNvPr>
          <p:cNvSpPr/>
          <p:nvPr/>
        </p:nvSpPr>
        <p:spPr>
          <a:xfrm>
            <a:off x="308224" y="1575042"/>
            <a:ext cx="3538323" cy="452011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bánh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…)?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2E0730-9919-4575-8AC8-19F4A477E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487" y="992773"/>
            <a:ext cx="5086270" cy="568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39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3A852C0-5E15-4B2D-AAA1-1D94550518B8}"/>
              </a:ext>
            </a:extLst>
          </p:cNvPr>
          <p:cNvSpPr/>
          <p:nvPr/>
        </p:nvSpPr>
        <p:spPr>
          <a:xfrm>
            <a:off x="246579" y="1168942"/>
            <a:ext cx="3538323" cy="4520115"/>
          </a:xfrm>
          <a:prstGeom prst="roundRect">
            <a:avLst/>
          </a:prstGeom>
          <a:solidFill>
            <a:srgbClr val="D2E1B5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toa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bánh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…)?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9D157C-BBEB-472F-A964-7BE007751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162" y="162416"/>
            <a:ext cx="5605259" cy="625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4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AAB735-42E0-4E2E-B0FB-5FE8EB2AE5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12" y="780710"/>
            <a:ext cx="3442147" cy="27353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E275B3-1F5C-4AF0-9865-BF57A67018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758" y="3325450"/>
            <a:ext cx="4635707" cy="26392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FE9BE0-9670-4DE9-8E7E-0009A85A53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027" y="816443"/>
            <a:ext cx="2847826" cy="22977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DD8D45-5AFF-46F4-9BEC-EA9A507917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97" y="3768094"/>
            <a:ext cx="3100371" cy="214073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144C7D7-A6F0-4FDB-A8D0-0A04D229B703}"/>
              </a:ext>
            </a:extLst>
          </p:cNvPr>
          <p:cNvSpPr/>
          <p:nvPr/>
        </p:nvSpPr>
        <p:spPr>
          <a:xfrm>
            <a:off x="657546" y="133564"/>
            <a:ext cx="8691937" cy="4828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EB3D6CB-779F-40A7-8111-B17D3C70FBEC}"/>
              </a:ext>
            </a:extLst>
          </p:cNvPr>
          <p:cNvSpPr/>
          <p:nvPr/>
        </p:nvSpPr>
        <p:spPr>
          <a:xfrm>
            <a:off x="421068" y="774087"/>
            <a:ext cx="575353" cy="469023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895A61A-31FC-47E5-AC1D-D94D39BA3EF3}"/>
              </a:ext>
            </a:extLst>
          </p:cNvPr>
          <p:cNvSpPr/>
          <p:nvPr/>
        </p:nvSpPr>
        <p:spPr>
          <a:xfrm>
            <a:off x="4489082" y="3439317"/>
            <a:ext cx="575353" cy="469023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7B7A16F-D924-42C0-BB76-55B5ABCF2CDD}"/>
              </a:ext>
            </a:extLst>
          </p:cNvPr>
          <p:cNvSpPr/>
          <p:nvPr/>
        </p:nvSpPr>
        <p:spPr>
          <a:xfrm>
            <a:off x="766923" y="3750761"/>
            <a:ext cx="575353" cy="469023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F388AD5-735B-4C17-A002-05D7B07DF1A0}"/>
              </a:ext>
            </a:extLst>
          </p:cNvPr>
          <p:cNvSpPr/>
          <p:nvPr/>
        </p:nvSpPr>
        <p:spPr>
          <a:xfrm>
            <a:off x="5632125" y="774086"/>
            <a:ext cx="575353" cy="469023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9E0E4ED-BEF9-4769-9B93-8E8C42E0F3CC}"/>
              </a:ext>
            </a:extLst>
          </p:cNvPr>
          <p:cNvSpPr/>
          <p:nvPr/>
        </p:nvSpPr>
        <p:spPr>
          <a:xfrm>
            <a:off x="134420" y="6160815"/>
            <a:ext cx="9637159" cy="563621"/>
          </a:xfrm>
          <a:prstGeom prst="roundRect">
            <a:avLst>
              <a:gd name="adj" fmla="val 0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3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6883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E528CC2-623F-47BD-A3AE-23BB098DF58A}"/>
              </a:ext>
            </a:extLst>
          </p:cNvPr>
          <p:cNvSpPr/>
          <p:nvPr/>
        </p:nvSpPr>
        <p:spPr>
          <a:xfrm>
            <a:off x="2310005" y="160799"/>
            <a:ext cx="5285990" cy="59183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FA8F0C3-B82A-4A6F-8294-3CEF3496CF56}"/>
              </a:ext>
            </a:extLst>
          </p:cNvPr>
          <p:cNvSpPr/>
          <p:nvPr/>
        </p:nvSpPr>
        <p:spPr>
          <a:xfrm>
            <a:off x="380553" y="1276418"/>
            <a:ext cx="2584392" cy="1065569"/>
          </a:xfrm>
          <a:prstGeom prst="roundRect">
            <a:avLst/>
          </a:prstGeom>
          <a:solidFill>
            <a:srgbClr val="FFDA65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700"/>
              </a:lnSpc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hỏa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9659CC-D161-49DB-8B1F-F9BBC2FE4C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6" y="3329558"/>
            <a:ext cx="2237230" cy="18331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532140-5629-4400-9C87-DF330EBA19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671" y="855732"/>
            <a:ext cx="5747590" cy="18566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35E01A9-CE6F-4F11-BE23-F87C8A849B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277" y="3362774"/>
            <a:ext cx="2083675" cy="191265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1839B76-B930-47E5-9BF4-809F38FCD9EA}"/>
              </a:ext>
            </a:extLst>
          </p:cNvPr>
          <p:cNvSpPr/>
          <p:nvPr/>
        </p:nvSpPr>
        <p:spPr>
          <a:xfrm>
            <a:off x="217470" y="5242213"/>
            <a:ext cx="1962364" cy="1503559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ts val="2500"/>
              </a:lnSpc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3E70F2C-B47A-4B52-8378-A9346D704C3F}"/>
              </a:ext>
            </a:extLst>
          </p:cNvPr>
          <p:cNvSpPr/>
          <p:nvPr/>
        </p:nvSpPr>
        <p:spPr>
          <a:xfrm>
            <a:off x="2777009" y="5345002"/>
            <a:ext cx="3976110" cy="1452752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2500"/>
              </a:lnSpc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/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toa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500"/>
              </a:lnSpc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chai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124D184-B7BE-4468-A9F7-2A46BA3C03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952" y="3395599"/>
            <a:ext cx="2197754" cy="18466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033AF8C-CD7F-41A8-9D45-E56FA3B96A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992" y="3411043"/>
            <a:ext cx="2584424" cy="1822318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A5265F0-357B-42B1-BAE4-656BDD7632F4}"/>
              </a:ext>
            </a:extLst>
          </p:cNvPr>
          <p:cNvSpPr/>
          <p:nvPr/>
        </p:nvSpPr>
        <p:spPr>
          <a:xfrm>
            <a:off x="7128992" y="5474293"/>
            <a:ext cx="2410772" cy="12714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toa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bánh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8FD5375-085D-4C3E-B729-AB11B2865752}"/>
              </a:ext>
            </a:extLst>
          </p:cNvPr>
          <p:cNvSpPr/>
          <p:nvPr/>
        </p:nvSpPr>
        <p:spPr>
          <a:xfrm>
            <a:off x="2887038" y="2596559"/>
            <a:ext cx="6826378" cy="591831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65994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851D70B-9523-4525-B6DA-1A34B032A962}"/>
              </a:ext>
            </a:extLst>
          </p:cNvPr>
          <p:cNvSpPr/>
          <p:nvPr/>
        </p:nvSpPr>
        <p:spPr>
          <a:xfrm>
            <a:off x="1049748" y="801384"/>
            <a:ext cx="1865325" cy="16401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700"/>
              </a:lnSpc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8E496E-170B-461E-A508-7D41623494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415" y="139745"/>
            <a:ext cx="4533406" cy="23018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8BAE95-1BC6-4EEF-A0FC-5C475FE3BF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56" y="3577446"/>
            <a:ext cx="3095308" cy="21717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B3B2ED-E507-4DF9-939A-41879DAC8A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50" y="3642134"/>
            <a:ext cx="2658579" cy="20423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CAE09E-9B8B-4591-8A0F-AB32B311E3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798" y="3439496"/>
            <a:ext cx="3095307" cy="2301813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ED36832-FAF7-4F16-BB4D-61F2EF7E75AA}"/>
              </a:ext>
            </a:extLst>
          </p:cNvPr>
          <p:cNvSpPr/>
          <p:nvPr/>
        </p:nvSpPr>
        <p:spPr>
          <a:xfrm>
            <a:off x="510758" y="5781632"/>
            <a:ext cx="1962364" cy="894669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ts val="2500"/>
              </a:lnSpc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4413E16-6875-43D0-AE6D-EFB96A38A70F}"/>
              </a:ext>
            </a:extLst>
          </p:cNvPr>
          <p:cNvSpPr/>
          <p:nvPr/>
        </p:nvSpPr>
        <p:spPr>
          <a:xfrm>
            <a:off x="3733894" y="2550809"/>
            <a:ext cx="5609690" cy="779437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2500"/>
              </a:lnSpc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2E1DE30-D98F-4E93-8CA3-2492C2EDA299}"/>
              </a:ext>
            </a:extLst>
          </p:cNvPr>
          <p:cNvSpPr/>
          <p:nvPr/>
        </p:nvSpPr>
        <p:spPr>
          <a:xfrm>
            <a:off x="3494220" y="5869087"/>
            <a:ext cx="2650951" cy="894669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7978CB9-6C21-41F9-ABAA-29D2420D84FB}"/>
              </a:ext>
            </a:extLst>
          </p:cNvPr>
          <p:cNvSpPr/>
          <p:nvPr/>
        </p:nvSpPr>
        <p:spPr>
          <a:xfrm>
            <a:off x="6538739" y="5823586"/>
            <a:ext cx="3217423" cy="894669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275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33779C5E-6C5E-498B-8439-AFC32631F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798"/>
            <a:ext cx="9906000" cy="639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F0757BA-DE2D-4112-96AC-5E674BDD6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602" y="2780677"/>
            <a:ext cx="4566185" cy="553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vi-VN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Nhiệm</a:t>
            </a:r>
            <a:r>
              <a:rPr lang="en-US" altLang="vi-VN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vụ</a:t>
            </a:r>
            <a:r>
              <a:rPr lang="en-US" altLang="vi-VN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nhóm</a:t>
            </a:r>
            <a:r>
              <a:rPr lang="en-US" altLang="vi-VN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vi-VN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: 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9E4F4FD-D872-4FDC-BDEA-F82B2AEB9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192" y="3523326"/>
            <a:ext cx="6462444" cy="214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ts val="3200"/>
              </a:lnSpc>
              <a:spcBef>
                <a:spcPct val="0"/>
              </a:spcBef>
              <a:buNone/>
            </a:pP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phẩm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phương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tiện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giao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thông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(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đoàn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tàu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xe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ô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tải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tàu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thủy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xe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đua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…)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liệu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dạng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khối</a:t>
            </a:r>
            <a:r>
              <a:rPr lang="en-US" altLang="vi-VN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>
              <a:lnSpc>
                <a:spcPts val="3200"/>
              </a:lnSpc>
              <a:spcBef>
                <a:spcPct val="0"/>
              </a:spcBef>
              <a:buNone/>
            </a:pP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1: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Em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phận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(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, bánh…)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phẩm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8806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F33BB3-529F-45A8-A11C-79E3C5352601}"/>
              </a:ext>
            </a:extLst>
          </p:cNvPr>
          <p:cNvSpPr/>
          <p:nvPr/>
        </p:nvSpPr>
        <p:spPr>
          <a:xfrm>
            <a:off x="-12474" y="0"/>
            <a:ext cx="9918474" cy="69617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9F987BC-F986-4A89-8DE3-C21514B0C01D}"/>
              </a:ext>
            </a:extLst>
          </p:cNvPr>
          <p:cNvSpPr/>
          <p:nvPr/>
        </p:nvSpPr>
        <p:spPr>
          <a:xfrm>
            <a:off x="1561672" y="1397285"/>
            <a:ext cx="7264429" cy="4338087"/>
          </a:xfrm>
          <a:prstGeom prst="roundRect">
            <a:avLst/>
          </a:prstGeom>
          <a:solidFill>
            <a:srgbClr val="FFF9E5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defRPr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>
              <a:defRPr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5" name="Picture 13">
            <a:extLst>
              <a:ext uri="{FF2B5EF4-FFF2-40B4-BE49-F238E27FC236}">
                <a16:creationId xmlns:a16="http://schemas.microsoft.com/office/drawing/2014/main" id="{A47C4D92-B890-4820-90A4-5244AFD3DE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24" y="416842"/>
            <a:ext cx="1651501" cy="1960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23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0">
            <a:extLst>
              <a:ext uri="{FF2B5EF4-FFF2-40B4-BE49-F238E27FC236}">
                <a16:creationId xmlns:a16="http://schemas.microsoft.com/office/drawing/2014/main" id="{C47BE682-94B2-4F38-B93D-AD9C2BF59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48" y="642740"/>
            <a:ext cx="8453852" cy="5369518"/>
          </a:xfrm>
          <a:prstGeom prst="rect">
            <a:avLst/>
          </a:prstGeom>
        </p:spPr>
      </p:pic>
      <p:sp>
        <p:nvSpPr>
          <p:cNvPr id="7" name="矩形 11">
            <a:extLst>
              <a:ext uri="{FF2B5EF4-FFF2-40B4-BE49-F238E27FC236}">
                <a16:creationId xmlns:a16="http://schemas.microsoft.com/office/drawing/2014/main" id="{CBA3C325-DDDE-4BD2-AF57-722B0BA6DA74}"/>
              </a:ext>
            </a:extLst>
          </p:cNvPr>
          <p:cNvSpPr/>
          <p:nvPr/>
        </p:nvSpPr>
        <p:spPr>
          <a:xfrm>
            <a:off x="1014003" y="982572"/>
            <a:ext cx="7468001" cy="4121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50"/>
          </a:p>
        </p:txBody>
      </p:sp>
      <p:pic>
        <p:nvPicPr>
          <p:cNvPr id="19" name="图片 20">
            <a:extLst>
              <a:ext uri="{FF2B5EF4-FFF2-40B4-BE49-F238E27FC236}">
                <a16:creationId xmlns:a16="http://schemas.microsoft.com/office/drawing/2014/main" id="{C1021444-A5A3-42F4-80DA-AD01F97E7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48" y="642740"/>
            <a:ext cx="8453852" cy="5369518"/>
          </a:xfrm>
          <a:prstGeom prst="rect">
            <a:avLst/>
          </a:prstGeom>
        </p:spPr>
      </p:pic>
      <p:sp>
        <p:nvSpPr>
          <p:cNvPr id="20" name="矩形 11">
            <a:extLst>
              <a:ext uri="{FF2B5EF4-FFF2-40B4-BE49-F238E27FC236}">
                <a16:creationId xmlns:a16="http://schemas.microsoft.com/office/drawing/2014/main" id="{2FEDF4AB-78E5-4FB4-B032-B91CF00A541C}"/>
              </a:ext>
            </a:extLst>
          </p:cNvPr>
          <p:cNvSpPr/>
          <p:nvPr/>
        </p:nvSpPr>
        <p:spPr>
          <a:xfrm>
            <a:off x="1014003" y="982572"/>
            <a:ext cx="7468001" cy="4121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50"/>
          </a:p>
        </p:txBody>
      </p:sp>
      <p:pic>
        <p:nvPicPr>
          <p:cNvPr id="21" name="图片 19">
            <a:extLst>
              <a:ext uri="{FF2B5EF4-FFF2-40B4-BE49-F238E27FC236}">
                <a16:creationId xmlns:a16="http://schemas.microsoft.com/office/drawing/2014/main" id="{86D36068-C3F8-40A6-B218-19DF9BEC0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866" y="3327499"/>
            <a:ext cx="964268" cy="101710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B44F6BB-7153-451C-811B-9C7076509414}"/>
              </a:ext>
            </a:extLst>
          </p:cNvPr>
          <p:cNvSpPr/>
          <p:nvPr/>
        </p:nvSpPr>
        <p:spPr>
          <a:xfrm>
            <a:off x="-12474" y="-103729"/>
            <a:ext cx="9918474" cy="336438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1ADE58-D740-4CCB-B95B-D780058F62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4" y="642740"/>
            <a:ext cx="9847057" cy="6056616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981BD67-32A5-49A2-B2C0-20F25549C461}"/>
              </a:ext>
            </a:extLst>
          </p:cNvPr>
          <p:cNvSpPr/>
          <p:nvPr/>
        </p:nvSpPr>
        <p:spPr>
          <a:xfrm>
            <a:off x="7789767" y="6038740"/>
            <a:ext cx="1777269" cy="570216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16908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3056</TotalTime>
  <Words>577</Words>
  <Application>Microsoft Office PowerPoint</Application>
  <PresentationFormat>A4 Paper (210x297 mm)</PresentationFormat>
  <Paragraphs>49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phanducky020798@gmail.com</dc:creator>
  <cp:lastModifiedBy>Dong Nguyen</cp:lastModifiedBy>
  <cp:revision>220</cp:revision>
  <dcterms:created xsi:type="dcterms:W3CDTF">2019-09-27T16:13:17Z</dcterms:created>
  <dcterms:modified xsi:type="dcterms:W3CDTF">2021-11-18T06:56:40Z</dcterms:modified>
</cp:coreProperties>
</file>