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D54"/>
    <a:srgbClr val="B97753"/>
    <a:srgbClr val="A599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84E9-95BB-474A-8CAD-DBA20966D37B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0A8-32CC-4110-9611-1676809CF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84E9-95BB-474A-8CAD-DBA20966D37B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0A8-32CC-4110-9611-1676809CF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84E9-95BB-474A-8CAD-DBA20966D37B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0A8-32CC-4110-9611-1676809CF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84E9-95BB-474A-8CAD-DBA20966D37B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0A8-32CC-4110-9611-1676809CF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84E9-95BB-474A-8CAD-DBA20966D37B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0A8-32CC-4110-9611-1676809CF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84E9-95BB-474A-8CAD-DBA20966D37B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0A8-32CC-4110-9611-1676809CF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84E9-95BB-474A-8CAD-DBA20966D37B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0A8-32CC-4110-9611-1676809CF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84E9-95BB-474A-8CAD-DBA20966D37B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0A8-32CC-4110-9611-1676809CF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84E9-95BB-474A-8CAD-DBA20966D37B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0A8-32CC-4110-9611-1676809CF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84E9-95BB-474A-8CAD-DBA20966D37B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0A8-32CC-4110-9611-1676809CF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84E9-95BB-474A-8CAD-DBA20966D37B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0A8-32CC-4110-9611-1676809CF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C84E9-95BB-474A-8CAD-DBA20966D37B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F50A8-32CC-4110-9611-1676809CF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428596" y="2357430"/>
            <a:ext cx="8072494" cy="300039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6" name="Picture 5" descr="nđ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928934"/>
            <a:ext cx="8181447" cy="1530105"/>
          </a:xfrm>
          <a:prstGeom prst="rect">
            <a:avLst/>
          </a:prstGeom>
        </p:spPr>
      </p:pic>
      <p:sp>
        <p:nvSpPr>
          <p:cNvPr id="8" name="Sun 7"/>
          <p:cNvSpPr/>
          <p:nvPr/>
        </p:nvSpPr>
        <p:spPr>
          <a:xfrm>
            <a:off x="1928794" y="3929066"/>
            <a:ext cx="2286016" cy="207170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15140" y="442913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684186"/>
            <a:ext cx="5643602" cy="409858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5918" y="1643050"/>
            <a:ext cx="5786478" cy="4000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0913_1615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2829347" y="885374"/>
            <a:ext cx="3660311" cy="54614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b6101078be5e51d639fb4c81d810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sẻ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000924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miêu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)?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428596" y="2357430"/>
            <a:ext cx="8072494" cy="300039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6" name="Picture 5" descr="nđ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928934"/>
            <a:ext cx="8181447" cy="1530105"/>
          </a:xfrm>
          <a:prstGeom prst="rect">
            <a:avLst/>
          </a:prstGeom>
        </p:spPr>
      </p:pic>
      <p:sp>
        <p:nvSpPr>
          <p:cNvPr id="8" name="Sun 7"/>
          <p:cNvSpPr/>
          <p:nvPr/>
        </p:nvSpPr>
        <p:spPr>
          <a:xfrm>
            <a:off x="1928794" y="3929066"/>
            <a:ext cx="2286016" cy="207170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15140" y="442913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57290" y="2285992"/>
            <a:ext cx="6429420" cy="3643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biết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nhịp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điệu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chấm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2020-03-13 18.26.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857496"/>
            <a:ext cx="5681472" cy="25176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428728" y="428604"/>
            <a:ext cx="7143800" cy="621510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0225_21533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736" y="1428736"/>
            <a:ext cx="4500594" cy="4130545"/>
          </a:xfrm>
          <a:solidFill>
            <a:schemeClr val="accent6">
              <a:lumMod val="40000"/>
              <a:lumOff val="6000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50006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20200309_2315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571744"/>
            <a:ext cx="3877056" cy="35981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20200309_2316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0355" y="1285860"/>
            <a:ext cx="5333704" cy="478634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1571604" y="500042"/>
            <a:ext cx="6000792" cy="5072098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Untitled_1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1285860"/>
            <a:ext cx="5293983" cy="369326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4414" y="1714488"/>
            <a:ext cx="6215106" cy="30003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Quan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sát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nhận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biết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unnamed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785926"/>
            <a:ext cx="6052473" cy="281163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_3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1521" y="1571612"/>
            <a:ext cx="5892815" cy="407196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_20170909_114052_1-e1525741621739-760x53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000108"/>
            <a:ext cx="6405460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1285860"/>
            <a:ext cx="7358114" cy="42862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maxresdefault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428736"/>
            <a:ext cx="6867923" cy="386320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0" y="642918"/>
            <a:ext cx="9144000" cy="5857916"/>
          </a:xfrm>
          <a:prstGeom prst="cloudCallout">
            <a:avLst>
              <a:gd name="adj1" fmla="val -16696"/>
              <a:gd name="adj2" fmla="val 3684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, </a:t>
            </a:r>
            <a:r>
              <a:rPr lang="en-US" dirty="0" err="1" smtClean="0"/>
              <a:t>chia</a:t>
            </a:r>
            <a:r>
              <a:rPr lang="en-US" dirty="0" smtClean="0"/>
              <a:t> </a:t>
            </a:r>
            <a:r>
              <a:rPr lang="en-US" dirty="0" err="1" smtClean="0"/>
              <a:t>sẻ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Em</a:t>
            </a:r>
            <a:r>
              <a:rPr lang="en-US" dirty="0" smtClean="0"/>
              <a:t>/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nhịp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điệu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(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nhịp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điệu</a:t>
            </a:r>
            <a:r>
              <a:rPr lang="en-US" dirty="0" smtClean="0"/>
              <a:t>,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)?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ame Side Corner Rectangle 6"/>
          <p:cNvSpPr/>
          <p:nvPr/>
        </p:nvSpPr>
        <p:spPr>
          <a:xfrm>
            <a:off x="1571604" y="500042"/>
            <a:ext cx="7572396" cy="5214974"/>
          </a:xfrm>
          <a:prstGeom prst="snip2SameRect">
            <a:avLst/>
          </a:prstGeom>
          <a:solidFill>
            <a:srgbClr val="B88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20200419_222136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000108"/>
            <a:ext cx="5353194" cy="456805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-Point Star 16"/>
          <p:cNvSpPr/>
          <p:nvPr/>
        </p:nvSpPr>
        <p:spPr>
          <a:xfrm>
            <a:off x="1928794" y="928670"/>
            <a:ext cx="1000132" cy="1000132"/>
          </a:xfrm>
          <a:prstGeom prst="star7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6-Point Star 12"/>
          <p:cNvSpPr/>
          <p:nvPr/>
        </p:nvSpPr>
        <p:spPr>
          <a:xfrm>
            <a:off x="5857884" y="3643314"/>
            <a:ext cx="1928826" cy="1714512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0830_11092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4612" y="785794"/>
            <a:ext cx="3722376" cy="5200766"/>
          </a:xfrm>
        </p:spPr>
      </p:pic>
      <p:sp>
        <p:nvSpPr>
          <p:cNvPr id="10" name="5-Point Star 9"/>
          <p:cNvSpPr/>
          <p:nvPr/>
        </p:nvSpPr>
        <p:spPr>
          <a:xfrm>
            <a:off x="1071538" y="4429132"/>
            <a:ext cx="1285884" cy="1000132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715140" y="0"/>
            <a:ext cx="928694" cy="42860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 rot="1222765">
            <a:off x="6690923" y="5983550"/>
            <a:ext cx="1856316" cy="101514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143116"/>
            <a:ext cx="6143668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00438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điệu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13.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 rot="445711">
            <a:off x="402738" y="720341"/>
            <a:ext cx="8479953" cy="436419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5" descr="IMG_20210816_1621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2071678"/>
            <a:ext cx="7443626" cy="221536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 (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357298"/>
            <a:ext cx="6954349" cy="354886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55373960_1280x7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05781"/>
            <a:ext cx="7315200" cy="4114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714348" y="1785926"/>
            <a:ext cx="7786742" cy="271464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643182"/>
            <a:ext cx="7972452" cy="348298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điệu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nhàng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Wave 4"/>
          <p:cNvSpPr/>
          <p:nvPr/>
        </p:nvSpPr>
        <p:spPr>
          <a:xfrm>
            <a:off x="11072858" y="2500306"/>
            <a:ext cx="45719" cy="7143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ame Side Corner Rectangle 4"/>
          <p:cNvSpPr/>
          <p:nvPr/>
        </p:nvSpPr>
        <p:spPr>
          <a:xfrm>
            <a:off x="785786" y="1428736"/>
            <a:ext cx="7929618" cy="4500594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1430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,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endParaRPr lang="en-US" dirty="0"/>
          </a:p>
        </p:txBody>
      </p:sp>
      <p:pic>
        <p:nvPicPr>
          <p:cNvPr id="4" name="Content Placeholder 3" descr="ácf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2643182"/>
            <a:ext cx="7286676" cy="273463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ame Side Corner Rectangle 6"/>
          <p:cNvSpPr/>
          <p:nvPr/>
        </p:nvSpPr>
        <p:spPr>
          <a:xfrm>
            <a:off x="2357422" y="1000108"/>
            <a:ext cx="6572296" cy="4071966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sđcv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2143116"/>
            <a:ext cx="7358114" cy="22341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182</Words>
  <Application>Microsoft Office PowerPoint</Application>
  <PresentationFormat>On-screen Show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1. Quan sát, nhận biết</vt:lpstr>
      <vt:lpstr>Slide 3</vt:lpstr>
      <vt:lpstr>Slide 4</vt:lpstr>
      <vt:lpstr>Slide 5</vt:lpstr>
      <vt:lpstr>Slide 6</vt:lpstr>
      <vt:lpstr>2. Thực hành, sáng tạo</vt:lpstr>
      <vt:lpstr>Slide 8</vt:lpstr>
      <vt:lpstr>Slide 9</vt:lpstr>
      <vt:lpstr>Slide 10</vt:lpstr>
      <vt:lpstr>Slide 11</vt:lpstr>
      <vt:lpstr>Slide 12</vt:lpstr>
      <vt:lpstr>3. Cảm nhận, chia sẻ</vt:lpstr>
      <vt:lpstr>Slide 14</vt:lpstr>
      <vt:lpstr>1. Quan sát, nhận biết</vt:lpstr>
      <vt:lpstr>Slide 16</vt:lpstr>
      <vt:lpstr>2. Thực hành, sáng tạo</vt:lpstr>
      <vt:lpstr>Slide 18</vt:lpstr>
      <vt:lpstr>Slide 19</vt:lpstr>
      <vt:lpstr>Slide 20</vt:lpstr>
      <vt:lpstr>Slide 21</vt:lpstr>
      <vt:lpstr>Slide 22</vt:lpstr>
      <vt:lpstr>3. Cảm nhận, chia sẻ</vt:lpstr>
      <vt:lpstr>Slide 24</vt:lpstr>
      <vt:lpstr>Slide 25</vt:lpstr>
      <vt:lpstr>3. Tổng kết bài học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24</cp:revision>
  <dcterms:created xsi:type="dcterms:W3CDTF">2021-08-21T10:19:02Z</dcterms:created>
  <dcterms:modified xsi:type="dcterms:W3CDTF">2021-11-18T14:11:36Z</dcterms:modified>
</cp:coreProperties>
</file>