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95" r:id="rId22"/>
    <p:sldId id="278" r:id="rId23"/>
    <p:sldId id="279" r:id="rId24"/>
    <p:sldId id="281" r:id="rId25"/>
    <p:sldId id="282" r:id="rId26"/>
    <p:sldId id="283" r:id="rId27"/>
    <p:sldId id="284" r:id="rId28"/>
    <p:sldId id="285" r:id="rId29"/>
    <p:sldId id="287" r:id="rId30"/>
    <p:sldId id="288" r:id="rId31"/>
    <p:sldId id="289" r:id="rId32"/>
    <p:sldId id="290" r:id="rId33"/>
    <p:sldId id="291" r:id="rId34"/>
    <p:sldId id="292" r:id="rId35"/>
    <p:sldId id="29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2BB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9018-AB30-4BFA-9135-6EF11B4D8EBE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703A-11CA-4461-8FD3-D6926896E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9018-AB30-4BFA-9135-6EF11B4D8EBE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703A-11CA-4461-8FD3-D6926896E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9018-AB30-4BFA-9135-6EF11B4D8EBE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703A-11CA-4461-8FD3-D6926896E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9018-AB30-4BFA-9135-6EF11B4D8EBE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703A-11CA-4461-8FD3-D6926896E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9018-AB30-4BFA-9135-6EF11B4D8EBE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703A-11CA-4461-8FD3-D6926896E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9018-AB30-4BFA-9135-6EF11B4D8EBE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703A-11CA-4461-8FD3-D6926896E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9018-AB30-4BFA-9135-6EF11B4D8EBE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703A-11CA-4461-8FD3-D6926896E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9018-AB30-4BFA-9135-6EF11B4D8EBE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703A-11CA-4461-8FD3-D6926896E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9018-AB30-4BFA-9135-6EF11B4D8EBE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703A-11CA-4461-8FD3-D6926896E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9018-AB30-4BFA-9135-6EF11B4D8EBE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703A-11CA-4461-8FD3-D6926896E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9018-AB30-4BFA-9135-6EF11B4D8EBE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703A-11CA-4461-8FD3-D6926896E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49018-AB30-4BFA-9135-6EF11B4D8EBE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7703A-11CA-4461-8FD3-D6926896E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000100" y="1500174"/>
            <a:ext cx="6929486" cy="18573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643050"/>
            <a:ext cx="7772400" cy="1470025"/>
          </a:xfrm>
        </p:spPr>
        <p:txBody>
          <a:bodyPr/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thú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vị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em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76" y="3357562"/>
            <a:ext cx="6400800" cy="175260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200426_201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28860" y="620232"/>
            <a:ext cx="4071966" cy="5428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571736" y="1357298"/>
            <a:ext cx="4429156" cy="514353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2020-04-22 16.18.43 - Cop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8926" y="1785926"/>
            <a:ext cx="3635326" cy="41880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>
            <a:off x="2143108" y="785794"/>
            <a:ext cx="3643338" cy="4214842"/>
          </a:xfrm>
          <a:prstGeom prst="snip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20200421_224512 (1) - Cop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00363" y="1285860"/>
            <a:ext cx="3503537" cy="4674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357290" y="714356"/>
            <a:ext cx="7072362" cy="13573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2332037"/>
            <a:ext cx="8229600" cy="4525963"/>
          </a:xfrm>
        </p:spPr>
        <p:txBody>
          <a:bodyPr/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tạo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nam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hay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nữ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Ngoài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nhân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tạo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 chi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1143000"/>
          </a:xfrm>
        </p:spPr>
        <p:txBody>
          <a:bodyPr/>
          <a:lstStyle/>
          <a:p>
            <a:r>
              <a:rPr lang="en-US" dirty="0" smtClean="0"/>
              <a:t>3.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nhận</a:t>
            </a:r>
            <a:r>
              <a:rPr lang="en-US" dirty="0" smtClean="0"/>
              <a:t>, </a:t>
            </a:r>
            <a:r>
              <a:rPr lang="en-US" dirty="0" err="1" smtClean="0"/>
              <a:t>chia</a:t>
            </a:r>
            <a:r>
              <a:rPr lang="en-US" dirty="0" smtClean="0"/>
              <a:t> </a:t>
            </a:r>
            <a:r>
              <a:rPr lang="en-US" dirty="0" err="1" smtClean="0"/>
              <a:t>sẻ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000100" y="1500174"/>
            <a:ext cx="6929486" cy="18573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643050"/>
            <a:ext cx="7772400" cy="1470025"/>
          </a:xfrm>
        </p:spPr>
        <p:txBody>
          <a:bodyPr/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thú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vị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em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76" y="3357562"/>
            <a:ext cx="6400800" cy="175260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/>
          <p:cNvSpPr/>
          <p:nvPr/>
        </p:nvSpPr>
        <p:spPr>
          <a:xfrm>
            <a:off x="1142976" y="2428868"/>
            <a:ext cx="6572296" cy="2214578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52" y="1285860"/>
            <a:ext cx="6357982" cy="100012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sát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biết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00166" y="2643182"/>
            <a:ext cx="5786478" cy="17859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Tiết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1,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chúng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mình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tạo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 chi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2214546" y="928670"/>
            <a:ext cx="6000792" cy="200026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399-3993546_sadness-comics-character-comic-book-drawing-cc0-miserable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43240" y="1214422"/>
            <a:ext cx="306241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571472" y="0"/>
            <a:ext cx="8143932" cy="450057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kisspng-apple-clip-art-apple-tree-cartoon-5b4bf4c7db26b7.82643097153170451989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1030270"/>
            <a:ext cx="2809506" cy="3995742"/>
          </a:xfrm>
          <a:prstGeom prst="rect">
            <a:avLst/>
          </a:prstGeom>
        </p:spPr>
      </p:pic>
      <p:pic>
        <p:nvPicPr>
          <p:cNvPr id="9" name="Content Placeholder 8" descr="images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14413" y="1071546"/>
            <a:ext cx="3481941" cy="4000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500034" y="1857364"/>
            <a:ext cx="8429684" cy="2857520"/>
          </a:xfrm>
          <a:prstGeom prst="cloudCallout">
            <a:avLst>
              <a:gd name="adj1" fmla="val -13426"/>
              <a:gd name="adj2" fmla="val 41495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tạo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500306"/>
            <a:ext cx="8229600" cy="4811715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20-04-22 16.13.4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2170" y="1142984"/>
            <a:ext cx="5090160" cy="36027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52" y="857240"/>
            <a:ext cx="6643734" cy="1143000"/>
          </a:xfr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sát</a:t>
            </a:r>
            <a:r>
              <a:rPr lang="en-US" dirty="0" smtClean="0"/>
              <a:t>, </a:t>
            </a:r>
            <a:r>
              <a:rPr lang="en-US" dirty="0" err="1" smtClean="0"/>
              <a:t>nhận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endParaRPr lang="en-US" dirty="0"/>
          </a:p>
        </p:txBody>
      </p:sp>
      <p:pic>
        <p:nvPicPr>
          <p:cNvPr id="6" name="Content Placeholder 5" descr="acdv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0166" y="2286757"/>
            <a:ext cx="6048490" cy="3785449"/>
          </a:xfrm>
        </p:spPr>
      </p:pic>
      <p:sp>
        <p:nvSpPr>
          <p:cNvPr id="7" name="5-Point Star 6"/>
          <p:cNvSpPr/>
          <p:nvPr/>
        </p:nvSpPr>
        <p:spPr>
          <a:xfrm>
            <a:off x="7643834" y="4643446"/>
            <a:ext cx="1143008" cy="1357322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714348" y="2571744"/>
            <a:ext cx="428628" cy="1143008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857224" y="5000636"/>
            <a:ext cx="428628" cy="357190"/>
          </a:xfrm>
          <a:prstGeom prst="star5">
            <a:avLst/>
          </a:prstGeom>
          <a:solidFill>
            <a:srgbClr val="E12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8072462" y="1714488"/>
            <a:ext cx="642942" cy="642942"/>
          </a:xfrm>
          <a:prstGeom prst="star5">
            <a:avLst/>
          </a:prstGeom>
          <a:solidFill>
            <a:srgbClr val="E12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71604" y="1428736"/>
            <a:ext cx="5500726" cy="40719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2020-04-22 16.13.0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85918" y="1643050"/>
            <a:ext cx="5059680" cy="36027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4"/>
          <p:cNvSpPr/>
          <p:nvPr/>
        </p:nvSpPr>
        <p:spPr>
          <a:xfrm>
            <a:off x="2285984" y="3214686"/>
            <a:ext cx="5214974" cy="3143272"/>
          </a:xfrm>
          <a:prstGeom prst="flowChartDocumen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2020-04-22 16.11.56 - Cop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00364" y="1327427"/>
            <a:ext cx="3140356" cy="43875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20-04-22 16.50.5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0232" y="1500174"/>
            <a:ext cx="4797552" cy="36027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Chia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sẻ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cảm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nhận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525963"/>
          </a:xfrm>
        </p:spPr>
        <p:txBody>
          <a:bodyPr/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tạo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cách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Sản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phẩm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sản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phẩm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khung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cảnh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màu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sắc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1285852" y="1071546"/>
            <a:ext cx="6715172" cy="292895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643050"/>
            <a:ext cx="7772400" cy="1470025"/>
          </a:xfrm>
        </p:spPr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1538" y="2857496"/>
            <a:ext cx="6400800" cy="175260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3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500042"/>
            <a:ext cx="6715172" cy="1143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sát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biết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786" y="2000240"/>
            <a:ext cx="7429552" cy="4525963"/>
          </a:xfrm>
        </p:spPr>
        <p:txBody>
          <a:bodyPr/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thiệu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tạo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đang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hoạt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Giới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thiệu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20-04-22 16.15.29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0166" y="1714488"/>
            <a:ext cx="5785104" cy="36027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20-04-22 16.14.21 - Cop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57290" y="1819978"/>
            <a:ext cx="6050138" cy="33949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357422" y="785794"/>
            <a:ext cx="4214842" cy="46434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2020-04-22 16.16.3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43174" y="1071546"/>
            <a:ext cx="3673404" cy="40427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52" y="1000108"/>
            <a:ext cx="6543692" cy="1143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Thực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hành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tạo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3042" y="2143116"/>
            <a:ext cx="5643602" cy="3482981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Nhiệm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vụ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tạo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bức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tranh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hoạt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thú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câu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chuyện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G_1628998610981_1628998715397b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1670" y="1071546"/>
            <a:ext cx="4857784" cy="47498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785918" y="1357298"/>
            <a:ext cx="6000792" cy="421484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20200617_222100-Recovered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0232" y="1500174"/>
            <a:ext cx="5585472" cy="38763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-Point Star 7"/>
          <p:cNvSpPr/>
          <p:nvPr/>
        </p:nvSpPr>
        <p:spPr>
          <a:xfrm rot="20166685">
            <a:off x="7215206" y="4429132"/>
            <a:ext cx="1285884" cy="1571636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1071538" y="5786454"/>
            <a:ext cx="1143008" cy="928694"/>
          </a:xfrm>
          <a:prstGeom prst="star5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7215206" y="1285860"/>
            <a:ext cx="1714512" cy="1214446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Same Side Corner Rectangle 4"/>
          <p:cNvSpPr/>
          <p:nvPr/>
        </p:nvSpPr>
        <p:spPr>
          <a:xfrm>
            <a:off x="1000100" y="1000108"/>
            <a:ext cx="6786610" cy="4929222"/>
          </a:xfrm>
          <a:prstGeom prst="snip2Same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unnamed (1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1000" y="1698302"/>
            <a:ext cx="5098454" cy="3730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titled_72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0232" y="921994"/>
            <a:ext cx="5214974" cy="39666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20-04-22 15.24.1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8794" y="1571612"/>
            <a:ext cx="5214974" cy="391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76" y="1785926"/>
            <a:ext cx="7000924" cy="928694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Cảm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chia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sẻ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3000372"/>
            <a:ext cx="8229600" cy="4525963"/>
          </a:xfrm>
        </p:spPr>
        <p:txBody>
          <a:bodyPr/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tạo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sản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phẩm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cách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đậm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nhất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bức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tranh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tạo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lặp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ở chi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tiết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thích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câu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chuyện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nhất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7222" y="85723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Tổng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kết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học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100" y="2143116"/>
            <a:ext cx="7215238" cy="4525963"/>
          </a:xfrm>
        </p:spPr>
        <p:txBody>
          <a:bodyPr/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Chúng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mình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tạo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sản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phẩm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nhau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thú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dùng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tập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17.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357290" y="1357298"/>
            <a:ext cx="6643734" cy="421484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MG_1628998610981_1628998715397cv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0166" y="1643050"/>
            <a:ext cx="6306250" cy="3571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ài 16- ảnh Thanh Thanh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8794" y="1428736"/>
            <a:ext cx="5459286" cy="40961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titled_6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8794" y="1357298"/>
            <a:ext cx="5433829" cy="41434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titled_6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1670" y="1357298"/>
            <a:ext cx="5072097" cy="44287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642910" y="1643050"/>
            <a:ext cx="8001056" cy="3429024"/>
          </a:xfrm>
          <a:prstGeom prst="round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6429420" cy="1143000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2. </a:t>
            </a:r>
            <a:r>
              <a:rPr lang="en-US" dirty="0" err="1" smtClean="0">
                <a:solidFill>
                  <a:schemeClr val="tx2"/>
                </a:solidFill>
              </a:rPr>
              <a:t>Thực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hành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 err="1" smtClean="0">
                <a:solidFill>
                  <a:schemeClr val="tx2"/>
                </a:solidFill>
              </a:rPr>
              <a:t>sáng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tạo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Content Placeholder 3" descr="IMG_1628998610079_1628998711020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8814" y="1914113"/>
            <a:ext cx="7590838" cy="28722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ame Side Corner Rectangle 4"/>
          <p:cNvSpPr/>
          <p:nvPr/>
        </p:nvSpPr>
        <p:spPr>
          <a:xfrm>
            <a:off x="642910" y="928670"/>
            <a:ext cx="8001056" cy="3714776"/>
          </a:xfrm>
          <a:prstGeom prst="snip2Same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IMG_1628998610079_1628998711020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28662" y="1571612"/>
            <a:ext cx="7460604" cy="27146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252</Words>
  <Application>Microsoft Office PowerPoint</Application>
  <PresentationFormat>On-screen Show (4:3)</PresentationFormat>
  <Paragraphs>33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Một ngày thú vị của em</vt:lpstr>
      <vt:lpstr>1. Quan sát, nhận biết</vt:lpstr>
      <vt:lpstr>Slide 3</vt:lpstr>
      <vt:lpstr>Slide 4</vt:lpstr>
      <vt:lpstr>Slide 5</vt:lpstr>
      <vt:lpstr>Slide 6</vt:lpstr>
      <vt:lpstr>Slide 7</vt:lpstr>
      <vt:lpstr>2. Thực hành, sáng tạo</vt:lpstr>
      <vt:lpstr>Slide 9</vt:lpstr>
      <vt:lpstr>Slide 10</vt:lpstr>
      <vt:lpstr>Slide 11</vt:lpstr>
      <vt:lpstr>Slide 12</vt:lpstr>
      <vt:lpstr>3. Cảm nhận, chia sẻ</vt:lpstr>
      <vt:lpstr>Một ngày thú vị của em</vt:lpstr>
      <vt:lpstr>1. Quan sát, nhận biết</vt:lpstr>
      <vt:lpstr>Slide 16</vt:lpstr>
      <vt:lpstr>Slide 17</vt:lpstr>
      <vt:lpstr>2. Thực hành, sáng tạo</vt:lpstr>
      <vt:lpstr>Slide 19</vt:lpstr>
      <vt:lpstr>Slide 20</vt:lpstr>
      <vt:lpstr>Slide 21</vt:lpstr>
      <vt:lpstr>Slide 22</vt:lpstr>
      <vt:lpstr>3. Chia sẻ, cảm nhận</vt:lpstr>
      <vt:lpstr>Một ngày thú vị của em</vt:lpstr>
      <vt:lpstr>1. Quan sát, nhận biết</vt:lpstr>
      <vt:lpstr>Slide 26</vt:lpstr>
      <vt:lpstr>Slide 27</vt:lpstr>
      <vt:lpstr>Slide 28</vt:lpstr>
      <vt:lpstr>2. Thực hành, sáng tạo</vt:lpstr>
      <vt:lpstr>Slide 30</vt:lpstr>
      <vt:lpstr>Slide 31</vt:lpstr>
      <vt:lpstr>Slide 32</vt:lpstr>
      <vt:lpstr>Slide 33</vt:lpstr>
      <vt:lpstr>3. Cảm nhận, chia sẻ</vt:lpstr>
      <vt:lpstr>4. Tổng kết bài học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Một ngày thú vị của em</dc:title>
  <dc:creator>acer</dc:creator>
  <cp:lastModifiedBy>acer</cp:lastModifiedBy>
  <cp:revision>37</cp:revision>
  <dcterms:created xsi:type="dcterms:W3CDTF">2021-08-25T14:24:32Z</dcterms:created>
  <dcterms:modified xsi:type="dcterms:W3CDTF">2021-11-18T14:26:18Z</dcterms:modified>
</cp:coreProperties>
</file>