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66" r:id="rId3"/>
    <p:sldId id="267" r:id="rId4"/>
    <p:sldId id="524" r:id="rId5"/>
    <p:sldId id="498" r:id="rId6"/>
    <p:sldId id="270" r:id="rId7"/>
    <p:sldId id="527" r:id="rId8"/>
    <p:sldId id="271" r:id="rId9"/>
    <p:sldId id="500" r:id="rId10"/>
    <p:sldId id="525" r:id="rId11"/>
    <p:sldId id="526" r:id="rId12"/>
    <p:sldId id="503" r:id="rId13"/>
    <p:sldId id="499" r:id="rId14"/>
    <p:sldId id="528" r:id="rId15"/>
    <p:sldId id="529" r:id="rId16"/>
    <p:sldId id="530" r:id="rId17"/>
    <p:sldId id="487" r:id="rId18"/>
    <p:sldId id="488" r:id="rId19"/>
    <p:sldId id="531" r:id="rId20"/>
    <p:sldId id="532" r:id="rId21"/>
    <p:sldId id="533" r:id="rId22"/>
    <p:sldId id="534" r:id="rId23"/>
    <p:sldId id="535" r:id="rId24"/>
    <p:sldId id="732" r:id="rId25"/>
    <p:sldId id="537" r:id="rId26"/>
    <p:sldId id="510" r:id="rId27"/>
    <p:sldId id="307" r:id="rId28"/>
    <p:sldId id="491" r:id="rId29"/>
    <p:sldId id="515" r:id="rId30"/>
    <p:sldId id="496" r:id="rId31"/>
    <p:sldId id="723" r:id="rId32"/>
    <p:sldId id="518" r:id="rId33"/>
    <p:sldId id="724" r:id="rId34"/>
    <p:sldId id="727" r:id="rId35"/>
    <p:sldId id="731" r:id="rId36"/>
    <p:sldId id="302" r:id="rId37"/>
    <p:sldId id="523" r:id="rId38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3566" userDrawn="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8438"/>
    <a:srgbClr val="F78437"/>
    <a:srgbClr val="D67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91" autoAdjust="0"/>
    <p:restoredTop sz="95118"/>
  </p:normalViewPr>
  <p:slideViewPr>
    <p:cSldViewPr snapToGrid="0" snapToObjects="1">
      <p:cViewPr varScale="1">
        <p:scale>
          <a:sx n="72" d="100"/>
          <a:sy n="72" d="100"/>
        </p:scale>
        <p:origin x="492" y="54"/>
      </p:cViewPr>
      <p:guideLst>
        <p:guide orient="horz" pos="356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220F1-D177-C84F-A95C-93D85BD840FC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40BB4-DBA3-F940-8E65-56195634E8B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64706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6244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8241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42B71-D28B-1C42-BA8C-5D07633D4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B53218-2A88-1849-9326-6485B3864C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43933-8003-8A41-B962-8E4E70E5B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  <a:t>06/06/2025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2DA6-657E-E942-85AA-6C4CABA7C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61084-ABB7-5045-9553-3138A76B2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01386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FAF8-0A65-3141-AB8B-A7EB5893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EB3443-BC0C-0F47-A913-0C526ADB9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3F0BA-4597-6840-AE53-A16550176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  <a:t>06/06/2025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169E4-3054-E64E-9DB9-1360B11C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F149C-876D-5A47-9A87-25EDCCFC1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01515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29D083-0B8A-9246-AE1D-7C301F0B95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B21D4-4C92-A942-9E3D-D362D8602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7B798-DDFE-0945-9D1D-0374F97E9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  <a:t>06/06/2025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784C8-E921-B646-BD32-73256EC6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F9E25-D7B7-644D-974E-D8C13EA4B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65976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608CF-7CAC-0243-85BB-6FAA0FE42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01184-B1C9-C84A-AC28-64088836F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68A50-A310-8E44-9B95-6755587AA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  <a:t>06/06/2025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1D914-245C-B447-937B-4DDA91C9F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E0253-5905-FE41-BD94-4EA65B410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35241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67512-800C-3B4D-8F3E-00541DCE9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36E75-8DF7-3844-951E-2A1965A52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033B8-035B-AB41-93F5-48166DC89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  <a:t>06/06/2025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AC78A-2609-AF49-AD54-0465CD53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A969B-6FEA-6C44-B10E-BD5797B63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9096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E94D6-F8D3-CF44-B5AF-F606F08A3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F3439-00AC-4949-8F93-482DA80874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9940C-5FCA-9F41-98B8-6DEDCBA4F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073DD-1134-574B-AE73-78B58AB97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  <a:t>06/06/2025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4FE18-C5D6-9D4E-BF10-D695A6F3D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260C4-BB28-3541-8B96-BB48EC6C3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17607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99B51-12B1-4740-9770-A28EBCA60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87EDD-F2E9-5E44-9698-EBABAF884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3E509C-BDA3-804D-B909-E6D023451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1C67D-CCFD-1B4C-B834-9E4C39EF5A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32BC66-3FFE-4841-9A81-4C17E6AAA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AFB3E-75C6-1E43-A929-9303D388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  <a:t>06/06/2025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7D531E-9A71-8549-876B-8BEFC36D1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9DDB24-3E2E-C340-9627-637BFF4A5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3770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8B9F-E924-654F-AAE8-74AA673FA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12CD5E-B4EF-FB47-8398-BBF8BED1D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  <a:t>06/06/2025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EC918-2BA0-174A-A7FE-3310BF2F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3B8A6-28C6-FC45-908E-586EED32C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72958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E6C021-BC14-F543-BEA8-3ECBA6BF2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  <a:t>06/06/2025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FABC50-41AC-7C47-9711-C9DEB4E8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3A2FF-B620-924C-8C2F-7A6E137A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08710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F4888-6F32-6A44-8215-FFA8AD8C4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B6429-66EB-EE43-BC52-1E4BB4795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90DFD-051B-E84B-B9D5-E7ABA398E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3EE3C-E4B0-2E49-BBBD-A963A117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  <a:t>06/06/2025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7A4ED-DE07-0542-9F05-FCB0E0CE8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76CA77-CEB9-F445-8A43-430AAA7C6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38075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43421-1800-914B-9777-E7EF01B68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5B7EF7-EF9A-5945-AD2C-6012BE2444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F5E80-212C-E144-A728-5CE570A9B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953433-6B63-0649-B8F9-B86A84E8B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  <a:t>06/06/2025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42F6C-E31A-CF47-9888-944E41676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09B252-186F-EF45-8BA3-97414DBB2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52767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859B08-B414-FE42-8E47-67143C8F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91514-C9A6-2340-B3B1-FD6DCC33F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ABC3F-3629-C647-87B6-EEEC1F6BD6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56345-128C-994A-923E-DC503EB6F2DE}" type="datetimeFigureOut">
              <a:rPr lang="x-none" smtClean="0"/>
              <a:t>06/06/2025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CC94B-BF89-F34A-BBC3-1DC2D62C0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A608F-CE39-1247-9355-A76C7AC81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13295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png"/><Relationship Id="rId7" Type="http://schemas.openxmlformats.org/officeDocument/2006/relationships/image" Target="../media/image18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12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23.png"/><Relationship Id="rId5" Type="http://schemas.openxmlformats.org/officeDocument/2006/relationships/image" Target="../media/image30.png"/><Relationship Id="rId15" Type="http://schemas.openxmlformats.org/officeDocument/2006/relationships/image" Target="../media/image37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12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20.png"/><Relationship Id="rId5" Type="http://schemas.openxmlformats.org/officeDocument/2006/relationships/image" Target="../media/image30.png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12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17.png"/><Relationship Id="rId5" Type="http://schemas.openxmlformats.org/officeDocument/2006/relationships/image" Target="../media/image30.png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19.png"/><Relationship Id="rId5" Type="http://schemas.openxmlformats.org/officeDocument/2006/relationships/image" Target="../media/image30.png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12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19.png"/><Relationship Id="rId5" Type="http://schemas.openxmlformats.org/officeDocument/2006/relationships/image" Target="../media/image30.png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12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22.png"/><Relationship Id="rId5" Type="http://schemas.openxmlformats.org/officeDocument/2006/relationships/image" Target="../media/image30.png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5.mp3"/><Relationship Id="rId7" Type="http://schemas.openxmlformats.org/officeDocument/2006/relationships/image" Target="../media/image4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audio" Target="../media/media5.mp3"/><Relationship Id="rId9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.png"/><Relationship Id="rId7" Type="http://schemas.openxmlformats.org/officeDocument/2006/relationships/image" Target="../media/image5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.png"/><Relationship Id="rId7" Type="http://schemas.openxmlformats.org/officeDocument/2006/relationships/image" Target="../media/image51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png"/><Relationship Id="rId7" Type="http://schemas.openxmlformats.org/officeDocument/2006/relationships/image" Target="../media/image18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hyperlink" Target="https://pngimg.com/download/86967" TargetMode="Externa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openxmlformats.org/officeDocument/2006/relationships/video" Target="../media/media2.mp4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96EFD3A-3CA5-DE4C-9EDF-C318732F5AE6}"/>
              </a:ext>
            </a:extLst>
          </p:cNvPr>
          <p:cNvSpPr/>
          <p:nvPr/>
        </p:nvSpPr>
        <p:spPr>
          <a:xfrm>
            <a:off x="2839209" y="2128837"/>
            <a:ext cx="7131083" cy="2114550"/>
          </a:xfrm>
          <a:prstGeom prst="roundRect">
            <a:avLst/>
          </a:prstGeom>
          <a:solidFill>
            <a:srgbClr val="E2F3DB"/>
          </a:solidFill>
          <a:ln w="28575">
            <a:solidFill>
              <a:srgbClr val="BD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</a:rPr>
              <a:t>UNIT 7 – MY PARTY</a:t>
            </a:r>
          </a:p>
          <a:p>
            <a:pPr algn="ctr"/>
            <a:r>
              <a:rPr lang="en-US" sz="4400" b="1" dirty="0">
                <a:solidFill>
                  <a:srgbClr val="7030A0"/>
                </a:solidFill>
              </a:rPr>
              <a:t>Lesson 1 – Vocabulary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52F57D-A8FA-A340-ABF5-15DB1A6EB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0806" y="3383259"/>
            <a:ext cx="5121406" cy="36065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7FD180-1A64-1CA4-AC27-684894160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009" y="3737517"/>
            <a:ext cx="1929161" cy="1929161"/>
          </a:xfrm>
          <a:prstGeom prst="rect">
            <a:avLst/>
          </a:prstGeom>
        </p:spPr>
      </p:pic>
      <p:sp>
        <p:nvSpPr>
          <p:cNvPr id="5" name="Rectangle: Rounded Corners 4">
            <a:extLst/>
          </p:cNvPr>
          <p:cNvSpPr/>
          <p:nvPr/>
        </p:nvSpPr>
        <p:spPr>
          <a:xfrm>
            <a:off x="4300587" y="4632786"/>
            <a:ext cx="3829366" cy="553724"/>
          </a:xfrm>
          <a:prstGeom prst="roundRect">
            <a:avLst/>
          </a:prstGeom>
          <a:solidFill>
            <a:srgbClr val="E2F3DB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7030A0"/>
                </a:solidFill>
              </a:rPr>
              <a:t>Teacher: Đoàn Ngọc Hà</a:t>
            </a:r>
          </a:p>
        </p:txBody>
      </p:sp>
    </p:spTree>
    <p:extLst>
      <p:ext uri="{BB962C8B-B14F-4D97-AF65-F5344CB8AC3E}">
        <p14:creationId xmlns:p14="http://schemas.microsoft.com/office/powerpoint/2010/main" val="1281615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7"/>
          <p:cNvPicPr preferRelativeResize="0"/>
          <p:nvPr/>
        </p:nvPicPr>
        <p:blipFill rotWithShape="1">
          <a:blip r:embed="rId6">
            <a:alphaModFix/>
          </a:blip>
          <a:srcRect l="31971" t="2930" r="32991"/>
          <a:stretch/>
        </p:blipFill>
        <p:spPr>
          <a:xfrm>
            <a:off x="69026" y="2265527"/>
            <a:ext cx="1894373" cy="3695778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7"/>
          <p:cNvSpPr/>
          <p:nvPr/>
        </p:nvSpPr>
        <p:spPr>
          <a:xfrm rot="438702">
            <a:off x="1013818" y="1249486"/>
            <a:ext cx="2296190" cy="1046480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rgbClr val="F4B08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Let’s spell!</a:t>
            </a:r>
            <a:endParaRPr/>
          </a:p>
        </p:txBody>
      </p:sp>
      <p:sp>
        <p:nvSpPr>
          <p:cNvPr id="250" name="Google Shape;250;p7"/>
          <p:cNvSpPr/>
          <p:nvPr/>
        </p:nvSpPr>
        <p:spPr>
          <a:xfrm>
            <a:off x="6576646" y="1251552"/>
            <a:ext cx="5279947" cy="398298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251" name="Google Shape;251;p7"/>
          <p:cNvSpPr txBox="1"/>
          <p:nvPr/>
        </p:nvSpPr>
        <p:spPr>
          <a:xfrm>
            <a:off x="2682535" y="3100234"/>
            <a:ext cx="2789798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band</a:t>
            </a:r>
            <a:endParaRPr sz="8800" b="1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787894CB-96A6-D7A6-818A-65F600D38B7E}"/>
              </a:ext>
            </a:extLst>
          </p:cNvPr>
          <p:cNvSpPr/>
          <p:nvPr/>
        </p:nvSpPr>
        <p:spPr>
          <a:xfrm>
            <a:off x="2692079" y="473128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73A3AE2C-B00D-0278-1B65-A87B5FB475B9}"/>
              </a:ext>
            </a:extLst>
          </p:cNvPr>
          <p:cNvSpPr/>
          <p:nvPr/>
        </p:nvSpPr>
        <p:spPr>
          <a:xfrm>
            <a:off x="3323396" y="473095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EF4DA6D3-7FEF-60F2-0A5D-47E8A1385670}"/>
              </a:ext>
            </a:extLst>
          </p:cNvPr>
          <p:cNvSpPr/>
          <p:nvPr/>
        </p:nvSpPr>
        <p:spPr>
          <a:xfrm>
            <a:off x="3977374" y="473903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07742931-59D4-8142-3FCC-405D74001A7A}"/>
              </a:ext>
            </a:extLst>
          </p:cNvPr>
          <p:cNvSpPr/>
          <p:nvPr/>
        </p:nvSpPr>
        <p:spPr>
          <a:xfrm>
            <a:off x="4619999" y="473043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5FB767-2B62-23B3-DC27-FAF5A2D7A5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32636" y="167268"/>
            <a:ext cx="880946" cy="880946"/>
          </a:xfrm>
          <a:prstGeom prst="rect">
            <a:avLst/>
          </a:prstGeom>
        </p:spPr>
      </p:pic>
      <p:sp>
        <p:nvSpPr>
          <p:cNvPr id="8" name="Google Shape;281;p15">
            <a:extLst>
              <a:ext uri="{FF2B5EF4-FFF2-40B4-BE49-F238E27FC236}">
                <a16:creationId xmlns:a16="http://schemas.microsoft.com/office/drawing/2014/main" id="{D5B086BE-6D64-1B41-F7D3-B3768C9DBDB1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My party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6B2153-4BB2-89F7-9BFE-23554F72CC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9495" y="1410245"/>
            <a:ext cx="4327125" cy="3724461"/>
          </a:xfrm>
          <a:prstGeom prst="rect">
            <a:avLst/>
          </a:prstGeom>
        </p:spPr>
      </p:pic>
      <p:pic>
        <p:nvPicPr>
          <p:cNvPr id="10" name="7.01.mp3">
            <a:hlinkClick r:id="" action="ppaction://media"/>
            <a:extLst>
              <a:ext uri="{FF2B5EF4-FFF2-40B4-BE49-F238E27FC236}">
                <a16:creationId xmlns:a16="http://schemas.microsoft.com/office/drawing/2014/main" id="{56C0BE38-62C0-DA96-BCB8-93A25391BA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87.5647" end="18685.213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80972" y="2308274"/>
            <a:ext cx="992554" cy="992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7"/>
          <p:cNvPicPr preferRelativeResize="0"/>
          <p:nvPr/>
        </p:nvPicPr>
        <p:blipFill rotWithShape="1">
          <a:blip r:embed="rId6">
            <a:alphaModFix/>
          </a:blip>
          <a:srcRect l="31971" t="2930" r="32991"/>
          <a:stretch/>
        </p:blipFill>
        <p:spPr>
          <a:xfrm>
            <a:off x="69026" y="2265527"/>
            <a:ext cx="1894373" cy="3695778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7"/>
          <p:cNvSpPr/>
          <p:nvPr/>
        </p:nvSpPr>
        <p:spPr>
          <a:xfrm rot="438702">
            <a:off x="1013818" y="1249486"/>
            <a:ext cx="2296190" cy="1046480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rgbClr val="F4B08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Let’s spell!</a:t>
            </a:r>
            <a:endParaRPr/>
          </a:p>
        </p:txBody>
      </p:sp>
      <p:sp>
        <p:nvSpPr>
          <p:cNvPr id="250" name="Google Shape;250;p7"/>
          <p:cNvSpPr/>
          <p:nvPr/>
        </p:nvSpPr>
        <p:spPr>
          <a:xfrm>
            <a:off x="6576646" y="1251552"/>
            <a:ext cx="5279947" cy="398298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251" name="Google Shape;251;p7"/>
          <p:cNvSpPr txBox="1"/>
          <p:nvPr/>
        </p:nvSpPr>
        <p:spPr>
          <a:xfrm>
            <a:off x="2682535" y="3100234"/>
            <a:ext cx="2789798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party</a:t>
            </a:r>
            <a:endParaRPr sz="8800" b="1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787894CB-96A6-D7A6-818A-65F600D38B7E}"/>
              </a:ext>
            </a:extLst>
          </p:cNvPr>
          <p:cNvSpPr/>
          <p:nvPr/>
        </p:nvSpPr>
        <p:spPr>
          <a:xfrm>
            <a:off x="2396651" y="473128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p</a:t>
            </a: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73A3AE2C-B00D-0278-1B65-A87B5FB475B9}"/>
              </a:ext>
            </a:extLst>
          </p:cNvPr>
          <p:cNvSpPr/>
          <p:nvPr/>
        </p:nvSpPr>
        <p:spPr>
          <a:xfrm>
            <a:off x="3027968" y="473095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EF4DA6D3-7FEF-60F2-0A5D-47E8A1385670}"/>
              </a:ext>
            </a:extLst>
          </p:cNvPr>
          <p:cNvSpPr/>
          <p:nvPr/>
        </p:nvSpPr>
        <p:spPr>
          <a:xfrm>
            <a:off x="3681946" y="473903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r</a:t>
            </a: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07742931-59D4-8142-3FCC-405D74001A7A}"/>
              </a:ext>
            </a:extLst>
          </p:cNvPr>
          <p:cNvSpPr/>
          <p:nvPr/>
        </p:nvSpPr>
        <p:spPr>
          <a:xfrm>
            <a:off x="4324571" y="473043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5FB767-2B62-23B3-DC27-FAF5A2D7A5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32636" y="167268"/>
            <a:ext cx="880946" cy="880946"/>
          </a:xfrm>
          <a:prstGeom prst="rect">
            <a:avLst/>
          </a:prstGeom>
        </p:spPr>
      </p:pic>
      <p:sp>
        <p:nvSpPr>
          <p:cNvPr id="8" name="Google Shape;281;p15">
            <a:extLst>
              <a:ext uri="{FF2B5EF4-FFF2-40B4-BE49-F238E27FC236}">
                <a16:creationId xmlns:a16="http://schemas.microsoft.com/office/drawing/2014/main" id="{D5B086BE-6D64-1B41-F7D3-B3768C9DBDB1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My party</a:t>
            </a: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392F786E-3CC7-248E-4563-73110508601E}"/>
              </a:ext>
            </a:extLst>
          </p:cNvPr>
          <p:cNvSpPr/>
          <p:nvPr/>
        </p:nvSpPr>
        <p:spPr>
          <a:xfrm>
            <a:off x="4979032" y="473266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BCADF2-1C91-E721-43E9-80993228BA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5315" y="1424630"/>
            <a:ext cx="4235447" cy="3645552"/>
          </a:xfrm>
          <a:prstGeom prst="rect">
            <a:avLst/>
          </a:prstGeom>
        </p:spPr>
      </p:pic>
      <p:pic>
        <p:nvPicPr>
          <p:cNvPr id="11" name="7.01.mp3">
            <a:hlinkClick r:id="" action="ppaction://media"/>
            <a:extLst>
              <a:ext uri="{FF2B5EF4-FFF2-40B4-BE49-F238E27FC236}">
                <a16:creationId xmlns:a16="http://schemas.microsoft.com/office/drawing/2014/main" id="{4514497C-9C26-8040-9EBA-202116F7EB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266.5347" end="14078.289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95040" y="2308274"/>
            <a:ext cx="992554" cy="99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9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193734" y="1716513"/>
            <a:ext cx="2158123" cy="42103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788528" y="3654717"/>
            <a:ext cx="5116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1"/>
                </a:solidFill>
              </a:rPr>
              <a:t>party games</a:t>
            </a:r>
          </a:p>
        </p:txBody>
      </p:sp>
      <p:sp>
        <p:nvSpPr>
          <p:cNvPr id="5" name="Rectangle 4"/>
          <p:cNvSpPr/>
          <p:nvPr/>
        </p:nvSpPr>
        <p:spPr>
          <a:xfrm>
            <a:off x="4002740" y="6234970"/>
            <a:ext cx="4361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3906508" y="774536"/>
            <a:ext cx="4376408" cy="2944461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41894FB2-C926-415E-B513-AC30FFAC8F56}"/>
              </a:ext>
            </a:extLst>
          </p:cNvPr>
          <p:cNvSpPr/>
          <p:nvPr/>
        </p:nvSpPr>
        <p:spPr>
          <a:xfrm>
            <a:off x="2498606" y="495825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p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4648750-78D4-4196-81D2-4FEEFD30D256}"/>
              </a:ext>
            </a:extLst>
          </p:cNvPr>
          <p:cNvSpPr/>
          <p:nvPr/>
        </p:nvSpPr>
        <p:spPr>
          <a:xfrm>
            <a:off x="3168706" y="495024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31975975-BAE3-4379-AEB7-4F50F795F34C}"/>
              </a:ext>
            </a:extLst>
          </p:cNvPr>
          <p:cNvSpPr/>
          <p:nvPr/>
        </p:nvSpPr>
        <p:spPr>
          <a:xfrm>
            <a:off x="3811331" y="495004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r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804006B-63C6-4CE0-B5C8-4AA115DB68F3}"/>
              </a:ext>
            </a:extLst>
          </p:cNvPr>
          <p:cNvSpPr/>
          <p:nvPr/>
        </p:nvSpPr>
        <p:spPr>
          <a:xfrm>
            <a:off x="4446762" y="494440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t</a:t>
            </a: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145FB1B9-A3C1-4053-B138-632688471068}"/>
              </a:ext>
            </a:extLst>
          </p:cNvPr>
          <p:cNvSpPr/>
          <p:nvPr/>
        </p:nvSpPr>
        <p:spPr>
          <a:xfrm>
            <a:off x="5077513" y="494856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y</a:t>
            </a: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1E485049-B879-48E6-B7D3-F0E595495ECD}"/>
              </a:ext>
            </a:extLst>
          </p:cNvPr>
          <p:cNvSpPr/>
          <p:nvPr/>
        </p:nvSpPr>
        <p:spPr>
          <a:xfrm>
            <a:off x="6532560" y="494229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g</a:t>
            </a: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948EDC41-63E9-4AEC-A945-C5839F5FFDE7}"/>
              </a:ext>
            </a:extLst>
          </p:cNvPr>
          <p:cNvSpPr/>
          <p:nvPr/>
        </p:nvSpPr>
        <p:spPr>
          <a:xfrm>
            <a:off x="7163877" y="494196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E4332030-64DF-4E3C-8FB2-E4F293852B8F}"/>
              </a:ext>
            </a:extLst>
          </p:cNvPr>
          <p:cNvSpPr/>
          <p:nvPr/>
        </p:nvSpPr>
        <p:spPr>
          <a:xfrm>
            <a:off x="7817855" y="495004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48E5B81A-B259-4ACB-8C01-689A6B6DDFE2}"/>
              </a:ext>
            </a:extLst>
          </p:cNvPr>
          <p:cNvSpPr/>
          <p:nvPr/>
        </p:nvSpPr>
        <p:spPr>
          <a:xfrm>
            <a:off x="8460480" y="494144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7B2327F2-E113-41E3-9FFC-934EAE31705E}"/>
              </a:ext>
            </a:extLst>
          </p:cNvPr>
          <p:cNvSpPr/>
          <p:nvPr/>
        </p:nvSpPr>
        <p:spPr>
          <a:xfrm rot="438702">
            <a:off x="1407710" y="949141"/>
            <a:ext cx="2087887" cy="777682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B52721A-F232-E2A1-D775-A36ECE3FE41D}"/>
              </a:ext>
            </a:extLst>
          </p:cNvPr>
          <p:cNvSpPr/>
          <p:nvPr/>
        </p:nvSpPr>
        <p:spPr>
          <a:xfrm>
            <a:off x="9119316" y="494856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32A8F0-1623-1C0C-C112-05D156A18B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2636" y="167268"/>
            <a:ext cx="880946" cy="880946"/>
          </a:xfrm>
          <a:prstGeom prst="rect">
            <a:avLst/>
          </a:prstGeom>
        </p:spPr>
      </p:pic>
      <p:sp>
        <p:nvSpPr>
          <p:cNvPr id="9" name="Google Shape;281;p15">
            <a:extLst>
              <a:ext uri="{FF2B5EF4-FFF2-40B4-BE49-F238E27FC236}">
                <a16:creationId xmlns:a16="http://schemas.microsoft.com/office/drawing/2014/main" id="{6BA1FFF5-5372-4ED5-A882-A1E6FE3A2186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My party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ED2953-9D19-2898-9966-0C7187CB5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6652" y="899234"/>
            <a:ext cx="3198695" cy="2753194"/>
          </a:xfrm>
          <a:prstGeom prst="rect">
            <a:avLst/>
          </a:prstGeom>
        </p:spPr>
      </p:pic>
      <p:pic>
        <p:nvPicPr>
          <p:cNvPr id="25" name="7.01.mp3">
            <a:hlinkClick r:id="" action="ppaction://media"/>
            <a:extLst>
              <a:ext uri="{FF2B5EF4-FFF2-40B4-BE49-F238E27FC236}">
                <a16:creationId xmlns:a16="http://schemas.microsoft.com/office/drawing/2014/main" id="{4FFA682A-A67E-FFB9-DF5A-5FEFAED388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330.416" end="10699.540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57883" y="3813517"/>
            <a:ext cx="992554" cy="99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6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9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22" grpId="0" animBg="1"/>
      <p:bldP spid="23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0" y="1716513"/>
            <a:ext cx="2158123" cy="42103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4344606" y="3622155"/>
            <a:ext cx="3502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1"/>
                </a:solidFill>
              </a:rPr>
              <a:t>costume</a:t>
            </a:r>
          </a:p>
        </p:txBody>
      </p:sp>
      <p:sp>
        <p:nvSpPr>
          <p:cNvPr id="5" name="Rectangle 4"/>
          <p:cNvSpPr/>
          <p:nvPr/>
        </p:nvSpPr>
        <p:spPr>
          <a:xfrm>
            <a:off x="4002740" y="6234970"/>
            <a:ext cx="4361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3652231" y="728049"/>
            <a:ext cx="4887537" cy="3028026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A219C757-3EB8-41BF-86FF-BA087798B62D}"/>
              </a:ext>
            </a:extLst>
          </p:cNvPr>
          <p:cNvSpPr/>
          <p:nvPr/>
        </p:nvSpPr>
        <p:spPr>
          <a:xfrm>
            <a:off x="3788369" y="489229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224E5700-89CE-49C4-AF93-73F3275DA158}"/>
              </a:ext>
            </a:extLst>
          </p:cNvPr>
          <p:cNvSpPr/>
          <p:nvPr/>
        </p:nvSpPr>
        <p:spPr>
          <a:xfrm>
            <a:off x="4458469" y="488427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o</a:t>
            </a: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DB111E67-4408-481A-B67C-7D442B0417FC}"/>
              </a:ext>
            </a:extLst>
          </p:cNvPr>
          <p:cNvSpPr/>
          <p:nvPr/>
        </p:nvSpPr>
        <p:spPr>
          <a:xfrm>
            <a:off x="5113083" y="488086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948B09AE-51C3-4798-8790-D0AFC2DF14B0}"/>
              </a:ext>
            </a:extLst>
          </p:cNvPr>
          <p:cNvSpPr/>
          <p:nvPr/>
        </p:nvSpPr>
        <p:spPr>
          <a:xfrm>
            <a:off x="5762759" y="488677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t</a:t>
            </a: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31EFD0D-A191-404D-B666-BF7B223B51F9}"/>
              </a:ext>
            </a:extLst>
          </p:cNvPr>
          <p:cNvSpPr/>
          <p:nvPr/>
        </p:nvSpPr>
        <p:spPr>
          <a:xfrm>
            <a:off x="6431453" y="489229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u</a:t>
            </a: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571E66D9-89BC-4E83-B029-DAC727971D2B}"/>
              </a:ext>
            </a:extLst>
          </p:cNvPr>
          <p:cNvSpPr/>
          <p:nvPr/>
        </p:nvSpPr>
        <p:spPr>
          <a:xfrm>
            <a:off x="7092229" y="488149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924831C1-67E5-4B76-8575-B4711AAA4CE5}"/>
              </a:ext>
            </a:extLst>
          </p:cNvPr>
          <p:cNvSpPr/>
          <p:nvPr/>
        </p:nvSpPr>
        <p:spPr>
          <a:xfrm>
            <a:off x="7723546" y="488116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EDD86385-39EB-4923-BFEB-CC988F58AC54}"/>
              </a:ext>
            </a:extLst>
          </p:cNvPr>
          <p:cNvSpPr/>
          <p:nvPr/>
        </p:nvSpPr>
        <p:spPr>
          <a:xfrm rot="438702">
            <a:off x="1170031" y="986206"/>
            <a:ext cx="2087887" cy="777682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5FB5CA-EF86-A047-2385-7306E4462E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2636" y="167268"/>
            <a:ext cx="880946" cy="880946"/>
          </a:xfrm>
          <a:prstGeom prst="rect">
            <a:avLst/>
          </a:prstGeom>
        </p:spPr>
      </p:pic>
      <p:sp>
        <p:nvSpPr>
          <p:cNvPr id="9" name="Google Shape;281;p15">
            <a:extLst>
              <a:ext uri="{FF2B5EF4-FFF2-40B4-BE49-F238E27FC236}">
                <a16:creationId xmlns:a16="http://schemas.microsoft.com/office/drawing/2014/main" id="{D2E3D0AA-B15A-890F-EB1C-0C2F1DE467BC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My party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77F022C-C2F1-C58F-D5DD-FF4E4A4366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0673" y="768661"/>
            <a:ext cx="3430653" cy="2952846"/>
          </a:xfrm>
          <a:prstGeom prst="rect">
            <a:avLst/>
          </a:prstGeom>
        </p:spPr>
      </p:pic>
      <p:pic>
        <p:nvPicPr>
          <p:cNvPr id="25" name="7.01.mp3">
            <a:hlinkClick r:id="" action="ppaction://media"/>
            <a:extLst>
              <a:ext uri="{FF2B5EF4-FFF2-40B4-BE49-F238E27FC236}">
                <a16:creationId xmlns:a16="http://schemas.microsoft.com/office/drawing/2014/main" id="{00EC6A8D-5AA2-95EC-6D2F-457AA5373E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71.9639" end="6245.842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27889" y="3813516"/>
            <a:ext cx="992554" cy="99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3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0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0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0" y="1716513"/>
            <a:ext cx="2158123" cy="42103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4234443" y="3622155"/>
            <a:ext cx="3723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1"/>
                </a:solidFill>
              </a:rPr>
              <a:t>party hat</a:t>
            </a:r>
          </a:p>
        </p:txBody>
      </p:sp>
      <p:sp>
        <p:nvSpPr>
          <p:cNvPr id="5" name="Rectangle 4"/>
          <p:cNvSpPr/>
          <p:nvPr/>
        </p:nvSpPr>
        <p:spPr>
          <a:xfrm>
            <a:off x="4002740" y="6234970"/>
            <a:ext cx="4361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3652231" y="728049"/>
            <a:ext cx="4887537" cy="3028026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A219C757-3EB8-41BF-86FF-BA087798B62D}"/>
              </a:ext>
            </a:extLst>
          </p:cNvPr>
          <p:cNvSpPr/>
          <p:nvPr/>
        </p:nvSpPr>
        <p:spPr>
          <a:xfrm>
            <a:off x="3169391" y="494856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p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224E5700-89CE-49C4-AF93-73F3275DA158}"/>
              </a:ext>
            </a:extLst>
          </p:cNvPr>
          <p:cNvSpPr/>
          <p:nvPr/>
        </p:nvSpPr>
        <p:spPr>
          <a:xfrm>
            <a:off x="3839491" y="494054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DB111E67-4408-481A-B67C-7D442B0417FC}"/>
              </a:ext>
            </a:extLst>
          </p:cNvPr>
          <p:cNvSpPr/>
          <p:nvPr/>
        </p:nvSpPr>
        <p:spPr>
          <a:xfrm>
            <a:off x="4494105" y="493713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r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948B09AE-51C3-4798-8790-D0AFC2DF14B0}"/>
              </a:ext>
            </a:extLst>
          </p:cNvPr>
          <p:cNvSpPr/>
          <p:nvPr/>
        </p:nvSpPr>
        <p:spPr>
          <a:xfrm>
            <a:off x="5143781" y="494304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t</a:t>
            </a: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31EFD0D-A191-404D-B666-BF7B223B51F9}"/>
              </a:ext>
            </a:extLst>
          </p:cNvPr>
          <p:cNvSpPr/>
          <p:nvPr/>
        </p:nvSpPr>
        <p:spPr>
          <a:xfrm>
            <a:off x="5812475" y="494856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y</a:t>
            </a: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571E66D9-89BC-4E83-B029-DAC727971D2B}"/>
              </a:ext>
            </a:extLst>
          </p:cNvPr>
          <p:cNvSpPr/>
          <p:nvPr/>
        </p:nvSpPr>
        <p:spPr>
          <a:xfrm>
            <a:off x="7190711" y="493776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h</a:t>
            </a: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924831C1-67E5-4B76-8575-B4711AAA4CE5}"/>
              </a:ext>
            </a:extLst>
          </p:cNvPr>
          <p:cNvSpPr/>
          <p:nvPr/>
        </p:nvSpPr>
        <p:spPr>
          <a:xfrm>
            <a:off x="7822028" y="493743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C7AD7168-6139-46F6-ABB3-E7E369AAE752}"/>
              </a:ext>
            </a:extLst>
          </p:cNvPr>
          <p:cNvSpPr/>
          <p:nvPr/>
        </p:nvSpPr>
        <p:spPr>
          <a:xfrm>
            <a:off x="8476006" y="494551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t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EDD86385-39EB-4923-BFEB-CC988F58AC54}"/>
              </a:ext>
            </a:extLst>
          </p:cNvPr>
          <p:cNvSpPr/>
          <p:nvPr/>
        </p:nvSpPr>
        <p:spPr>
          <a:xfrm rot="438702">
            <a:off x="1170031" y="986206"/>
            <a:ext cx="2087887" cy="777682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5FB5CA-EF86-A047-2385-7306E4462E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2636" y="167268"/>
            <a:ext cx="880946" cy="880946"/>
          </a:xfrm>
          <a:prstGeom prst="rect">
            <a:avLst/>
          </a:prstGeom>
        </p:spPr>
      </p:pic>
      <p:sp>
        <p:nvSpPr>
          <p:cNvPr id="9" name="Google Shape;281;p15">
            <a:extLst>
              <a:ext uri="{FF2B5EF4-FFF2-40B4-BE49-F238E27FC236}">
                <a16:creationId xmlns:a16="http://schemas.microsoft.com/office/drawing/2014/main" id="{D2E3D0AA-B15A-890F-EB1C-0C2F1DE467BC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My party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1DDA60-5101-ED7D-9813-F34D9F40D2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3553" y="800923"/>
            <a:ext cx="3364893" cy="2896245"/>
          </a:xfrm>
          <a:prstGeom prst="rect">
            <a:avLst/>
          </a:prstGeom>
        </p:spPr>
      </p:pic>
      <p:pic>
        <p:nvPicPr>
          <p:cNvPr id="3" name="7.01.mp3">
            <a:hlinkClick r:id="" action="ppaction://media"/>
            <a:extLst>
              <a:ext uri="{FF2B5EF4-FFF2-40B4-BE49-F238E27FC236}">
                <a16:creationId xmlns:a16="http://schemas.microsoft.com/office/drawing/2014/main" id="{967F8955-4510-ED9D-D1F0-9EDF90530F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525.6793" end="2713.529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12295" y="3757246"/>
            <a:ext cx="992554" cy="99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1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- REVIEW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39080" y="6211116"/>
            <a:ext cx="55194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US" dirty="0"/>
              <a:t>Show each picture, students look at and say the word.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195" y="1873250"/>
            <a:ext cx="592455" cy="52387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" y="1061720"/>
            <a:ext cx="332740" cy="33083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155" y="1051560"/>
            <a:ext cx="357505" cy="37528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175" y="1007110"/>
            <a:ext cx="296545" cy="3854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8735" y="908685"/>
            <a:ext cx="375285" cy="38544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95" y="3658870"/>
            <a:ext cx="357505" cy="37528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705" y="3664585"/>
            <a:ext cx="357505" cy="37528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815" y="3658870"/>
            <a:ext cx="339090" cy="3752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500" y="3604895"/>
            <a:ext cx="339090" cy="375285"/>
          </a:xfrm>
          <a:prstGeom prst="rect">
            <a:avLst/>
          </a:prstGeom>
        </p:spPr>
      </p:pic>
      <p:sp>
        <p:nvSpPr>
          <p:cNvPr id="62" name="TextBox 18"/>
          <p:cNvSpPr txBox="1"/>
          <p:nvPr/>
        </p:nvSpPr>
        <p:spPr>
          <a:xfrm>
            <a:off x="807858" y="2670633"/>
            <a:ext cx="13236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funfair</a:t>
            </a:r>
          </a:p>
        </p:txBody>
      </p:sp>
      <p:sp>
        <p:nvSpPr>
          <p:cNvPr id="63" name="TextBox 18"/>
          <p:cNvSpPr txBox="1"/>
          <p:nvPr/>
        </p:nvSpPr>
        <p:spPr>
          <a:xfrm>
            <a:off x="3357042" y="2661010"/>
            <a:ext cx="1832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4472C4"/>
                </a:solidFill>
                <a:latin typeface="Calibri" panose="020F0502020204030204"/>
              </a:rPr>
              <a:t>b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wheel</a:t>
            </a:r>
          </a:p>
        </p:txBody>
      </p:sp>
      <p:sp>
        <p:nvSpPr>
          <p:cNvPr id="64" name="TextBox 18"/>
          <p:cNvSpPr txBox="1"/>
          <p:nvPr/>
        </p:nvSpPr>
        <p:spPr>
          <a:xfrm>
            <a:off x="5956634" y="2660375"/>
            <a:ext cx="23374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rollercoaster</a:t>
            </a:r>
          </a:p>
        </p:txBody>
      </p:sp>
      <p:sp>
        <p:nvSpPr>
          <p:cNvPr id="65" name="TextBox 18"/>
          <p:cNvSpPr txBox="1"/>
          <p:nvPr/>
        </p:nvSpPr>
        <p:spPr>
          <a:xfrm>
            <a:off x="9396038" y="2675077"/>
            <a:ext cx="10454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band</a:t>
            </a:r>
          </a:p>
        </p:txBody>
      </p:sp>
      <p:sp>
        <p:nvSpPr>
          <p:cNvPr id="66" name="TextBox 18"/>
          <p:cNvSpPr txBox="1"/>
          <p:nvPr/>
        </p:nvSpPr>
        <p:spPr>
          <a:xfrm>
            <a:off x="906919" y="5230318"/>
            <a:ext cx="1088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party</a:t>
            </a:r>
          </a:p>
        </p:txBody>
      </p:sp>
      <p:sp>
        <p:nvSpPr>
          <p:cNvPr id="67" name="TextBox 18"/>
          <p:cNvSpPr txBox="1"/>
          <p:nvPr/>
        </p:nvSpPr>
        <p:spPr>
          <a:xfrm>
            <a:off x="3138114" y="5211170"/>
            <a:ext cx="2274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4472C4"/>
                </a:solidFill>
                <a:latin typeface="Calibri" panose="020F0502020204030204"/>
              </a:rPr>
              <a:t>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arty games</a:t>
            </a:r>
          </a:p>
        </p:txBody>
      </p:sp>
      <p:sp>
        <p:nvSpPr>
          <p:cNvPr id="68" name="TextBox 18"/>
          <p:cNvSpPr txBox="1"/>
          <p:nvPr/>
        </p:nvSpPr>
        <p:spPr>
          <a:xfrm>
            <a:off x="6418230" y="5220158"/>
            <a:ext cx="1636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costume</a:t>
            </a:r>
          </a:p>
        </p:txBody>
      </p:sp>
      <p:sp>
        <p:nvSpPr>
          <p:cNvPr id="69" name="TextBox 18"/>
          <p:cNvSpPr txBox="1"/>
          <p:nvPr/>
        </p:nvSpPr>
        <p:spPr>
          <a:xfrm>
            <a:off x="9072628" y="5197103"/>
            <a:ext cx="17422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4472C4"/>
                </a:solidFill>
                <a:latin typeface="Calibri" panose="020F0502020204030204"/>
              </a:rPr>
              <a:t>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5EC4B8-672F-75E0-DAC3-89282635A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2636" y="167268"/>
            <a:ext cx="880946" cy="880946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8F716DD6-A8CD-C930-9822-7B35850408AF}"/>
              </a:ext>
            </a:extLst>
          </p:cNvPr>
          <p:cNvGrpSpPr/>
          <p:nvPr/>
        </p:nvGrpSpPr>
        <p:grpSpPr>
          <a:xfrm>
            <a:off x="382270" y="747395"/>
            <a:ext cx="2251075" cy="1967230"/>
            <a:chOff x="382270" y="747395"/>
            <a:chExt cx="2251075" cy="1967230"/>
          </a:xfrm>
        </p:grpSpPr>
        <p:sp>
          <p:nvSpPr>
            <p:cNvPr id="6" name="Rectangle 17"/>
            <p:cNvSpPr/>
            <p:nvPr/>
          </p:nvSpPr>
          <p:spPr>
            <a:xfrm>
              <a:off x="382270" y="747395"/>
              <a:ext cx="2251075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E0268C9-4A60-BEAB-1DF7-79CDDDA0A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0103" y="844061"/>
              <a:ext cx="2128469" cy="1832025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CC35839-F7F5-A8E5-8698-3680E9856806}"/>
              </a:ext>
            </a:extLst>
          </p:cNvPr>
          <p:cNvGrpSpPr/>
          <p:nvPr/>
        </p:nvGrpSpPr>
        <p:grpSpPr>
          <a:xfrm>
            <a:off x="3174365" y="744855"/>
            <a:ext cx="2251075" cy="1967230"/>
            <a:chOff x="3174365" y="744855"/>
            <a:chExt cx="2251075" cy="1967230"/>
          </a:xfrm>
        </p:grpSpPr>
        <p:sp>
          <p:nvSpPr>
            <p:cNvPr id="12" name="Rectangle 17"/>
            <p:cNvSpPr/>
            <p:nvPr/>
          </p:nvSpPr>
          <p:spPr>
            <a:xfrm>
              <a:off x="3174365" y="744855"/>
              <a:ext cx="2251075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D9BA200-36CF-CDB0-7E3A-2206EF878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77033" y="842335"/>
              <a:ext cx="2124960" cy="1829005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C97311C-9D04-99BF-B354-D494A6C39A8F}"/>
              </a:ext>
            </a:extLst>
          </p:cNvPr>
          <p:cNvGrpSpPr/>
          <p:nvPr/>
        </p:nvGrpSpPr>
        <p:grpSpPr>
          <a:xfrm>
            <a:off x="6012815" y="747395"/>
            <a:ext cx="2251075" cy="1967230"/>
            <a:chOff x="6012815" y="747395"/>
            <a:chExt cx="2251075" cy="1967230"/>
          </a:xfrm>
        </p:grpSpPr>
        <p:sp>
          <p:nvSpPr>
            <p:cNvPr id="22" name="Rectangle 17"/>
            <p:cNvSpPr/>
            <p:nvPr/>
          </p:nvSpPr>
          <p:spPr>
            <a:xfrm>
              <a:off x="6012815" y="747395"/>
              <a:ext cx="2251075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6ED0373-E8CC-10E3-22B9-E3127CEC6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81932" y="805372"/>
              <a:ext cx="2129705" cy="1833089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06C5678-50A6-DB76-7031-3AA8BA921CC1}"/>
              </a:ext>
            </a:extLst>
          </p:cNvPr>
          <p:cNvGrpSpPr/>
          <p:nvPr/>
        </p:nvGrpSpPr>
        <p:grpSpPr>
          <a:xfrm>
            <a:off x="3188433" y="3299899"/>
            <a:ext cx="2251075" cy="1967230"/>
            <a:chOff x="3174365" y="3291840"/>
            <a:chExt cx="2251075" cy="1967230"/>
          </a:xfrm>
        </p:grpSpPr>
        <p:sp>
          <p:nvSpPr>
            <p:cNvPr id="24" name="Rectangle 17"/>
            <p:cNvSpPr/>
            <p:nvPr/>
          </p:nvSpPr>
          <p:spPr>
            <a:xfrm>
              <a:off x="3174365" y="3291840"/>
              <a:ext cx="2251075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B570AD5-D58E-8EE2-A997-CC1F992F1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39408" y="3374850"/>
              <a:ext cx="2162585" cy="1861389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9E4225E-9B53-6B62-4749-8A5D76348FFF}"/>
              </a:ext>
            </a:extLst>
          </p:cNvPr>
          <p:cNvGrpSpPr/>
          <p:nvPr/>
        </p:nvGrpSpPr>
        <p:grpSpPr>
          <a:xfrm>
            <a:off x="8794115" y="3291840"/>
            <a:ext cx="2251075" cy="1967230"/>
            <a:chOff x="8794115" y="3291840"/>
            <a:chExt cx="2251075" cy="1967230"/>
          </a:xfrm>
        </p:grpSpPr>
        <p:sp>
          <p:nvSpPr>
            <p:cNvPr id="44" name="Rectangle 17"/>
            <p:cNvSpPr/>
            <p:nvPr/>
          </p:nvSpPr>
          <p:spPr>
            <a:xfrm>
              <a:off x="8794115" y="3291840"/>
              <a:ext cx="2251075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4391972-BC20-9C21-C967-A7BD8C50B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75810" y="3390314"/>
              <a:ext cx="2106418" cy="1813045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2E075F2-10F6-694F-BDF3-20C63AE8AC04}"/>
              </a:ext>
            </a:extLst>
          </p:cNvPr>
          <p:cNvGrpSpPr/>
          <p:nvPr/>
        </p:nvGrpSpPr>
        <p:grpSpPr>
          <a:xfrm>
            <a:off x="6012815" y="3291840"/>
            <a:ext cx="2251075" cy="1967230"/>
            <a:chOff x="6012815" y="3291840"/>
            <a:chExt cx="2251075" cy="1967230"/>
          </a:xfrm>
        </p:grpSpPr>
        <p:sp>
          <p:nvSpPr>
            <p:cNvPr id="43" name="Rectangle 17"/>
            <p:cNvSpPr/>
            <p:nvPr/>
          </p:nvSpPr>
          <p:spPr>
            <a:xfrm>
              <a:off x="6012815" y="3291840"/>
              <a:ext cx="2251075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CC95AC5-18EC-82BC-C771-235DED829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96000" y="3376245"/>
              <a:ext cx="2084562" cy="1794233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01254AC-63D1-443E-9D1D-8B47393AD714}"/>
              </a:ext>
            </a:extLst>
          </p:cNvPr>
          <p:cNvGrpSpPr/>
          <p:nvPr/>
        </p:nvGrpSpPr>
        <p:grpSpPr>
          <a:xfrm>
            <a:off x="8794115" y="747395"/>
            <a:ext cx="2251075" cy="1967230"/>
            <a:chOff x="8794115" y="747395"/>
            <a:chExt cx="2251075" cy="1967230"/>
          </a:xfrm>
        </p:grpSpPr>
        <p:sp>
          <p:nvSpPr>
            <p:cNvPr id="23" name="Rectangle 17"/>
            <p:cNvSpPr/>
            <p:nvPr/>
          </p:nvSpPr>
          <p:spPr>
            <a:xfrm>
              <a:off x="8794115" y="747395"/>
              <a:ext cx="2251075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1EF74EB-E4C7-64C9-817F-F979E4E94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894455" y="868886"/>
              <a:ext cx="2050210" cy="1764665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6FEBE63-F303-D6F6-A877-002523B4F676}"/>
              </a:ext>
            </a:extLst>
          </p:cNvPr>
          <p:cNvGrpSpPr/>
          <p:nvPr/>
        </p:nvGrpSpPr>
        <p:grpSpPr>
          <a:xfrm>
            <a:off x="382270" y="3291840"/>
            <a:ext cx="2251075" cy="1967230"/>
            <a:chOff x="382270" y="3291840"/>
            <a:chExt cx="2251075" cy="1967230"/>
          </a:xfrm>
        </p:grpSpPr>
        <p:sp>
          <p:nvSpPr>
            <p:cNvPr id="9" name="Rectangle 17"/>
            <p:cNvSpPr/>
            <p:nvPr/>
          </p:nvSpPr>
          <p:spPr>
            <a:xfrm>
              <a:off x="382270" y="3291840"/>
              <a:ext cx="2251075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FCB1EC4-23A0-F82B-274D-3DB7DB7E7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7230" y="3410225"/>
              <a:ext cx="2083090" cy="179296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6" grpId="1" animBg="1"/>
      <p:bldP spid="12" grpId="1" animBg="1"/>
      <p:bldP spid="22" grpId="1" animBg="1"/>
      <p:bldP spid="24" grpId="1" animBg="1"/>
      <p:bldP spid="44" grpId="1" animBg="1"/>
      <p:bldP spid="43" grpId="1" animBg="1"/>
      <p:bldP spid="23" grpId="1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6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 –  Practice</a:t>
            </a:r>
            <a:endParaRPr dirty="0"/>
          </a:p>
        </p:txBody>
      </p:sp>
      <p:sp>
        <p:nvSpPr>
          <p:cNvPr id="421" name="Google Shape;421;p16"/>
          <p:cNvSpPr/>
          <p:nvPr/>
        </p:nvSpPr>
        <p:spPr>
          <a:xfrm>
            <a:off x="2120765" y="1685280"/>
            <a:ext cx="7968036" cy="3756810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16"/>
          <p:cNvSpPr txBox="1"/>
          <p:nvPr/>
        </p:nvSpPr>
        <p:spPr>
          <a:xfrm>
            <a:off x="2355237" y="1855525"/>
            <a:ext cx="7715998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Divide the class into two teams: team A and team B.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 student takes out a mini-board. 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look at the slides and write down the answers corresponding numbers 1, 2, and 3 for each picture. 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all students in the team write the correct picture, that team will receive 2 points. But if the team has 2 or 3 students write the wrong picture, they won’t receive points.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team with the highest points wins the game. </a:t>
            </a:r>
            <a:endParaRPr dirty="0"/>
          </a:p>
        </p:txBody>
      </p:sp>
      <p:pic>
        <p:nvPicPr>
          <p:cNvPr id="423" name="Google Shape;423;p16"/>
          <p:cNvPicPr preferRelativeResize="0"/>
          <p:nvPr/>
        </p:nvPicPr>
        <p:blipFill rotWithShape="1">
          <a:blip r:embed="rId3">
            <a:alphaModFix/>
          </a:blip>
          <a:srcRect l="12071" r="12396"/>
          <a:stretch/>
        </p:blipFill>
        <p:spPr>
          <a:xfrm>
            <a:off x="9302916" y="1261165"/>
            <a:ext cx="118112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87F440-2EE8-DC4C-C69F-FDD26B68B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950" y="779975"/>
            <a:ext cx="6388100" cy="965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C8E8B4-0748-8178-9BA1-55AB984AB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2636" y="167268"/>
            <a:ext cx="880946" cy="88094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376" y="5130800"/>
            <a:ext cx="2886173" cy="128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2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7600" y="1214120"/>
            <a:ext cx="9893300" cy="105077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Barlow"/>
              </a:rPr>
              <a:t>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arty hat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849" y="192738"/>
            <a:ext cx="2298801" cy="802341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016" y="5948294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937" y="5970174"/>
            <a:ext cx="1592861" cy="7105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6" y="170858"/>
            <a:ext cx="1025392" cy="71481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D53A0F7-A87F-2AA4-C99F-3A4F4023A98F}"/>
              </a:ext>
            </a:extLst>
          </p:cNvPr>
          <p:cNvGrpSpPr/>
          <p:nvPr/>
        </p:nvGrpSpPr>
        <p:grpSpPr>
          <a:xfrm>
            <a:off x="4281892" y="2407920"/>
            <a:ext cx="3701054" cy="3413374"/>
            <a:chOff x="4281892" y="2407920"/>
            <a:chExt cx="3701054" cy="34133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1892" y="2407920"/>
              <a:ext cx="3701054" cy="341337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F4F7396-A023-E895-48EC-D53347673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14789" y="3448712"/>
              <a:ext cx="2387503" cy="205498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596842F-15D8-7F26-439F-3B20664BBA26}"/>
              </a:ext>
            </a:extLst>
          </p:cNvPr>
          <p:cNvGrpSpPr/>
          <p:nvPr/>
        </p:nvGrpSpPr>
        <p:grpSpPr>
          <a:xfrm>
            <a:off x="402648" y="2393852"/>
            <a:ext cx="3701054" cy="3413374"/>
            <a:chOff x="402648" y="2393852"/>
            <a:chExt cx="3701054" cy="34133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648" y="2393852"/>
              <a:ext cx="3701054" cy="341337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78425FB-62E9-6006-FE8D-43DC70223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10443" y="3437615"/>
              <a:ext cx="2378344" cy="2047098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448F7BD-83BF-FF3F-7681-C94B4DE61DD2}"/>
              </a:ext>
            </a:extLst>
          </p:cNvPr>
          <p:cNvGrpSpPr/>
          <p:nvPr/>
        </p:nvGrpSpPr>
        <p:grpSpPr>
          <a:xfrm>
            <a:off x="8245543" y="2407920"/>
            <a:ext cx="3701054" cy="3413374"/>
            <a:chOff x="8245543" y="2407920"/>
            <a:chExt cx="3701054" cy="34133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5543" y="2407920"/>
              <a:ext cx="3701054" cy="341337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8784563-E682-1930-B0EF-568FE1C5E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993944" y="3459942"/>
              <a:ext cx="2358684" cy="2030176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97" y="7115356"/>
            <a:ext cx="2012642" cy="20919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812" y="7081027"/>
            <a:ext cx="1987166" cy="21262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552" y="7081027"/>
            <a:ext cx="1987166" cy="212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2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-0.08449 L 0.00221 -0.53774 " pathEditMode="relative" ptsTypes="AA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-0.00326 -0.54144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27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-0.00274 -0.54144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27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7600" y="1214120"/>
            <a:ext cx="9893300" cy="105077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Barlow"/>
              </a:rPr>
              <a:t>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arty 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Barlow"/>
              </a:rPr>
              <a:t>games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Barlow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849" y="192738"/>
            <a:ext cx="2298801" cy="802341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016" y="5948294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937" y="5970174"/>
            <a:ext cx="1592861" cy="7105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6" y="170858"/>
            <a:ext cx="1025392" cy="71481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596842F-15D8-7F26-439F-3B20664BBA26}"/>
              </a:ext>
            </a:extLst>
          </p:cNvPr>
          <p:cNvGrpSpPr/>
          <p:nvPr/>
        </p:nvGrpSpPr>
        <p:grpSpPr>
          <a:xfrm>
            <a:off x="402648" y="2393852"/>
            <a:ext cx="3701054" cy="3413374"/>
            <a:chOff x="402648" y="2393852"/>
            <a:chExt cx="3701054" cy="34133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648" y="2393852"/>
              <a:ext cx="3701054" cy="341337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78425FB-62E9-6006-FE8D-43DC70223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10443" y="3437615"/>
              <a:ext cx="2378344" cy="2047098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91" y="6970542"/>
            <a:ext cx="1987166" cy="212626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7AF0364-AB59-5620-48E7-08EBC391F4BF}"/>
              </a:ext>
            </a:extLst>
          </p:cNvPr>
          <p:cNvGrpSpPr/>
          <p:nvPr/>
        </p:nvGrpSpPr>
        <p:grpSpPr>
          <a:xfrm>
            <a:off x="4281892" y="2407920"/>
            <a:ext cx="3701054" cy="3413374"/>
            <a:chOff x="4281892" y="2407920"/>
            <a:chExt cx="3701054" cy="34133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1892" y="2407920"/>
              <a:ext cx="3701054" cy="341337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58F9E42-F0D8-0A96-4740-F6B46E490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017531" y="3456017"/>
              <a:ext cx="2382021" cy="2050263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A41F4C-DCFB-2CB9-445C-0F053DFD1A09}"/>
              </a:ext>
            </a:extLst>
          </p:cNvPr>
          <p:cNvGrpSpPr/>
          <p:nvPr/>
        </p:nvGrpSpPr>
        <p:grpSpPr>
          <a:xfrm>
            <a:off x="8245543" y="2407920"/>
            <a:ext cx="3701054" cy="3413374"/>
            <a:chOff x="8245543" y="2407920"/>
            <a:chExt cx="3701054" cy="34133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5543" y="2407920"/>
              <a:ext cx="3701054" cy="341337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9CBA2DF-5179-52C2-F7F2-62D7D336B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007328" y="3485665"/>
              <a:ext cx="2331231" cy="2006547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679" y="7030951"/>
            <a:ext cx="2012642" cy="20919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552" y="7081027"/>
            <a:ext cx="1987166" cy="212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1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-0.00326 -0.54144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27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-0.08449 L 0.00221 -0.53773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-0.00274 -0.54144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27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>
            <a:extLst>
              <a:ext uri="{FF2B5EF4-FFF2-40B4-BE49-F238E27FC236}">
                <a16:creationId xmlns:a16="http://schemas.microsoft.com/office/drawing/2014/main" id="{7CAC707C-89E7-FD40-9558-6F4C1F4111BE}"/>
              </a:ext>
            </a:extLst>
          </p:cNvPr>
          <p:cNvSpPr/>
          <p:nvPr/>
        </p:nvSpPr>
        <p:spPr>
          <a:xfrm>
            <a:off x="7582829" y="981306"/>
            <a:ext cx="4091066" cy="4672361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01;p3">
            <a:extLst>
              <a:ext uri="{FF2B5EF4-FFF2-40B4-BE49-F238E27FC236}">
                <a16:creationId xmlns:a16="http://schemas.microsoft.com/office/drawing/2014/main" id="{622B3DB9-F532-364E-B146-F0B51B39A5D1}"/>
              </a:ext>
            </a:extLst>
          </p:cNvPr>
          <p:cNvSpPr txBox="1"/>
          <p:nvPr/>
        </p:nvSpPr>
        <p:spPr>
          <a:xfrm>
            <a:off x="7761249" y="2065715"/>
            <a:ext cx="3735664" cy="21236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22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200" noProof="0" dirty="0">
                <a:sym typeface="Calibri"/>
              </a:rPr>
              <a:t>T</a:t>
            </a:r>
            <a:r>
              <a:rPr lang="en-US" sz="2200" dirty="0"/>
              <a:t>o correctly read and pronounce words related to parties.</a:t>
            </a:r>
            <a:br>
              <a:rPr lang="en-US" sz="2200" dirty="0"/>
            </a:br>
            <a:r>
              <a:rPr lang="en-US" sz="2200" dirty="0"/>
              <a:t>- To use the structures: What are these people doing? They are...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BDAFE-0972-C44C-A427-7B498FFD3E82}"/>
              </a:ext>
            </a:extLst>
          </p:cNvPr>
          <p:cNvSpPr txBox="1"/>
          <p:nvPr/>
        </p:nvSpPr>
        <p:spPr>
          <a:xfrm>
            <a:off x="7768664" y="4305435"/>
            <a:ext cx="3728243" cy="430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- PB 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p.80, 81.</a:t>
            </a:r>
            <a:endParaRPr kumimoji="0" lang="en-US" sz="2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4D132A-EA03-B948-A9C1-5660C6F573DC}"/>
              </a:ext>
            </a:extLst>
          </p:cNvPr>
          <p:cNvSpPr txBox="1"/>
          <p:nvPr/>
        </p:nvSpPr>
        <p:spPr>
          <a:xfrm>
            <a:off x="7768665" y="4867471"/>
            <a:ext cx="3739394" cy="430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p.62</a:t>
            </a:r>
            <a:endParaRPr kumimoji="0" lang="en-US" sz="2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Google Shape;99;p3">
            <a:extLst>
              <a:ext uri="{FF2B5EF4-FFF2-40B4-BE49-F238E27FC236}">
                <a16:creationId xmlns:a16="http://schemas.microsoft.com/office/drawing/2014/main" id="{7943169A-672D-6C47-A6D9-D49F9BF62E69}"/>
              </a:ext>
            </a:extLst>
          </p:cNvPr>
          <p:cNvSpPr txBox="1"/>
          <p:nvPr/>
        </p:nvSpPr>
        <p:spPr>
          <a:xfrm>
            <a:off x="7849853" y="1056233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7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Lesson 1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00;p3">
            <a:extLst>
              <a:ext uri="{FF2B5EF4-FFF2-40B4-BE49-F238E27FC236}">
                <a16:creationId xmlns:a16="http://schemas.microsoft.com/office/drawing/2014/main" id="{BED4F29A-2206-1C4F-812F-789F9B12E7CA}"/>
              </a:ext>
            </a:extLst>
          </p:cNvPr>
          <p:cNvSpPr txBox="1"/>
          <p:nvPr/>
        </p:nvSpPr>
        <p:spPr>
          <a:xfrm>
            <a:off x="8495075" y="1533267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learning…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9E0B6B-9420-697B-91C8-D41685DEB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0334" y="156117"/>
            <a:ext cx="880946" cy="8809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EFBB25-52A1-102E-CF8D-8E6B68F06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63" y="669073"/>
            <a:ext cx="3526158" cy="49765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44F27B-188E-2E35-8DF6-EFC4BEED9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3285" y="669073"/>
            <a:ext cx="3539745" cy="499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8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7600" y="1214120"/>
            <a:ext cx="9893300" cy="105077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Barlow"/>
              </a:rPr>
              <a:t>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arty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849" y="192738"/>
            <a:ext cx="2298801" cy="802341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016" y="5948294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937" y="5970174"/>
            <a:ext cx="1592861" cy="7105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6" y="170858"/>
            <a:ext cx="1025392" cy="71481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6BBD0B5-295A-7C80-8DED-688B2267BA21}"/>
              </a:ext>
            </a:extLst>
          </p:cNvPr>
          <p:cNvGrpSpPr/>
          <p:nvPr/>
        </p:nvGrpSpPr>
        <p:grpSpPr>
          <a:xfrm>
            <a:off x="402648" y="2393852"/>
            <a:ext cx="3701054" cy="3413374"/>
            <a:chOff x="402648" y="2393852"/>
            <a:chExt cx="3701054" cy="34133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648" y="2393852"/>
              <a:ext cx="3701054" cy="341337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939FBB1-A6FA-8D4A-B58C-BE58B32FE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43488" y="3446584"/>
              <a:ext cx="2357283" cy="202897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FF1543-4A30-F36E-3365-CED90D3E2B48}"/>
              </a:ext>
            </a:extLst>
          </p:cNvPr>
          <p:cNvGrpSpPr/>
          <p:nvPr/>
        </p:nvGrpSpPr>
        <p:grpSpPr>
          <a:xfrm>
            <a:off x="4281892" y="2407920"/>
            <a:ext cx="3701054" cy="3413374"/>
            <a:chOff x="4281892" y="2407920"/>
            <a:chExt cx="3701054" cy="34133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1892" y="2407920"/>
              <a:ext cx="3701054" cy="341337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CF80E99-3AEC-5786-EAE5-67DA91F8E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993291" y="3446585"/>
              <a:ext cx="2368115" cy="203829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2A86568-7750-F0D4-CEC0-622EEDBC6B78}"/>
              </a:ext>
            </a:extLst>
          </p:cNvPr>
          <p:cNvGrpSpPr/>
          <p:nvPr/>
        </p:nvGrpSpPr>
        <p:grpSpPr>
          <a:xfrm>
            <a:off x="8245543" y="2407920"/>
            <a:ext cx="3701054" cy="3413374"/>
            <a:chOff x="8245543" y="2407920"/>
            <a:chExt cx="3701054" cy="34133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5543" y="2407920"/>
              <a:ext cx="3701054" cy="341337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1B336D3-EF98-7AE8-912E-860D9107D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011908" y="3432516"/>
              <a:ext cx="2378946" cy="2047617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97" y="7115356"/>
            <a:ext cx="2012642" cy="20919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812" y="7081027"/>
            <a:ext cx="1987166" cy="21262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552" y="7081027"/>
            <a:ext cx="1987166" cy="212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5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-0.08449 L 0.00221 -0.53774 " pathEditMode="relative" ptsTypes="AA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-0.00326 -0.54144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27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-0.00274 -0.54144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27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7600" y="1214120"/>
            <a:ext cx="9893300" cy="105077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Barlow"/>
              </a:rPr>
              <a:t>funfair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Barlow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849" y="192738"/>
            <a:ext cx="2298801" cy="802341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016" y="5948294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937" y="5970174"/>
            <a:ext cx="1592861" cy="7105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6" y="170858"/>
            <a:ext cx="1025392" cy="71481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D53A0F7-A87F-2AA4-C99F-3A4F4023A98F}"/>
              </a:ext>
            </a:extLst>
          </p:cNvPr>
          <p:cNvGrpSpPr/>
          <p:nvPr/>
        </p:nvGrpSpPr>
        <p:grpSpPr>
          <a:xfrm>
            <a:off x="4338163" y="2365717"/>
            <a:ext cx="3701054" cy="3413374"/>
            <a:chOff x="4281892" y="2407920"/>
            <a:chExt cx="3701054" cy="34133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1892" y="2407920"/>
              <a:ext cx="3701054" cy="341337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F4F7396-A023-E895-48EC-D53347673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14789" y="3448712"/>
              <a:ext cx="2387503" cy="205498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E6A9BC3-9035-6222-E24E-36A024977E81}"/>
              </a:ext>
            </a:extLst>
          </p:cNvPr>
          <p:cNvGrpSpPr/>
          <p:nvPr/>
        </p:nvGrpSpPr>
        <p:grpSpPr>
          <a:xfrm>
            <a:off x="368729" y="2377440"/>
            <a:ext cx="3701054" cy="3413374"/>
            <a:chOff x="4281892" y="2407920"/>
            <a:chExt cx="3701054" cy="341337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3C4E6D-C7A2-9E00-E0E2-4A79661E5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1892" y="2407920"/>
              <a:ext cx="3701054" cy="341337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E3B66A8-E388-7D4E-C6DE-CD9111223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993291" y="3446585"/>
              <a:ext cx="2368115" cy="203829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AE45CE5-EA60-1F68-1DC7-6DE331667341}"/>
              </a:ext>
            </a:extLst>
          </p:cNvPr>
          <p:cNvGrpSpPr/>
          <p:nvPr/>
        </p:nvGrpSpPr>
        <p:grpSpPr>
          <a:xfrm>
            <a:off x="8308691" y="2379785"/>
            <a:ext cx="3701054" cy="3413374"/>
            <a:chOff x="402648" y="2393852"/>
            <a:chExt cx="3701054" cy="341337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4496463-9B69-C00A-4488-81E9FFE75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648" y="2393852"/>
              <a:ext cx="3701054" cy="341337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645CAC8-138F-2390-A03F-2FCDF7F7D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43488" y="3446584"/>
              <a:ext cx="2357283" cy="2028970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243" y="6960612"/>
            <a:ext cx="2012642" cy="20919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7" y="6984610"/>
            <a:ext cx="1987166" cy="21262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552" y="7081027"/>
            <a:ext cx="1987166" cy="212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9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2 -0.08449 L 0.00222 -0.53773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7 L -0.00325 -0.54144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27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-0.00274 -0.54144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27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7600" y="1214120"/>
            <a:ext cx="9893300" cy="105077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Barlow"/>
              </a:rPr>
              <a:t>big wheel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Barlow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849" y="192738"/>
            <a:ext cx="2298801" cy="802341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016" y="5948294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937" y="5970174"/>
            <a:ext cx="1592861" cy="7105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6" y="170858"/>
            <a:ext cx="1025392" cy="7148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71712DE-5C60-7817-C270-4A4A2615C796}"/>
              </a:ext>
            </a:extLst>
          </p:cNvPr>
          <p:cNvGrpSpPr/>
          <p:nvPr/>
        </p:nvGrpSpPr>
        <p:grpSpPr>
          <a:xfrm>
            <a:off x="114417" y="2365717"/>
            <a:ext cx="3701054" cy="3413374"/>
            <a:chOff x="8245543" y="2407920"/>
            <a:chExt cx="3701054" cy="341337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F8F8DA2-41F8-E502-A0A0-82FAF6D69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5543" y="2407920"/>
              <a:ext cx="3701054" cy="341337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E264721-D3AD-1F6F-AE95-1B0E03379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011908" y="3432516"/>
              <a:ext cx="2378946" cy="2047617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08A190D-3B37-AA91-DC8C-4B7574789B26}"/>
              </a:ext>
            </a:extLst>
          </p:cNvPr>
          <p:cNvGrpSpPr/>
          <p:nvPr/>
        </p:nvGrpSpPr>
        <p:grpSpPr>
          <a:xfrm>
            <a:off x="4197486" y="2351650"/>
            <a:ext cx="3701054" cy="3413374"/>
            <a:chOff x="4281892" y="2407920"/>
            <a:chExt cx="3701054" cy="341337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4FD715F-A901-FEAC-7DB9-357E36319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1892" y="2407920"/>
              <a:ext cx="3701054" cy="341337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767AF7F-A1AE-C38C-C9BA-A7DB57CD6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17531" y="3456017"/>
              <a:ext cx="2382021" cy="205026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E55D5A4-671A-ED7B-FDF6-0BED9EC54485}"/>
              </a:ext>
            </a:extLst>
          </p:cNvPr>
          <p:cNvGrpSpPr/>
          <p:nvPr/>
        </p:nvGrpSpPr>
        <p:grpSpPr>
          <a:xfrm>
            <a:off x="8231475" y="2351650"/>
            <a:ext cx="3701054" cy="3413374"/>
            <a:chOff x="8245543" y="2407920"/>
            <a:chExt cx="3701054" cy="341337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F1FD457-D789-7679-146C-E546F1F72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5543" y="2407920"/>
              <a:ext cx="3701054" cy="341337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A91C22C-83CA-FB9D-D93B-A2B33606E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993944" y="3459942"/>
              <a:ext cx="2358684" cy="2030176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97" y="7115356"/>
            <a:ext cx="2012642" cy="20919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812" y="7081027"/>
            <a:ext cx="1987166" cy="21262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552" y="7081027"/>
            <a:ext cx="1987166" cy="212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31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-0.00326 -0.54144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27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-0.00274 -0.54144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27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-0.08449 L 0.00221 -0.53774 " pathEditMode="relative" ptsTypes="AA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7600" y="1214120"/>
            <a:ext cx="9893300" cy="105077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Barlow"/>
              </a:rPr>
              <a:t>band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Barlow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849" y="192738"/>
            <a:ext cx="2298801" cy="802341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016" y="5948294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937" y="5970174"/>
            <a:ext cx="1592861" cy="7105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6" y="170858"/>
            <a:ext cx="1025392" cy="7148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D1555DB-E43E-921F-D84E-6345CE3FF1EB}"/>
              </a:ext>
            </a:extLst>
          </p:cNvPr>
          <p:cNvGrpSpPr/>
          <p:nvPr/>
        </p:nvGrpSpPr>
        <p:grpSpPr>
          <a:xfrm>
            <a:off x="368729" y="2377440"/>
            <a:ext cx="3701054" cy="3413374"/>
            <a:chOff x="4281892" y="2407920"/>
            <a:chExt cx="3701054" cy="341337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0B17EB8-4525-729D-337D-E4B2B9839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1892" y="2407920"/>
              <a:ext cx="3701054" cy="341337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335CB33-42FF-46DF-3330-A3DD6D29B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993291" y="3446585"/>
              <a:ext cx="2368115" cy="203829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A8B1FF0-47E0-BF6B-42BD-2511F1C705C8}"/>
              </a:ext>
            </a:extLst>
          </p:cNvPr>
          <p:cNvGrpSpPr/>
          <p:nvPr/>
        </p:nvGrpSpPr>
        <p:grpSpPr>
          <a:xfrm>
            <a:off x="8231475" y="2351650"/>
            <a:ext cx="3701054" cy="3413374"/>
            <a:chOff x="8245543" y="2407920"/>
            <a:chExt cx="3701054" cy="341337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377C14F-1FE9-6AB0-0562-5E57BCDCF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5543" y="2407920"/>
              <a:ext cx="3701054" cy="341337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BFAFFB5-2EE8-38B0-1A2F-8F9E46839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993944" y="3459942"/>
              <a:ext cx="2358684" cy="203017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F23079-2B14-271F-1C43-EE3952F5B7F5}"/>
              </a:ext>
            </a:extLst>
          </p:cNvPr>
          <p:cNvGrpSpPr/>
          <p:nvPr/>
        </p:nvGrpSpPr>
        <p:grpSpPr>
          <a:xfrm>
            <a:off x="4281892" y="2407920"/>
            <a:ext cx="3701054" cy="3413374"/>
            <a:chOff x="4281892" y="2407920"/>
            <a:chExt cx="3701054" cy="341337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ABAFE83-347C-6F7A-4D6E-DB4BF7355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1892" y="2407920"/>
              <a:ext cx="3701054" cy="341337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4A1B45C-4FEE-7AD9-4D86-E7ACF9B12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014789" y="3448712"/>
              <a:ext cx="2387503" cy="2054982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97" y="7115356"/>
            <a:ext cx="2012642" cy="20919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812" y="7081027"/>
            <a:ext cx="1987166" cy="21262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552" y="7081027"/>
            <a:ext cx="1987166" cy="212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9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-0.00274 -0.54144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27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-0.00326 -0.54144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27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-0.08449 L 0.00221 -0.53774 " pathEditMode="relative" ptsTypes="AA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7600" y="1214120"/>
            <a:ext cx="9893300" cy="105077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defRPr/>
            </a:pP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Barlow"/>
              </a:rPr>
              <a:t>rollercoaster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Barlow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849" y="192738"/>
            <a:ext cx="2298801" cy="802341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016" y="5948294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937" y="5970174"/>
            <a:ext cx="1592861" cy="7105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6" y="170858"/>
            <a:ext cx="1025392" cy="7148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E6A9BC3-9035-6222-E24E-36A024977E81}"/>
              </a:ext>
            </a:extLst>
          </p:cNvPr>
          <p:cNvGrpSpPr/>
          <p:nvPr/>
        </p:nvGrpSpPr>
        <p:grpSpPr>
          <a:xfrm>
            <a:off x="368729" y="2377440"/>
            <a:ext cx="3701054" cy="3413374"/>
            <a:chOff x="4281892" y="2407920"/>
            <a:chExt cx="3701054" cy="341337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3C4E6D-C7A2-9E00-E0E2-4A79661E5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1892" y="2407920"/>
              <a:ext cx="3701054" cy="341337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E3B66A8-E388-7D4E-C6DE-CD9111223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993291" y="3446585"/>
              <a:ext cx="2368115" cy="2038294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579B2D1-478A-0DDA-EC43-AFC3FBA45781}"/>
              </a:ext>
            </a:extLst>
          </p:cNvPr>
          <p:cNvGrpSpPr/>
          <p:nvPr/>
        </p:nvGrpSpPr>
        <p:grpSpPr>
          <a:xfrm>
            <a:off x="4362860" y="2365717"/>
            <a:ext cx="3701054" cy="3413374"/>
            <a:chOff x="8245543" y="2407920"/>
            <a:chExt cx="3701054" cy="341337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82EF7DC-7959-E69C-8FA8-ED316A01B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5543" y="2407920"/>
              <a:ext cx="3701054" cy="341337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E169409-F9FA-DA75-1C39-B3C18A883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007328" y="3485665"/>
              <a:ext cx="2331231" cy="2006547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FA2F4E4-0AFD-45DA-F4F2-1CC447A1A0B2}"/>
              </a:ext>
            </a:extLst>
          </p:cNvPr>
          <p:cNvGrpSpPr/>
          <p:nvPr/>
        </p:nvGrpSpPr>
        <p:grpSpPr>
          <a:xfrm>
            <a:off x="8308691" y="2379785"/>
            <a:ext cx="3701054" cy="3413374"/>
            <a:chOff x="402648" y="2393852"/>
            <a:chExt cx="3701054" cy="341337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A87DF33-0208-068A-6FF1-46D78D2B2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648" y="2393852"/>
              <a:ext cx="3701054" cy="341337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84EA1CD-C78C-F5BB-1D48-9F96578C3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43488" y="3446584"/>
              <a:ext cx="2357283" cy="2028970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243" y="6960612"/>
            <a:ext cx="2012642" cy="20919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7" y="6984610"/>
            <a:ext cx="1987166" cy="21262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552" y="7081027"/>
            <a:ext cx="1987166" cy="212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2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2 -0.08449 L 0.00222 -0.53773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7 L -0.00325 -0.54144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27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-0.00274 -0.54144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27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7600" y="1214120"/>
            <a:ext cx="9893300" cy="105077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Barlow"/>
              </a:rPr>
              <a:t>costume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Barlow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849" y="192738"/>
            <a:ext cx="2298801" cy="802341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016" y="5948294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937" y="5970174"/>
            <a:ext cx="1592861" cy="7105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6" y="170858"/>
            <a:ext cx="1025392" cy="71481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448F7BD-83BF-FF3F-7681-C94B4DE61DD2}"/>
              </a:ext>
            </a:extLst>
          </p:cNvPr>
          <p:cNvGrpSpPr/>
          <p:nvPr/>
        </p:nvGrpSpPr>
        <p:grpSpPr>
          <a:xfrm>
            <a:off x="4250319" y="2379785"/>
            <a:ext cx="3701054" cy="3413374"/>
            <a:chOff x="8245543" y="2407920"/>
            <a:chExt cx="3701054" cy="34133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5543" y="2407920"/>
              <a:ext cx="3701054" cy="341337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8784563-E682-1930-B0EF-568FE1C5E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993944" y="3459942"/>
              <a:ext cx="2358684" cy="2030176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7C584C9-04F0-C5B5-9255-FB16E4D6CA2B}"/>
              </a:ext>
            </a:extLst>
          </p:cNvPr>
          <p:cNvGrpSpPr/>
          <p:nvPr/>
        </p:nvGrpSpPr>
        <p:grpSpPr>
          <a:xfrm>
            <a:off x="8259611" y="2365717"/>
            <a:ext cx="3701054" cy="3413374"/>
            <a:chOff x="8245543" y="2407920"/>
            <a:chExt cx="3701054" cy="341337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2B157E7-1F59-9487-DC6D-54990994F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5543" y="2407920"/>
              <a:ext cx="3701054" cy="341337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0B03D8E-9D89-12B1-0CDB-ED6FE126A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007328" y="3485665"/>
              <a:ext cx="2331231" cy="2006547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A12E780-B91E-B3DB-8DD2-39B4312FC159}"/>
              </a:ext>
            </a:extLst>
          </p:cNvPr>
          <p:cNvGrpSpPr/>
          <p:nvPr/>
        </p:nvGrpSpPr>
        <p:grpSpPr>
          <a:xfrm>
            <a:off x="177565" y="2365717"/>
            <a:ext cx="3701054" cy="3413374"/>
            <a:chOff x="402648" y="2393852"/>
            <a:chExt cx="3701054" cy="341337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F7788D0-C248-7C69-AACB-5632CB809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648" y="2393852"/>
              <a:ext cx="3701054" cy="341337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71634B9-3B1B-FF8B-49D7-97DFF3E58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43488" y="3446584"/>
              <a:ext cx="2357283" cy="2028970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176" y="7171627"/>
            <a:ext cx="2012642" cy="20919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40" y="6998677"/>
            <a:ext cx="1987166" cy="21262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552" y="7081027"/>
            <a:ext cx="1987166" cy="212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6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2 -0.08449 L 0.00222 -0.53773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-0.00274 -0.54144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27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96296E-6 L -0.00326 -0.54143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27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 Pupils’ Book (p.81)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A929908A-62CD-4A48-BA53-832F915000CF}"/>
              </a:ext>
            </a:extLst>
          </p:cNvPr>
          <p:cNvSpPr/>
          <p:nvPr/>
        </p:nvSpPr>
        <p:spPr>
          <a:xfrm>
            <a:off x="2120765" y="1873147"/>
            <a:ext cx="7968036" cy="33318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94F301-8CFC-2F4B-B301-0055B0F4A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9314965" y="1300011"/>
            <a:ext cx="1181120" cy="11011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D2F447-447B-A449-9CD2-B99650D59FA0}"/>
              </a:ext>
            </a:extLst>
          </p:cNvPr>
          <p:cNvSpPr txBox="1"/>
          <p:nvPr/>
        </p:nvSpPr>
        <p:spPr>
          <a:xfrm>
            <a:off x="3067290" y="957493"/>
            <a:ext cx="6189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rgbClr val="F88438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Activity:</a:t>
            </a:r>
            <a:r>
              <a:rPr lang="en-US" sz="4000" dirty="0">
                <a:solidFill>
                  <a:srgbClr val="F88438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 SPEAKING TIME</a:t>
            </a:r>
            <a:endParaRPr lang="x-none" sz="4000" dirty="0">
              <a:solidFill>
                <a:srgbClr val="F88438"/>
              </a:solidFill>
              <a:latin typeface="Carter One" panose="03080802040405060005" pitchFamily="66" charset="77"/>
              <a:ea typeface="Carter One" panose="03080802040405060005" pitchFamily="66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FF4BC5-8955-954B-A947-18D12BCC5B20}"/>
              </a:ext>
            </a:extLst>
          </p:cNvPr>
          <p:cNvSpPr txBox="1"/>
          <p:nvPr/>
        </p:nvSpPr>
        <p:spPr>
          <a:xfrm>
            <a:off x="2361642" y="2176103"/>
            <a:ext cx="74687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400" dirty="0"/>
              <a:t>-    Ask students to work in pairs and look at the picture on page 80.</a:t>
            </a:r>
          </a:p>
          <a:p>
            <a:pPr marL="342900" indent="-342900" fontAlgn="base">
              <a:buFontTx/>
              <a:buChar char="-"/>
            </a:pPr>
            <a:r>
              <a:rPr lang="en-US" sz="2400" dirty="0"/>
              <a:t>Ask students to use the present continuous tense and practice the question: </a:t>
            </a:r>
            <a:r>
              <a:rPr lang="en-US" sz="2400" i="1" dirty="0"/>
              <a:t>“What are these people doing?” </a:t>
            </a:r>
            <a:r>
              <a:rPr lang="en-US" sz="2400" dirty="0"/>
              <a:t>and answer with: </a:t>
            </a:r>
            <a:r>
              <a:rPr lang="en-US" sz="2400" i="1" dirty="0"/>
              <a:t>“They are…”</a:t>
            </a:r>
          </a:p>
          <a:p>
            <a:pPr marL="342900" indent="-342900" fontAlgn="base">
              <a:buFontTx/>
              <a:buChar char="-"/>
            </a:pPr>
            <a:r>
              <a:rPr lang="en-US" sz="2400" dirty="0"/>
              <a:t>Invite some pairs to present in front of the class. Give points if they perform successfully.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4E9612-68EA-939F-D0CF-C072A83D2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334" y="156117"/>
            <a:ext cx="880946" cy="88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453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674893-0ECD-E091-749E-8B82E436F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0334" y="156117"/>
            <a:ext cx="880946" cy="8809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0BA394-7DCA-FF6F-342D-390564882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36" y="699108"/>
            <a:ext cx="10718707" cy="2057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0C05DC-BEB4-6E21-078A-309447AB25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791"/>
          <a:stretch/>
        </p:blipFill>
        <p:spPr>
          <a:xfrm>
            <a:off x="6096000" y="2532185"/>
            <a:ext cx="5765303" cy="41696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EF8711-1B40-538D-E0C7-D23124217F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413" b="33724"/>
          <a:stretch/>
        </p:blipFill>
        <p:spPr>
          <a:xfrm>
            <a:off x="295036" y="2545736"/>
            <a:ext cx="5543056" cy="4127319"/>
          </a:xfrm>
          <a:prstGeom prst="rect">
            <a:avLst/>
          </a:prstGeom>
        </p:spPr>
      </p:pic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CA77CFDA-7A4E-25DE-9F94-1E6AE24AD048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 Pupils’ Book (p.81)</a:t>
            </a:r>
          </a:p>
        </p:txBody>
      </p:sp>
    </p:spTree>
    <p:extLst>
      <p:ext uri="{BB962C8B-B14F-4D97-AF65-F5344CB8AC3E}">
        <p14:creationId xmlns:p14="http://schemas.microsoft.com/office/powerpoint/2010/main" val="3724069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272CEE1-C859-F642-A5BA-2D6CB2EEDC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345" r="29907"/>
          <a:stretch/>
        </p:blipFill>
        <p:spPr>
          <a:xfrm>
            <a:off x="10100609" y="2146437"/>
            <a:ext cx="2247679" cy="37913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C7AADE-36C1-0646-BE77-6A81FC766FF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815" r="28420"/>
          <a:stretch/>
        </p:blipFill>
        <p:spPr>
          <a:xfrm>
            <a:off x="0" y="2131036"/>
            <a:ext cx="2356262" cy="379137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DA8E28E-1594-3643-A60F-69C4900B7CB4}"/>
              </a:ext>
            </a:extLst>
          </p:cNvPr>
          <p:cNvGrpSpPr/>
          <p:nvPr/>
        </p:nvGrpSpPr>
        <p:grpSpPr>
          <a:xfrm>
            <a:off x="465511" y="831962"/>
            <a:ext cx="4547583" cy="1235989"/>
            <a:chOff x="2095499" y="1157288"/>
            <a:chExt cx="4732441" cy="1235989"/>
          </a:xfrm>
        </p:grpSpPr>
        <p:sp>
          <p:nvSpPr>
            <p:cNvPr id="3" name="Oval Callout 2">
              <a:extLst>
                <a:ext uri="{FF2B5EF4-FFF2-40B4-BE49-F238E27FC236}">
                  <a16:creationId xmlns:a16="http://schemas.microsoft.com/office/drawing/2014/main" id="{7D25E6C6-EA8F-5C4D-A069-2F8BB361FC09}"/>
                </a:ext>
              </a:extLst>
            </p:cNvPr>
            <p:cNvSpPr/>
            <p:nvPr/>
          </p:nvSpPr>
          <p:spPr>
            <a:xfrm>
              <a:off x="2095499" y="1157288"/>
              <a:ext cx="4732441" cy="1235989"/>
            </a:xfrm>
            <a:prstGeom prst="wedgeEllipseCallout">
              <a:avLst>
                <a:gd name="adj1" fmla="val -31654"/>
                <a:gd name="adj2" fmla="val 6613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0E7BD64-B97B-4143-AE81-042E2A819965}"/>
                </a:ext>
              </a:extLst>
            </p:cNvPr>
            <p:cNvSpPr txBox="1"/>
            <p:nvPr/>
          </p:nvSpPr>
          <p:spPr>
            <a:xfrm>
              <a:off x="2359175" y="1170158"/>
              <a:ext cx="437572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What are these people doing?</a:t>
              </a:r>
              <a:endParaRPr lang="x-none" sz="36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463FA1B-A407-BE43-8778-D6392F5A5439}"/>
              </a:ext>
            </a:extLst>
          </p:cNvPr>
          <p:cNvGrpSpPr/>
          <p:nvPr/>
        </p:nvGrpSpPr>
        <p:grpSpPr>
          <a:xfrm>
            <a:off x="5051038" y="944450"/>
            <a:ext cx="6021351" cy="1186586"/>
            <a:chOff x="4199243" y="3125258"/>
            <a:chExt cx="5903436" cy="1118569"/>
          </a:xfrm>
        </p:grpSpPr>
        <p:sp>
          <p:nvSpPr>
            <p:cNvPr id="18" name="Oval Callout 17">
              <a:extLst>
                <a:ext uri="{FF2B5EF4-FFF2-40B4-BE49-F238E27FC236}">
                  <a16:creationId xmlns:a16="http://schemas.microsoft.com/office/drawing/2014/main" id="{B3573DAB-25E8-4B4A-B01C-D70D3AE4E3F7}"/>
                </a:ext>
              </a:extLst>
            </p:cNvPr>
            <p:cNvSpPr/>
            <p:nvPr/>
          </p:nvSpPr>
          <p:spPr>
            <a:xfrm>
              <a:off x="4334926" y="3125258"/>
              <a:ext cx="5767753" cy="1118569"/>
            </a:xfrm>
            <a:prstGeom prst="wedgeEllipseCallout">
              <a:avLst>
                <a:gd name="adj1" fmla="val 44416"/>
                <a:gd name="adj2" fmla="val 6068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C74D0DE-35E9-3F42-B49F-A8B828DECBA2}"/>
                </a:ext>
              </a:extLst>
            </p:cNvPr>
            <p:cNvSpPr txBox="1"/>
            <p:nvPr/>
          </p:nvSpPr>
          <p:spPr>
            <a:xfrm>
              <a:off x="4199243" y="3359337"/>
              <a:ext cx="59034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They are playing in the funfair</a:t>
              </a:r>
              <a:r>
                <a:rPr lang="x-none" sz="3600" dirty="0"/>
                <a:t>.</a:t>
              </a:r>
              <a:r>
                <a:rPr lang="vi-VN" sz="3600" dirty="0"/>
                <a:t> </a:t>
              </a:r>
              <a:endParaRPr lang="x-none" sz="3600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99AD64A-1999-492A-8D17-5DAB69333639}"/>
              </a:ext>
            </a:extLst>
          </p:cNvPr>
          <p:cNvSpPr txBox="1"/>
          <p:nvPr/>
        </p:nvSpPr>
        <p:spPr>
          <a:xfrm>
            <a:off x="2921393" y="606308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buFontTx/>
              <a:buChar char="-"/>
            </a:pPr>
            <a:r>
              <a:rPr lang="en-US" sz="1800" dirty="0"/>
              <a:t>Invite some pairs to present in front of the class. Give points if they perform successfully.</a:t>
            </a:r>
          </a:p>
        </p:txBody>
      </p:sp>
      <p:pic>
        <p:nvPicPr>
          <p:cNvPr id="8" name="They’re-playing-board-games-1706149196">
            <a:hlinkClick r:id="" action="ppaction://media"/>
            <a:extLst>
              <a:ext uri="{FF2B5EF4-FFF2-40B4-BE49-F238E27FC236}">
                <a16:creationId xmlns:a16="http://schemas.microsoft.com/office/drawing/2014/main" id="{38CF8C8A-27CB-4F48-B636-1D657D2352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10110" y="1453651"/>
            <a:ext cx="609600" cy="609600"/>
          </a:xfrm>
          <a:prstGeom prst="rect">
            <a:avLst/>
          </a:prstGeom>
        </p:spPr>
      </p:pic>
      <p:pic>
        <p:nvPicPr>
          <p:cNvPr id="9" name="What-are-they-doing-1706152741">
            <a:hlinkClick r:id="" action="ppaction://media"/>
            <a:extLst>
              <a:ext uri="{FF2B5EF4-FFF2-40B4-BE49-F238E27FC236}">
                <a16:creationId xmlns:a16="http://schemas.microsoft.com/office/drawing/2014/main" id="{C334088F-FBEC-4EFB-84A5-4FC8C830BC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14656" y="2619654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1F9D32-31C9-1998-3365-C16B752493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10334" y="156117"/>
            <a:ext cx="880946" cy="8809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B2D1D6-65EB-F1EE-E9EE-A2ACA40C9A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9726" y="2431653"/>
            <a:ext cx="6542747" cy="3229372"/>
          </a:xfrm>
          <a:prstGeom prst="rect">
            <a:avLst/>
          </a:prstGeom>
        </p:spPr>
      </p:pic>
      <p:sp>
        <p:nvSpPr>
          <p:cNvPr id="7" name="Google Shape;281;p15">
            <a:extLst>
              <a:ext uri="{FF2B5EF4-FFF2-40B4-BE49-F238E27FC236}">
                <a16:creationId xmlns:a16="http://schemas.microsoft.com/office/drawing/2014/main" id="{75E1AD8E-BA8D-5431-4910-62165AF6D5C1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 Pupils’ Book (p.81)</a:t>
            </a:r>
          </a:p>
        </p:txBody>
      </p:sp>
    </p:spTree>
    <p:extLst>
      <p:ext uri="{BB962C8B-B14F-4D97-AF65-F5344CB8AC3E}">
        <p14:creationId xmlns:p14="http://schemas.microsoft.com/office/powerpoint/2010/main" val="62291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4B1FE3B6-ACE7-4519-A193-F46C55DF9440}"/>
              </a:ext>
            </a:extLst>
          </p:cNvPr>
          <p:cNvSpPr txBox="1"/>
          <p:nvPr/>
        </p:nvSpPr>
        <p:spPr>
          <a:xfrm>
            <a:off x="2921393" y="606308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buFontTx/>
              <a:buChar char="-"/>
            </a:pPr>
            <a:r>
              <a:rPr lang="en-US" sz="1800" dirty="0"/>
              <a:t>Invite some pairs to present in front of the class. Give points if they perform successfully.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22DE05-D0FC-4173-FA1E-D715234CC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334" y="156117"/>
            <a:ext cx="880946" cy="8809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A95DD5-B17C-67E5-9E0B-CEFBE824F2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45" r="29907"/>
          <a:stretch/>
        </p:blipFill>
        <p:spPr>
          <a:xfrm>
            <a:off x="10100609" y="2146437"/>
            <a:ext cx="2247679" cy="3791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7370C7-534B-BEE4-FDB4-A09757F8E8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815" r="28420"/>
          <a:stretch/>
        </p:blipFill>
        <p:spPr>
          <a:xfrm>
            <a:off x="0" y="2131036"/>
            <a:ext cx="2356262" cy="379137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8D8A8A1-3551-45FC-8636-150B2950AD9E}"/>
              </a:ext>
            </a:extLst>
          </p:cNvPr>
          <p:cNvGrpSpPr/>
          <p:nvPr/>
        </p:nvGrpSpPr>
        <p:grpSpPr>
          <a:xfrm>
            <a:off x="465511" y="831962"/>
            <a:ext cx="4547583" cy="1235989"/>
            <a:chOff x="2095499" y="1157288"/>
            <a:chExt cx="4732441" cy="1235989"/>
          </a:xfrm>
        </p:grpSpPr>
        <p:sp>
          <p:nvSpPr>
            <p:cNvPr id="14" name="Oval Callout 13">
              <a:extLst>
                <a:ext uri="{FF2B5EF4-FFF2-40B4-BE49-F238E27FC236}">
                  <a16:creationId xmlns:a16="http://schemas.microsoft.com/office/drawing/2014/main" id="{1921BD43-017B-DA63-49A9-B41882E5ED93}"/>
                </a:ext>
              </a:extLst>
            </p:cNvPr>
            <p:cNvSpPr/>
            <p:nvPr/>
          </p:nvSpPr>
          <p:spPr>
            <a:xfrm>
              <a:off x="2095499" y="1157288"/>
              <a:ext cx="4732441" cy="1235989"/>
            </a:xfrm>
            <a:prstGeom prst="wedgeEllipseCallout">
              <a:avLst>
                <a:gd name="adj1" fmla="val -31654"/>
                <a:gd name="adj2" fmla="val 6613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F22E5B-24C8-39A2-766B-F4EEBCA7F258}"/>
                </a:ext>
              </a:extLst>
            </p:cNvPr>
            <p:cNvSpPr txBox="1"/>
            <p:nvPr/>
          </p:nvSpPr>
          <p:spPr>
            <a:xfrm>
              <a:off x="2359175" y="1170158"/>
              <a:ext cx="437572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What are these people doing?</a:t>
              </a:r>
              <a:endParaRPr lang="x-none" sz="3600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4ACB5AF-AFDF-B64C-D60F-C3CDFF17862B}"/>
              </a:ext>
            </a:extLst>
          </p:cNvPr>
          <p:cNvGrpSpPr/>
          <p:nvPr/>
        </p:nvGrpSpPr>
        <p:grpSpPr>
          <a:xfrm>
            <a:off x="5050302" y="738366"/>
            <a:ext cx="5975282" cy="1571625"/>
            <a:chOff x="4236451" y="2829836"/>
            <a:chExt cx="5975282" cy="1571625"/>
          </a:xfrm>
        </p:grpSpPr>
        <p:sp>
          <p:nvSpPr>
            <p:cNvPr id="24" name="Oval Callout 23">
              <a:extLst>
                <a:ext uri="{FF2B5EF4-FFF2-40B4-BE49-F238E27FC236}">
                  <a16:creationId xmlns:a16="http://schemas.microsoft.com/office/drawing/2014/main" id="{B3BD3E1D-A819-D226-C3CB-3B6665DDB66B}"/>
                </a:ext>
              </a:extLst>
            </p:cNvPr>
            <p:cNvSpPr/>
            <p:nvPr/>
          </p:nvSpPr>
          <p:spPr>
            <a:xfrm>
              <a:off x="4320858" y="2829836"/>
              <a:ext cx="5767753" cy="1571625"/>
            </a:xfrm>
            <a:prstGeom prst="wedgeEllipseCallout">
              <a:avLst>
                <a:gd name="adj1" fmla="val 44416"/>
                <a:gd name="adj2" fmla="val 6068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1FEAB5B-0767-F0B8-29D3-05FF080B7911}"/>
                </a:ext>
              </a:extLst>
            </p:cNvPr>
            <p:cNvSpPr txBox="1"/>
            <p:nvPr/>
          </p:nvSpPr>
          <p:spPr>
            <a:xfrm>
              <a:off x="4236451" y="3041251"/>
              <a:ext cx="597528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They are playing </a:t>
              </a:r>
            </a:p>
            <a:p>
              <a:pPr algn="ctr"/>
              <a:r>
                <a:rPr lang="en-US" sz="3600" dirty="0"/>
                <a:t>rollercoaster</a:t>
              </a:r>
              <a:r>
                <a:rPr lang="x-none" sz="3600"/>
                <a:t>.</a:t>
              </a:r>
              <a:endParaRPr lang="x-none" sz="3600" dirty="0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844F59BD-B697-0A01-FB6E-0FCE8C2709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8306" y="2575677"/>
            <a:ext cx="3275388" cy="3085348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F1F8C542-6FF5-0A5C-3F77-21FBB610B2CC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 Pupils’ Book (p.81)</a:t>
            </a:r>
          </a:p>
        </p:txBody>
      </p:sp>
    </p:spTree>
    <p:extLst>
      <p:ext uri="{BB962C8B-B14F-4D97-AF65-F5344CB8AC3E}">
        <p14:creationId xmlns:p14="http://schemas.microsoft.com/office/powerpoint/2010/main" val="406430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ADE2883A-D1DC-6C43-A3EA-963210D34DD1}"/>
              </a:ext>
            </a:extLst>
          </p:cNvPr>
          <p:cNvSpPr/>
          <p:nvPr/>
        </p:nvSpPr>
        <p:spPr>
          <a:xfrm>
            <a:off x="2138516" y="1649739"/>
            <a:ext cx="7934172" cy="346867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6F7930-DD21-AB48-8213-D16DECE274C7}"/>
              </a:ext>
            </a:extLst>
          </p:cNvPr>
          <p:cNvSpPr txBox="1"/>
          <p:nvPr/>
        </p:nvSpPr>
        <p:spPr>
          <a:xfrm>
            <a:off x="2360385" y="1872808"/>
            <a:ext cx="75811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-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Divide the class into groups of 4 to 5 students.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Each group takes out a mini-board or a sheet of paper.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Write the topic “party” on the board and count 3, 2, 1.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Students start to write words that relate to the topic. 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Ex: birthday cakes, games, party hats, fireworks,…</a:t>
            </a:r>
            <a:endParaRPr lang="en-US" sz="3200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Set a limit of 2 minutes for students.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Then, each group says out loud their words.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The group with the most correct words receives 2 points.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6FE33F-739F-E195-098B-D774CBACE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2636" y="167268"/>
            <a:ext cx="880946" cy="880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B98869-097C-7F68-FD33-660297DA9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71" r="12396"/>
          <a:stretch/>
        </p:blipFill>
        <p:spPr>
          <a:xfrm>
            <a:off x="9372610" y="1359713"/>
            <a:ext cx="1031479" cy="9616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AECAC2-B6F8-B7D7-64FA-4E1D68758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185" y="721112"/>
            <a:ext cx="7772400" cy="100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389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57B4ED-541F-9B9F-40D7-19391ACDA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87" y="1532363"/>
            <a:ext cx="10719826" cy="33805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DBB63C-1763-AEA6-63DE-642551165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334" y="156117"/>
            <a:ext cx="880946" cy="880946"/>
          </a:xfrm>
          <a:prstGeom prst="rect">
            <a:avLst/>
          </a:prstGeom>
        </p:spPr>
      </p:pic>
      <p:sp>
        <p:nvSpPr>
          <p:cNvPr id="10" name="Google Shape;703;p34">
            <a:extLst>
              <a:ext uri="{FF2B5EF4-FFF2-40B4-BE49-F238E27FC236}">
                <a16:creationId xmlns:a16="http://schemas.microsoft.com/office/drawing/2014/main" id="{5D311373-1302-891B-282B-8A2D9A5490C3}"/>
              </a:ext>
            </a:extLst>
          </p:cNvPr>
          <p:cNvSpPr txBox="1"/>
          <p:nvPr/>
        </p:nvSpPr>
        <p:spPr>
          <a:xfrm>
            <a:off x="3476623" y="6172785"/>
            <a:ext cx="523875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 Show the 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introduce the activity. </a:t>
            </a:r>
            <a:endParaRPr dirty="0"/>
          </a:p>
        </p:txBody>
      </p:sp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F3D8C2EB-3528-7CA5-19B5-D593D415DD8B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 Pupils’ Book (p.81)</a:t>
            </a:r>
          </a:p>
        </p:txBody>
      </p:sp>
    </p:spTree>
    <p:extLst>
      <p:ext uri="{BB962C8B-B14F-4D97-AF65-F5344CB8AC3E}">
        <p14:creationId xmlns:p14="http://schemas.microsoft.com/office/powerpoint/2010/main" val="14093151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35"/>
          <p:cNvSpPr/>
          <p:nvPr/>
        </p:nvSpPr>
        <p:spPr>
          <a:xfrm>
            <a:off x="1989104" y="1763180"/>
            <a:ext cx="8720230" cy="3625027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2" name="Google Shape;712;p35"/>
          <p:cNvPicPr preferRelativeResize="0"/>
          <p:nvPr/>
        </p:nvPicPr>
        <p:blipFill rotWithShape="1">
          <a:blip r:embed="rId3">
            <a:alphaModFix/>
          </a:blip>
          <a:srcRect l="12071" r="12396"/>
          <a:stretch/>
        </p:blipFill>
        <p:spPr>
          <a:xfrm>
            <a:off x="9815481" y="1283606"/>
            <a:ext cx="118112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DEE4F2-B5AC-2D97-24ED-DA7E6DB91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0334" y="156117"/>
            <a:ext cx="880946" cy="880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F30542-CA93-DEFA-69CE-0660103EE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00" y="836246"/>
            <a:ext cx="7112000" cy="965200"/>
          </a:xfrm>
          <a:prstGeom prst="rect">
            <a:avLst/>
          </a:prstGeom>
        </p:spPr>
      </p:pic>
      <p:sp>
        <p:nvSpPr>
          <p:cNvPr id="7" name="Google Shape;711;p35">
            <a:extLst>
              <a:ext uri="{FF2B5EF4-FFF2-40B4-BE49-F238E27FC236}">
                <a16:creationId xmlns:a16="http://schemas.microsoft.com/office/drawing/2014/main" id="{3ECA4AA5-FAF4-EEA6-BDBC-78644A93E9B0}"/>
              </a:ext>
            </a:extLst>
          </p:cNvPr>
          <p:cNvSpPr txBox="1"/>
          <p:nvPr/>
        </p:nvSpPr>
        <p:spPr>
          <a:xfrm>
            <a:off x="2192252" y="1801446"/>
            <a:ext cx="8213789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Divide the class into groups of 5 to 6 students. 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Give each student a piece of paper with 6 columns on it. 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choose a member in the group, ask 6 questions in Activity 3 and write the information on the paper. 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 finishing 3 names on the paper, students say Bingo.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teacher goes around, checks and helps students if needed.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5 fastest students who finish all columns on the paper receive 2 points. </a:t>
            </a:r>
            <a:endParaRPr dirty="0"/>
          </a:p>
        </p:txBody>
      </p:sp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F2D5E60A-D474-A75F-88CE-DF5BF96E43F5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 Pupils’ Book (p.81)</a:t>
            </a:r>
          </a:p>
        </p:txBody>
      </p:sp>
    </p:spTree>
    <p:extLst>
      <p:ext uri="{BB962C8B-B14F-4D97-AF65-F5344CB8AC3E}">
        <p14:creationId xmlns:p14="http://schemas.microsoft.com/office/powerpoint/2010/main" val="29117910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0C2C84A-2EB5-2AD5-59FF-FF5361EBA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0334" y="156117"/>
            <a:ext cx="880946" cy="880946"/>
          </a:xfrm>
          <a:prstGeom prst="rect">
            <a:avLst/>
          </a:prstGeom>
        </p:spPr>
      </p:pic>
      <p:sp>
        <p:nvSpPr>
          <p:cNvPr id="10" name="Google Shape;721;p36">
            <a:extLst>
              <a:ext uri="{FF2B5EF4-FFF2-40B4-BE49-F238E27FC236}">
                <a16:creationId xmlns:a16="http://schemas.microsoft.com/office/drawing/2014/main" id="{AA0C9027-EA34-68EB-F21E-F3CB49AE77E7}"/>
              </a:ext>
            </a:extLst>
          </p:cNvPr>
          <p:cNvSpPr txBox="1"/>
          <p:nvPr/>
        </p:nvSpPr>
        <p:spPr>
          <a:xfrm>
            <a:off x="1676400" y="6026765"/>
            <a:ext cx="860039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Teacher shows this table. </a:t>
            </a:r>
            <a:endParaRPr lang="en-US" dirty="0"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Teacher can print out this table or ask students to draw the table on the piece of paper.   </a:t>
            </a:r>
            <a:endParaRPr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0FF2DD2-66F5-9AFA-31D9-733FEAB579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655235"/>
              </p:ext>
            </p:extLst>
          </p:nvPr>
        </p:nvGraphicFramePr>
        <p:xfrm>
          <a:off x="1196105" y="1541980"/>
          <a:ext cx="9799790" cy="3471053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185802">
                  <a:extLst>
                    <a:ext uri="{9D8B030D-6E8A-4147-A177-3AD203B41FA5}">
                      <a16:colId xmlns:a16="http://schemas.microsoft.com/office/drawing/2014/main" val="3035538639"/>
                    </a:ext>
                  </a:extLst>
                </a:gridCol>
                <a:gridCol w="1500242">
                  <a:extLst>
                    <a:ext uri="{9D8B030D-6E8A-4147-A177-3AD203B41FA5}">
                      <a16:colId xmlns:a16="http://schemas.microsoft.com/office/drawing/2014/main" val="3333498450"/>
                    </a:ext>
                  </a:extLst>
                </a:gridCol>
                <a:gridCol w="2077512">
                  <a:extLst>
                    <a:ext uri="{9D8B030D-6E8A-4147-A177-3AD203B41FA5}">
                      <a16:colId xmlns:a16="http://schemas.microsoft.com/office/drawing/2014/main" val="2535736796"/>
                    </a:ext>
                  </a:extLst>
                </a:gridCol>
                <a:gridCol w="1237958">
                  <a:extLst>
                    <a:ext uri="{9D8B030D-6E8A-4147-A177-3AD203B41FA5}">
                      <a16:colId xmlns:a16="http://schemas.microsoft.com/office/drawing/2014/main" val="854846615"/>
                    </a:ext>
                  </a:extLst>
                </a:gridCol>
                <a:gridCol w="1454558">
                  <a:extLst>
                    <a:ext uri="{9D8B030D-6E8A-4147-A177-3AD203B41FA5}">
                      <a16:colId xmlns:a16="http://schemas.microsoft.com/office/drawing/2014/main" val="2900049929"/>
                    </a:ext>
                  </a:extLst>
                </a:gridCol>
                <a:gridCol w="1232370">
                  <a:extLst>
                    <a:ext uri="{9D8B030D-6E8A-4147-A177-3AD203B41FA5}">
                      <a16:colId xmlns:a16="http://schemas.microsoft.com/office/drawing/2014/main" val="2375319818"/>
                    </a:ext>
                  </a:extLst>
                </a:gridCol>
                <a:gridCol w="1111348">
                  <a:extLst>
                    <a:ext uri="{9D8B030D-6E8A-4147-A177-3AD203B41FA5}">
                      <a16:colId xmlns:a16="http://schemas.microsoft.com/office/drawing/2014/main" val="4272411484"/>
                    </a:ext>
                  </a:extLst>
                </a:gridCol>
              </a:tblGrid>
              <a:tr h="431798">
                <a:tc>
                  <a:txBody>
                    <a:bodyPr/>
                    <a:lstStyle/>
                    <a:p>
                      <a:pPr algn="ctr"/>
                      <a:r>
                        <a:rPr lang="en-VN" sz="2400" dirty="0"/>
                        <a:t>Name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/>
                        <a:t>Funfairs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/>
                        <a:t>Rollercoaster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/>
                        <a:t>Do at a party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/>
                        <a:t>Anyone at party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/>
                        <a:t>Listen to loud music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/>
                        <a:t>Play </a:t>
                      </a:r>
                    </a:p>
                    <a:p>
                      <a:pPr algn="ctr"/>
                      <a:r>
                        <a:rPr lang="en-VN" sz="2400" dirty="0"/>
                        <a:t>games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33449"/>
                  </a:ext>
                </a:extLst>
              </a:tr>
              <a:tr h="727127"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/>
                        <a:t>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4232938"/>
                  </a:ext>
                </a:extLst>
              </a:tr>
              <a:tr h="720974"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/>
                        <a:t>2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5164243"/>
                  </a:ext>
                </a:extLst>
              </a:tr>
              <a:tr h="834232"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/>
                        <a:t>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6296096"/>
                  </a:ext>
                </a:extLst>
              </a:tr>
            </a:tbl>
          </a:graphicData>
        </a:graphic>
      </p:graphicFrame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DFADB9C7-F4D7-6FF4-9FD3-A5971A14539F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 Pupils’ Book (p.81)</a:t>
            </a:r>
          </a:p>
        </p:txBody>
      </p:sp>
    </p:spTree>
    <p:extLst>
      <p:ext uri="{BB962C8B-B14F-4D97-AF65-F5344CB8AC3E}">
        <p14:creationId xmlns:p14="http://schemas.microsoft.com/office/powerpoint/2010/main" val="6220712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0C2C84A-2EB5-2AD5-59FF-FF5361EBA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334" y="156117"/>
            <a:ext cx="880946" cy="8809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519524-DEB0-46BD-B2D9-9EC6D922D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549" y="2771257"/>
            <a:ext cx="4443925" cy="16199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1D46B8-34E6-6496-00ED-F4706078F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9404" y="2754845"/>
            <a:ext cx="4443925" cy="1619983"/>
          </a:xfrm>
          <a:prstGeom prst="rect">
            <a:avLst/>
          </a:prstGeom>
        </p:spPr>
      </p:pic>
      <p:pic>
        <p:nvPicPr>
          <p:cNvPr id="8" name="Google Shape;730;p37">
            <a:extLst>
              <a:ext uri="{FF2B5EF4-FFF2-40B4-BE49-F238E27FC236}">
                <a16:creationId xmlns:a16="http://schemas.microsoft.com/office/drawing/2014/main" id="{AF50A713-84F8-2814-3269-55107D4841C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7298" r="15348" b="46650"/>
          <a:stretch/>
        </p:blipFill>
        <p:spPr>
          <a:xfrm>
            <a:off x="5448036" y="2211374"/>
            <a:ext cx="2880091" cy="160647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" name="Google Shape;731;p37">
            <a:extLst>
              <a:ext uri="{FF2B5EF4-FFF2-40B4-BE49-F238E27FC236}">
                <a16:creationId xmlns:a16="http://schemas.microsoft.com/office/drawing/2014/main" id="{D5299B95-36E6-58AF-1627-C8A955016CC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8036" r="27277" b="42899"/>
          <a:stretch/>
        </p:blipFill>
        <p:spPr>
          <a:xfrm>
            <a:off x="4413274" y="2266559"/>
            <a:ext cx="1764313" cy="15876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oogle Shape;732;p37">
            <a:extLst>
              <a:ext uri="{FF2B5EF4-FFF2-40B4-BE49-F238E27FC236}">
                <a16:creationId xmlns:a16="http://schemas.microsoft.com/office/drawing/2014/main" id="{A237AD37-69AF-D478-E063-0F0A1C76C577}"/>
              </a:ext>
            </a:extLst>
          </p:cNvPr>
          <p:cNvGrpSpPr/>
          <p:nvPr/>
        </p:nvGrpSpPr>
        <p:grpSpPr>
          <a:xfrm>
            <a:off x="412491" y="1143720"/>
            <a:ext cx="4028119" cy="1325405"/>
            <a:chOff x="1751397" y="649630"/>
            <a:chExt cx="4964009" cy="1881769"/>
          </a:xfrm>
        </p:grpSpPr>
        <p:sp>
          <p:nvSpPr>
            <p:cNvPr id="12" name="Google Shape;733;p37">
              <a:extLst>
                <a:ext uri="{FF2B5EF4-FFF2-40B4-BE49-F238E27FC236}">
                  <a16:creationId xmlns:a16="http://schemas.microsoft.com/office/drawing/2014/main" id="{A3512889-937D-E2AF-F26C-6868D418EA41}"/>
                </a:ext>
              </a:extLst>
            </p:cNvPr>
            <p:cNvSpPr/>
            <p:nvPr/>
          </p:nvSpPr>
          <p:spPr>
            <a:xfrm>
              <a:off x="1751397" y="649630"/>
              <a:ext cx="4957141" cy="1881769"/>
            </a:xfrm>
            <a:prstGeom prst="wedgeEllipseCallout">
              <a:avLst>
                <a:gd name="adj1" fmla="val 54182"/>
                <a:gd name="adj2" fmla="val 50178"/>
              </a:avLst>
            </a:prstGeom>
            <a:solidFill>
              <a:srgbClr val="FBE4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734;p37">
              <a:extLst>
                <a:ext uri="{FF2B5EF4-FFF2-40B4-BE49-F238E27FC236}">
                  <a16:creationId xmlns:a16="http://schemas.microsoft.com/office/drawing/2014/main" id="{D3AEF6A4-EB41-6A07-3D3A-4604706D0C58}"/>
                </a:ext>
              </a:extLst>
            </p:cNvPr>
            <p:cNvSpPr txBox="1"/>
            <p:nvPr/>
          </p:nvSpPr>
          <p:spPr>
            <a:xfrm>
              <a:off x="1768734" y="1162300"/>
              <a:ext cx="4946672" cy="830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Do you like funfairs?</a:t>
              </a:r>
              <a:endParaRPr dirty="0"/>
            </a:p>
          </p:txBody>
        </p:sp>
      </p:grpSp>
      <p:grpSp>
        <p:nvGrpSpPr>
          <p:cNvPr id="14" name="Google Shape;735;p37">
            <a:extLst>
              <a:ext uri="{FF2B5EF4-FFF2-40B4-BE49-F238E27FC236}">
                <a16:creationId xmlns:a16="http://schemas.microsoft.com/office/drawing/2014/main" id="{99E0CAB0-37F6-28DE-E747-B4D79EE02606}"/>
              </a:ext>
            </a:extLst>
          </p:cNvPr>
          <p:cNvGrpSpPr/>
          <p:nvPr/>
        </p:nvGrpSpPr>
        <p:grpSpPr>
          <a:xfrm>
            <a:off x="7315286" y="1292928"/>
            <a:ext cx="4014051" cy="967842"/>
            <a:chOff x="1971761" y="1157288"/>
            <a:chExt cx="4946673" cy="1374112"/>
          </a:xfrm>
        </p:grpSpPr>
        <p:sp>
          <p:nvSpPr>
            <p:cNvPr id="15" name="Google Shape;736;p37">
              <a:extLst>
                <a:ext uri="{FF2B5EF4-FFF2-40B4-BE49-F238E27FC236}">
                  <a16:creationId xmlns:a16="http://schemas.microsoft.com/office/drawing/2014/main" id="{E41F3BE1-AEC9-D475-C5B8-76401FD1C9BA}"/>
                </a:ext>
              </a:extLst>
            </p:cNvPr>
            <p:cNvSpPr/>
            <p:nvPr/>
          </p:nvSpPr>
          <p:spPr>
            <a:xfrm>
              <a:off x="2095499" y="1157288"/>
              <a:ext cx="4613039" cy="1374112"/>
            </a:xfrm>
            <a:prstGeom prst="wedgeEllipseCallout">
              <a:avLst>
                <a:gd name="adj1" fmla="val -51195"/>
                <a:gd name="adj2" fmla="val 61331"/>
              </a:avLst>
            </a:prstGeom>
            <a:solidFill>
              <a:srgbClr val="FBE4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737;p37">
              <a:extLst>
                <a:ext uri="{FF2B5EF4-FFF2-40B4-BE49-F238E27FC236}">
                  <a16:creationId xmlns:a16="http://schemas.microsoft.com/office/drawing/2014/main" id="{10645B17-DFEA-06AF-F880-A3F26F7E1DAD}"/>
                </a:ext>
              </a:extLst>
            </p:cNvPr>
            <p:cNvSpPr txBox="1"/>
            <p:nvPr/>
          </p:nvSpPr>
          <p:spPr>
            <a:xfrm>
              <a:off x="1971761" y="1426620"/>
              <a:ext cx="4946673" cy="8302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Yes, I do.</a:t>
              </a:r>
              <a:endParaRPr dirty="0"/>
            </a:p>
          </p:txBody>
        </p:sp>
      </p:grpSp>
      <p:pic>
        <p:nvPicPr>
          <p:cNvPr id="20" name="Graphic 19" descr="Checkmark with solid fill">
            <a:extLst>
              <a:ext uri="{FF2B5EF4-FFF2-40B4-BE49-F238E27FC236}">
                <a16:creationId xmlns:a16="http://schemas.microsoft.com/office/drawing/2014/main" id="{6962DE4A-6009-362D-7247-0EA137B7F2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3582" y="3305907"/>
            <a:ext cx="364531" cy="36453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59A2032-0C6E-4C82-DE42-20CE6B87D647}"/>
              </a:ext>
            </a:extLst>
          </p:cNvPr>
          <p:cNvSpPr/>
          <p:nvPr/>
        </p:nvSpPr>
        <p:spPr>
          <a:xfrm>
            <a:off x="253218" y="3362178"/>
            <a:ext cx="520505" cy="309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b="1" dirty="0">
                <a:solidFill>
                  <a:schemeClr val="tx1"/>
                </a:solidFill>
              </a:rPr>
              <a:t>Minh</a:t>
            </a:r>
            <a:endParaRPr lang="en-VN" sz="1400" b="1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FF1736-FAA4-9C3A-F545-56176C627122}"/>
              </a:ext>
            </a:extLst>
          </p:cNvPr>
          <p:cNvSpPr/>
          <p:nvPr/>
        </p:nvSpPr>
        <p:spPr>
          <a:xfrm>
            <a:off x="6553199" y="3936609"/>
            <a:ext cx="987083" cy="4103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</a:rPr>
              <a:t>Minh</a:t>
            </a:r>
            <a:endParaRPr lang="en-VN" sz="3200" b="1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F99556-51FA-3DCF-AC7C-61015C46DA20}"/>
              </a:ext>
            </a:extLst>
          </p:cNvPr>
          <p:cNvSpPr/>
          <p:nvPr/>
        </p:nvSpPr>
        <p:spPr>
          <a:xfrm>
            <a:off x="4722056" y="3948332"/>
            <a:ext cx="792480" cy="4103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</a:rPr>
              <a:t>Liên</a:t>
            </a:r>
            <a:endParaRPr lang="en-VN" sz="3200" b="1" dirty="0">
              <a:solidFill>
                <a:schemeClr val="tx1"/>
              </a:solidFill>
            </a:endParaRPr>
          </a:p>
        </p:txBody>
      </p:sp>
      <p:sp>
        <p:nvSpPr>
          <p:cNvPr id="24" name="Google Shape;738;p37">
            <a:extLst>
              <a:ext uri="{FF2B5EF4-FFF2-40B4-BE49-F238E27FC236}">
                <a16:creationId xmlns:a16="http://schemas.microsoft.com/office/drawing/2014/main" id="{93DCD9E1-9764-DCCF-EA52-893BD02B0850}"/>
              </a:ext>
            </a:extLst>
          </p:cNvPr>
          <p:cNvSpPr txBox="1"/>
          <p:nvPr/>
        </p:nvSpPr>
        <p:spPr>
          <a:xfrm>
            <a:off x="3426016" y="6000728"/>
            <a:ext cx="553510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look at the example conversation.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Then, switch roles to practice.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grpSp>
        <p:nvGrpSpPr>
          <p:cNvPr id="3" name="Google Shape;732;p37">
            <a:extLst>
              <a:ext uri="{FF2B5EF4-FFF2-40B4-BE49-F238E27FC236}">
                <a16:creationId xmlns:a16="http://schemas.microsoft.com/office/drawing/2014/main" id="{56367B89-0F30-C29B-9891-998B5EFA3CA0}"/>
              </a:ext>
            </a:extLst>
          </p:cNvPr>
          <p:cNvGrpSpPr/>
          <p:nvPr/>
        </p:nvGrpSpPr>
        <p:grpSpPr>
          <a:xfrm>
            <a:off x="253218" y="1143720"/>
            <a:ext cx="4290647" cy="1325405"/>
            <a:chOff x="1555119" y="649630"/>
            <a:chExt cx="5287532" cy="1881769"/>
          </a:xfrm>
        </p:grpSpPr>
        <p:sp>
          <p:nvSpPr>
            <p:cNvPr id="4" name="Google Shape;733;p37">
              <a:extLst>
                <a:ext uri="{FF2B5EF4-FFF2-40B4-BE49-F238E27FC236}">
                  <a16:creationId xmlns:a16="http://schemas.microsoft.com/office/drawing/2014/main" id="{04099765-155B-6C86-612B-4B2B06553AA6}"/>
                </a:ext>
              </a:extLst>
            </p:cNvPr>
            <p:cNvSpPr/>
            <p:nvPr/>
          </p:nvSpPr>
          <p:spPr>
            <a:xfrm>
              <a:off x="1555119" y="649630"/>
              <a:ext cx="5287532" cy="1881769"/>
            </a:xfrm>
            <a:prstGeom prst="wedgeEllipseCallout">
              <a:avLst>
                <a:gd name="adj1" fmla="val 54182"/>
                <a:gd name="adj2" fmla="val 50178"/>
              </a:avLst>
            </a:prstGeom>
            <a:solidFill>
              <a:srgbClr val="FBE4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734;p37">
              <a:extLst>
                <a:ext uri="{FF2B5EF4-FFF2-40B4-BE49-F238E27FC236}">
                  <a16:creationId xmlns:a16="http://schemas.microsoft.com/office/drawing/2014/main" id="{7C7D7C38-74D4-1D17-3836-7D6F395BD48D}"/>
                </a:ext>
              </a:extLst>
            </p:cNvPr>
            <p:cNvSpPr txBox="1"/>
            <p:nvPr/>
          </p:nvSpPr>
          <p:spPr>
            <a:xfrm>
              <a:off x="1838079" y="842734"/>
              <a:ext cx="4946672" cy="15293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Do you like to go on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 rollercoaster?</a:t>
              </a:r>
              <a:endParaRPr dirty="0"/>
            </a:p>
          </p:txBody>
        </p:sp>
      </p:grpSp>
      <p:grpSp>
        <p:nvGrpSpPr>
          <p:cNvPr id="17" name="Google Shape;735;p37">
            <a:extLst>
              <a:ext uri="{FF2B5EF4-FFF2-40B4-BE49-F238E27FC236}">
                <a16:creationId xmlns:a16="http://schemas.microsoft.com/office/drawing/2014/main" id="{25089539-4B5B-9471-BC9A-2AB89B1F4939}"/>
              </a:ext>
            </a:extLst>
          </p:cNvPr>
          <p:cNvGrpSpPr/>
          <p:nvPr/>
        </p:nvGrpSpPr>
        <p:grpSpPr>
          <a:xfrm>
            <a:off x="7315286" y="1292928"/>
            <a:ext cx="4014051" cy="967842"/>
            <a:chOff x="1971761" y="1157288"/>
            <a:chExt cx="4946673" cy="1374112"/>
          </a:xfrm>
        </p:grpSpPr>
        <p:sp>
          <p:nvSpPr>
            <p:cNvPr id="18" name="Google Shape;736;p37">
              <a:extLst>
                <a:ext uri="{FF2B5EF4-FFF2-40B4-BE49-F238E27FC236}">
                  <a16:creationId xmlns:a16="http://schemas.microsoft.com/office/drawing/2014/main" id="{983077A1-6961-757B-CDCE-C896C5CCA676}"/>
                </a:ext>
              </a:extLst>
            </p:cNvPr>
            <p:cNvSpPr/>
            <p:nvPr/>
          </p:nvSpPr>
          <p:spPr>
            <a:xfrm>
              <a:off x="2095499" y="1157288"/>
              <a:ext cx="4613039" cy="1374112"/>
            </a:xfrm>
            <a:prstGeom prst="wedgeEllipseCallout">
              <a:avLst>
                <a:gd name="adj1" fmla="val -51195"/>
                <a:gd name="adj2" fmla="val 61331"/>
              </a:avLst>
            </a:prstGeom>
            <a:solidFill>
              <a:srgbClr val="FBE4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737;p37">
              <a:extLst>
                <a:ext uri="{FF2B5EF4-FFF2-40B4-BE49-F238E27FC236}">
                  <a16:creationId xmlns:a16="http://schemas.microsoft.com/office/drawing/2014/main" id="{AA827A96-60A9-1912-3F0F-87A98B0DCEA1}"/>
                </a:ext>
              </a:extLst>
            </p:cNvPr>
            <p:cNvSpPr txBox="1"/>
            <p:nvPr/>
          </p:nvSpPr>
          <p:spPr>
            <a:xfrm>
              <a:off x="1971761" y="1426620"/>
              <a:ext cx="4946673" cy="830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Calibri"/>
                  <a:cs typeface="Calibri"/>
                  <a:sym typeface="Calibri"/>
                </a:rPr>
                <a:t>No, I don’t.</a:t>
              </a:r>
              <a:endParaRPr dirty="0"/>
            </a:p>
          </p:txBody>
        </p:sp>
      </p:grpSp>
      <p:pic>
        <p:nvPicPr>
          <p:cNvPr id="25" name="Graphic 24" descr="Close with solid fill">
            <a:extLst>
              <a:ext uri="{FF2B5EF4-FFF2-40B4-BE49-F238E27FC236}">
                <a16:creationId xmlns:a16="http://schemas.microsoft.com/office/drawing/2014/main" id="{F449C2C7-890B-D307-EC30-D8FC1E325E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13914" y="3291840"/>
            <a:ext cx="407963" cy="407963"/>
          </a:xfrm>
          <a:prstGeom prst="rect">
            <a:avLst/>
          </a:prstGeom>
        </p:spPr>
      </p:pic>
      <p:grpSp>
        <p:nvGrpSpPr>
          <p:cNvPr id="26" name="Google Shape;732;p37">
            <a:extLst>
              <a:ext uri="{FF2B5EF4-FFF2-40B4-BE49-F238E27FC236}">
                <a16:creationId xmlns:a16="http://schemas.microsoft.com/office/drawing/2014/main" id="{90B296BE-624D-3530-906A-8962265EDF38}"/>
              </a:ext>
            </a:extLst>
          </p:cNvPr>
          <p:cNvGrpSpPr/>
          <p:nvPr/>
        </p:nvGrpSpPr>
        <p:grpSpPr>
          <a:xfrm>
            <a:off x="253218" y="1143720"/>
            <a:ext cx="4290647" cy="1325405"/>
            <a:chOff x="1555119" y="649630"/>
            <a:chExt cx="5287532" cy="1881769"/>
          </a:xfrm>
        </p:grpSpPr>
        <p:sp>
          <p:nvSpPr>
            <p:cNvPr id="27" name="Google Shape;733;p37">
              <a:extLst>
                <a:ext uri="{FF2B5EF4-FFF2-40B4-BE49-F238E27FC236}">
                  <a16:creationId xmlns:a16="http://schemas.microsoft.com/office/drawing/2014/main" id="{B7C7E646-E399-35B6-6E86-DD71C6C6A21F}"/>
                </a:ext>
              </a:extLst>
            </p:cNvPr>
            <p:cNvSpPr/>
            <p:nvPr/>
          </p:nvSpPr>
          <p:spPr>
            <a:xfrm>
              <a:off x="1555119" y="649630"/>
              <a:ext cx="5287532" cy="1881769"/>
            </a:xfrm>
            <a:prstGeom prst="wedgeEllipseCallout">
              <a:avLst>
                <a:gd name="adj1" fmla="val 54182"/>
                <a:gd name="adj2" fmla="val 50178"/>
              </a:avLst>
            </a:prstGeom>
            <a:solidFill>
              <a:srgbClr val="FBE4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734;p37">
              <a:extLst>
                <a:ext uri="{FF2B5EF4-FFF2-40B4-BE49-F238E27FC236}">
                  <a16:creationId xmlns:a16="http://schemas.microsoft.com/office/drawing/2014/main" id="{DE5B34F0-379A-B3EF-7073-97F14F4A390B}"/>
                </a:ext>
              </a:extLst>
            </p:cNvPr>
            <p:cNvSpPr txBox="1"/>
            <p:nvPr/>
          </p:nvSpPr>
          <p:spPr>
            <a:xfrm>
              <a:off x="1838079" y="842734"/>
              <a:ext cx="4946672" cy="15293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What do you often do at a party?</a:t>
              </a:r>
              <a:endParaRPr dirty="0"/>
            </a:p>
          </p:txBody>
        </p:sp>
      </p:grpSp>
      <p:grpSp>
        <p:nvGrpSpPr>
          <p:cNvPr id="29" name="Google Shape;735;p37">
            <a:extLst>
              <a:ext uri="{FF2B5EF4-FFF2-40B4-BE49-F238E27FC236}">
                <a16:creationId xmlns:a16="http://schemas.microsoft.com/office/drawing/2014/main" id="{04E3675E-37C4-0D80-86DF-0FDF99AD6B1E}"/>
              </a:ext>
            </a:extLst>
          </p:cNvPr>
          <p:cNvGrpSpPr/>
          <p:nvPr/>
        </p:nvGrpSpPr>
        <p:grpSpPr>
          <a:xfrm>
            <a:off x="7315286" y="1292928"/>
            <a:ext cx="4014051" cy="967842"/>
            <a:chOff x="1971761" y="1157288"/>
            <a:chExt cx="4946673" cy="1374112"/>
          </a:xfrm>
        </p:grpSpPr>
        <p:sp>
          <p:nvSpPr>
            <p:cNvPr id="30" name="Google Shape;736;p37">
              <a:extLst>
                <a:ext uri="{FF2B5EF4-FFF2-40B4-BE49-F238E27FC236}">
                  <a16:creationId xmlns:a16="http://schemas.microsoft.com/office/drawing/2014/main" id="{1437FA40-C98F-E163-B1FF-A95597963223}"/>
                </a:ext>
              </a:extLst>
            </p:cNvPr>
            <p:cNvSpPr/>
            <p:nvPr/>
          </p:nvSpPr>
          <p:spPr>
            <a:xfrm>
              <a:off x="2095499" y="1157288"/>
              <a:ext cx="4613039" cy="1374112"/>
            </a:xfrm>
            <a:prstGeom prst="wedgeEllipseCallout">
              <a:avLst>
                <a:gd name="adj1" fmla="val -51195"/>
                <a:gd name="adj2" fmla="val 61331"/>
              </a:avLst>
            </a:prstGeom>
            <a:solidFill>
              <a:srgbClr val="FBE4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737;p37">
              <a:extLst>
                <a:ext uri="{FF2B5EF4-FFF2-40B4-BE49-F238E27FC236}">
                  <a16:creationId xmlns:a16="http://schemas.microsoft.com/office/drawing/2014/main" id="{67A4E7BD-DE3C-C5D2-D7CA-CE30928DDE41}"/>
                </a:ext>
              </a:extLst>
            </p:cNvPr>
            <p:cNvSpPr txBox="1"/>
            <p:nvPr/>
          </p:nvSpPr>
          <p:spPr>
            <a:xfrm>
              <a:off x="1971761" y="1426620"/>
              <a:ext cx="4946673" cy="830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Calibri"/>
                  <a:cs typeface="Calibri"/>
                  <a:sym typeface="Calibri"/>
                </a:rPr>
                <a:t>I play games.</a:t>
              </a:r>
              <a:endParaRPr dirty="0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E690B6DC-FA18-6478-A1F9-24F8B3BC0478}"/>
              </a:ext>
            </a:extLst>
          </p:cNvPr>
          <p:cNvSpPr/>
          <p:nvPr/>
        </p:nvSpPr>
        <p:spPr>
          <a:xfrm>
            <a:off x="2332892" y="3387969"/>
            <a:ext cx="607256" cy="2836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b="1" dirty="0">
                <a:solidFill>
                  <a:schemeClr val="tx1"/>
                </a:solidFill>
              </a:rPr>
              <a:t>games</a:t>
            </a:r>
            <a:endParaRPr lang="en-VN" sz="1400" b="1" dirty="0">
              <a:solidFill>
                <a:schemeClr val="tx1"/>
              </a:solidFill>
            </a:endParaRPr>
          </a:p>
        </p:txBody>
      </p:sp>
      <p:pic>
        <p:nvPicPr>
          <p:cNvPr id="33" name="Graphic 32" descr="Checkmark with solid fill">
            <a:extLst>
              <a:ext uri="{FF2B5EF4-FFF2-40B4-BE49-F238E27FC236}">
                <a16:creationId xmlns:a16="http://schemas.microsoft.com/office/drawing/2014/main" id="{0313EA22-7BAE-9BDE-F684-E54E1B3869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91992" y="3301594"/>
            <a:ext cx="364531" cy="364531"/>
          </a:xfrm>
          <a:prstGeom prst="rect">
            <a:avLst/>
          </a:prstGeom>
        </p:spPr>
      </p:pic>
      <p:sp>
        <p:nvSpPr>
          <p:cNvPr id="34" name="Google Shape;281;p15">
            <a:extLst>
              <a:ext uri="{FF2B5EF4-FFF2-40B4-BE49-F238E27FC236}">
                <a16:creationId xmlns:a16="http://schemas.microsoft.com/office/drawing/2014/main" id="{E5533623-16DD-236F-57DA-1F8C5140E167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 Pupils’ Book (p.81)</a:t>
            </a:r>
          </a:p>
        </p:txBody>
      </p:sp>
    </p:spTree>
    <p:extLst>
      <p:ext uri="{BB962C8B-B14F-4D97-AF65-F5344CB8AC3E}">
        <p14:creationId xmlns:p14="http://schemas.microsoft.com/office/powerpoint/2010/main" val="386985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0C2C84A-2EB5-2AD5-59FF-FF5361EBA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334" y="156117"/>
            <a:ext cx="880946" cy="8809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519524-DEB0-46BD-B2D9-9EC6D922D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549" y="2771257"/>
            <a:ext cx="4443925" cy="17022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1D46B8-34E6-6496-00ED-F4706078F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608" y="2684505"/>
            <a:ext cx="4443925" cy="1774953"/>
          </a:xfrm>
          <a:prstGeom prst="rect">
            <a:avLst/>
          </a:prstGeom>
        </p:spPr>
      </p:pic>
      <p:pic>
        <p:nvPicPr>
          <p:cNvPr id="8" name="Google Shape;730;p37">
            <a:extLst>
              <a:ext uri="{FF2B5EF4-FFF2-40B4-BE49-F238E27FC236}">
                <a16:creationId xmlns:a16="http://schemas.microsoft.com/office/drawing/2014/main" id="{AF50A713-84F8-2814-3269-55107D4841C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7298" r="15348" b="46650"/>
          <a:stretch/>
        </p:blipFill>
        <p:spPr>
          <a:xfrm>
            <a:off x="5448036" y="2211374"/>
            <a:ext cx="2880091" cy="160647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" name="Google Shape;731;p37">
            <a:extLst>
              <a:ext uri="{FF2B5EF4-FFF2-40B4-BE49-F238E27FC236}">
                <a16:creationId xmlns:a16="http://schemas.microsoft.com/office/drawing/2014/main" id="{D5299B95-36E6-58AF-1627-C8A955016CC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8036" r="27277" b="42899"/>
          <a:stretch/>
        </p:blipFill>
        <p:spPr>
          <a:xfrm>
            <a:off x="4413274" y="2266559"/>
            <a:ext cx="1764313" cy="15876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oogle Shape;732;p37">
            <a:extLst>
              <a:ext uri="{FF2B5EF4-FFF2-40B4-BE49-F238E27FC236}">
                <a16:creationId xmlns:a16="http://schemas.microsoft.com/office/drawing/2014/main" id="{A237AD37-69AF-D478-E063-0F0A1C76C577}"/>
              </a:ext>
            </a:extLst>
          </p:cNvPr>
          <p:cNvGrpSpPr/>
          <p:nvPr/>
        </p:nvGrpSpPr>
        <p:grpSpPr>
          <a:xfrm>
            <a:off x="253218" y="703384"/>
            <a:ext cx="4290647" cy="2672863"/>
            <a:chOff x="1555119" y="740764"/>
            <a:chExt cx="5287532" cy="2473681"/>
          </a:xfrm>
        </p:grpSpPr>
        <p:sp>
          <p:nvSpPr>
            <p:cNvPr id="12" name="Google Shape;733;p37">
              <a:extLst>
                <a:ext uri="{FF2B5EF4-FFF2-40B4-BE49-F238E27FC236}">
                  <a16:creationId xmlns:a16="http://schemas.microsoft.com/office/drawing/2014/main" id="{A3512889-937D-E2AF-F26C-6868D418EA41}"/>
                </a:ext>
              </a:extLst>
            </p:cNvPr>
            <p:cNvSpPr/>
            <p:nvPr/>
          </p:nvSpPr>
          <p:spPr>
            <a:xfrm>
              <a:off x="1555119" y="740764"/>
              <a:ext cx="5287532" cy="1790634"/>
            </a:xfrm>
            <a:prstGeom prst="wedgeEllipseCallout">
              <a:avLst>
                <a:gd name="adj1" fmla="val 48936"/>
                <a:gd name="adj2" fmla="val 43634"/>
              </a:avLst>
            </a:prstGeom>
            <a:solidFill>
              <a:srgbClr val="FBE4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734;p37">
              <a:extLst>
                <a:ext uri="{FF2B5EF4-FFF2-40B4-BE49-F238E27FC236}">
                  <a16:creationId xmlns:a16="http://schemas.microsoft.com/office/drawing/2014/main" id="{D3AEF6A4-EB41-6A07-3D3A-4604706D0C58}"/>
                </a:ext>
              </a:extLst>
            </p:cNvPr>
            <p:cNvSpPr txBox="1"/>
            <p:nvPr/>
          </p:nvSpPr>
          <p:spPr>
            <a:xfrm>
              <a:off x="1786069" y="985947"/>
              <a:ext cx="4946672" cy="2228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Was there anyone at your birthday party last year?</a:t>
              </a:r>
              <a:endParaRPr dirty="0"/>
            </a:p>
          </p:txBody>
        </p:sp>
      </p:grpSp>
      <p:grpSp>
        <p:nvGrpSpPr>
          <p:cNvPr id="14" name="Google Shape;735;p37">
            <a:extLst>
              <a:ext uri="{FF2B5EF4-FFF2-40B4-BE49-F238E27FC236}">
                <a16:creationId xmlns:a16="http://schemas.microsoft.com/office/drawing/2014/main" id="{99E0CAB0-37F6-28DE-E747-B4D79EE02606}"/>
              </a:ext>
            </a:extLst>
          </p:cNvPr>
          <p:cNvGrpSpPr/>
          <p:nvPr/>
        </p:nvGrpSpPr>
        <p:grpSpPr>
          <a:xfrm>
            <a:off x="7315286" y="1292928"/>
            <a:ext cx="4014051" cy="967842"/>
            <a:chOff x="1971761" y="1157288"/>
            <a:chExt cx="4946673" cy="1374112"/>
          </a:xfrm>
        </p:grpSpPr>
        <p:sp>
          <p:nvSpPr>
            <p:cNvPr id="15" name="Google Shape;736;p37">
              <a:extLst>
                <a:ext uri="{FF2B5EF4-FFF2-40B4-BE49-F238E27FC236}">
                  <a16:creationId xmlns:a16="http://schemas.microsoft.com/office/drawing/2014/main" id="{E41F3BE1-AEC9-D475-C5B8-76401FD1C9BA}"/>
                </a:ext>
              </a:extLst>
            </p:cNvPr>
            <p:cNvSpPr/>
            <p:nvPr/>
          </p:nvSpPr>
          <p:spPr>
            <a:xfrm>
              <a:off x="2095499" y="1157288"/>
              <a:ext cx="4613039" cy="1374112"/>
            </a:xfrm>
            <a:prstGeom prst="wedgeEllipseCallout">
              <a:avLst>
                <a:gd name="adj1" fmla="val -51195"/>
                <a:gd name="adj2" fmla="val 61331"/>
              </a:avLst>
            </a:prstGeom>
            <a:solidFill>
              <a:srgbClr val="FBE4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737;p37">
              <a:extLst>
                <a:ext uri="{FF2B5EF4-FFF2-40B4-BE49-F238E27FC236}">
                  <a16:creationId xmlns:a16="http://schemas.microsoft.com/office/drawing/2014/main" id="{10645B17-DFEA-06AF-F880-A3F26F7E1DAD}"/>
                </a:ext>
              </a:extLst>
            </p:cNvPr>
            <p:cNvSpPr txBox="1"/>
            <p:nvPr/>
          </p:nvSpPr>
          <p:spPr>
            <a:xfrm>
              <a:off x="1971761" y="1426620"/>
              <a:ext cx="4946673" cy="830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Calibri"/>
                  <a:cs typeface="Calibri"/>
                  <a:sym typeface="Calibri"/>
                </a:rPr>
                <a:t>Yes, there was.</a:t>
              </a:r>
              <a:endParaRPr dirty="0"/>
            </a:p>
          </p:txBody>
        </p:sp>
      </p:grpSp>
      <p:pic>
        <p:nvPicPr>
          <p:cNvPr id="18" name="Graphic 17" descr="Close with solid fill">
            <a:extLst>
              <a:ext uri="{FF2B5EF4-FFF2-40B4-BE49-F238E27FC236}">
                <a16:creationId xmlns:a16="http://schemas.microsoft.com/office/drawing/2014/main" id="{36E46110-30EB-2AF0-CE7D-CF56720E37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13914" y="3334044"/>
            <a:ext cx="407963" cy="407963"/>
          </a:xfrm>
          <a:prstGeom prst="rect">
            <a:avLst/>
          </a:prstGeom>
        </p:spPr>
      </p:pic>
      <p:pic>
        <p:nvPicPr>
          <p:cNvPr id="20" name="Graphic 19" descr="Checkmark with solid fill">
            <a:extLst>
              <a:ext uri="{FF2B5EF4-FFF2-40B4-BE49-F238E27FC236}">
                <a16:creationId xmlns:a16="http://schemas.microsoft.com/office/drawing/2014/main" id="{6962DE4A-6009-362D-7247-0EA137B7F2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3582" y="3348111"/>
            <a:ext cx="364531" cy="36453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59A2032-0C6E-4C82-DE42-20CE6B87D647}"/>
              </a:ext>
            </a:extLst>
          </p:cNvPr>
          <p:cNvSpPr/>
          <p:nvPr/>
        </p:nvSpPr>
        <p:spPr>
          <a:xfrm>
            <a:off x="267286" y="3376246"/>
            <a:ext cx="520505" cy="309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b="1" dirty="0">
                <a:solidFill>
                  <a:schemeClr val="tx1"/>
                </a:solidFill>
              </a:rPr>
              <a:t>Minh</a:t>
            </a:r>
            <a:endParaRPr lang="en-VN" sz="1400" b="1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FF1736-FAA4-9C3A-F545-56176C627122}"/>
              </a:ext>
            </a:extLst>
          </p:cNvPr>
          <p:cNvSpPr/>
          <p:nvPr/>
        </p:nvSpPr>
        <p:spPr>
          <a:xfrm>
            <a:off x="6553199" y="3936609"/>
            <a:ext cx="987083" cy="4103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</a:rPr>
              <a:t>Minh</a:t>
            </a:r>
            <a:endParaRPr lang="en-VN" sz="3200" b="1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F99556-51FA-3DCF-AC7C-61015C46DA20}"/>
              </a:ext>
            </a:extLst>
          </p:cNvPr>
          <p:cNvSpPr/>
          <p:nvPr/>
        </p:nvSpPr>
        <p:spPr>
          <a:xfrm>
            <a:off x="4722056" y="3948332"/>
            <a:ext cx="792480" cy="4103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</a:rPr>
              <a:t>Liên</a:t>
            </a:r>
            <a:endParaRPr lang="en-VN" sz="32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203700-D5DD-39E1-4F7E-5BE22E75FE1B}"/>
              </a:ext>
            </a:extLst>
          </p:cNvPr>
          <p:cNvSpPr/>
          <p:nvPr/>
        </p:nvSpPr>
        <p:spPr>
          <a:xfrm>
            <a:off x="2332892" y="3387969"/>
            <a:ext cx="607256" cy="2836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b="1" dirty="0">
                <a:solidFill>
                  <a:schemeClr val="tx1"/>
                </a:solidFill>
              </a:rPr>
              <a:t>games</a:t>
            </a:r>
            <a:endParaRPr lang="en-VN" sz="1400" b="1" dirty="0">
              <a:solidFill>
                <a:schemeClr val="tx1"/>
              </a:solidFill>
            </a:endParaRPr>
          </a:p>
        </p:txBody>
      </p:sp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94E24B99-1C17-5253-1379-75E92D87DE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85459" y="3373902"/>
            <a:ext cx="364531" cy="364531"/>
          </a:xfrm>
          <a:prstGeom prst="rect">
            <a:avLst/>
          </a:prstGeom>
        </p:spPr>
      </p:pic>
      <p:sp>
        <p:nvSpPr>
          <p:cNvPr id="17" name="Google Shape;738;p37">
            <a:extLst>
              <a:ext uri="{FF2B5EF4-FFF2-40B4-BE49-F238E27FC236}">
                <a16:creationId xmlns:a16="http://schemas.microsoft.com/office/drawing/2014/main" id="{5CC84ADB-7B1C-4913-61B7-39A22B025551}"/>
              </a:ext>
            </a:extLst>
          </p:cNvPr>
          <p:cNvSpPr txBox="1"/>
          <p:nvPr/>
        </p:nvSpPr>
        <p:spPr>
          <a:xfrm>
            <a:off x="3426016" y="6000728"/>
            <a:ext cx="553510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look at the example conversation.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Then, switch roles to practice.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grpSp>
        <p:nvGrpSpPr>
          <p:cNvPr id="7" name="Google Shape;732;p37">
            <a:extLst>
              <a:ext uri="{FF2B5EF4-FFF2-40B4-BE49-F238E27FC236}">
                <a16:creationId xmlns:a16="http://schemas.microsoft.com/office/drawing/2014/main" id="{E1C0EA39-9566-1D29-590E-C3B563335B56}"/>
              </a:ext>
            </a:extLst>
          </p:cNvPr>
          <p:cNvGrpSpPr/>
          <p:nvPr/>
        </p:nvGrpSpPr>
        <p:grpSpPr>
          <a:xfrm>
            <a:off x="253218" y="703384"/>
            <a:ext cx="4473527" cy="1934817"/>
            <a:chOff x="1555119" y="740764"/>
            <a:chExt cx="5512902" cy="1790634"/>
          </a:xfrm>
        </p:grpSpPr>
        <p:sp>
          <p:nvSpPr>
            <p:cNvPr id="19" name="Google Shape;733;p37">
              <a:extLst>
                <a:ext uri="{FF2B5EF4-FFF2-40B4-BE49-F238E27FC236}">
                  <a16:creationId xmlns:a16="http://schemas.microsoft.com/office/drawing/2014/main" id="{B02E1BD8-E841-50C9-D380-648716E4F027}"/>
                </a:ext>
              </a:extLst>
            </p:cNvPr>
            <p:cNvSpPr/>
            <p:nvPr/>
          </p:nvSpPr>
          <p:spPr>
            <a:xfrm>
              <a:off x="1555119" y="740764"/>
              <a:ext cx="5512902" cy="1790634"/>
            </a:xfrm>
            <a:prstGeom prst="wedgeEllipseCallout">
              <a:avLst>
                <a:gd name="adj1" fmla="val 48936"/>
                <a:gd name="adj2" fmla="val 43634"/>
              </a:avLst>
            </a:prstGeom>
            <a:solidFill>
              <a:srgbClr val="FBE4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734;p37">
              <a:extLst>
                <a:ext uri="{FF2B5EF4-FFF2-40B4-BE49-F238E27FC236}">
                  <a16:creationId xmlns:a16="http://schemas.microsoft.com/office/drawing/2014/main" id="{7A112844-3009-86AF-AB5F-8E19896C5E3F}"/>
                </a:ext>
              </a:extLst>
            </p:cNvPr>
            <p:cNvSpPr txBox="1"/>
            <p:nvPr/>
          </p:nvSpPr>
          <p:spPr>
            <a:xfrm>
              <a:off x="1838078" y="985947"/>
              <a:ext cx="4946672" cy="14526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Did you listen to loud music at your birthday party?</a:t>
              </a:r>
              <a:endParaRPr dirty="0"/>
            </a:p>
          </p:txBody>
        </p:sp>
      </p:grpSp>
      <p:grpSp>
        <p:nvGrpSpPr>
          <p:cNvPr id="25" name="Google Shape;735;p37">
            <a:extLst>
              <a:ext uri="{FF2B5EF4-FFF2-40B4-BE49-F238E27FC236}">
                <a16:creationId xmlns:a16="http://schemas.microsoft.com/office/drawing/2014/main" id="{1DF5953A-F657-AF72-4367-1A131ADDD649}"/>
              </a:ext>
            </a:extLst>
          </p:cNvPr>
          <p:cNvGrpSpPr/>
          <p:nvPr/>
        </p:nvGrpSpPr>
        <p:grpSpPr>
          <a:xfrm>
            <a:off x="7315286" y="1292928"/>
            <a:ext cx="4014051" cy="967842"/>
            <a:chOff x="1971761" y="1157288"/>
            <a:chExt cx="4946673" cy="1374112"/>
          </a:xfrm>
        </p:grpSpPr>
        <p:sp>
          <p:nvSpPr>
            <p:cNvPr id="26" name="Google Shape;736;p37">
              <a:extLst>
                <a:ext uri="{FF2B5EF4-FFF2-40B4-BE49-F238E27FC236}">
                  <a16:creationId xmlns:a16="http://schemas.microsoft.com/office/drawing/2014/main" id="{E3792E5B-99DE-DC8A-CF52-88F79CF70288}"/>
                </a:ext>
              </a:extLst>
            </p:cNvPr>
            <p:cNvSpPr/>
            <p:nvPr/>
          </p:nvSpPr>
          <p:spPr>
            <a:xfrm>
              <a:off x="2095499" y="1157288"/>
              <a:ext cx="4613039" cy="1374112"/>
            </a:xfrm>
            <a:prstGeom prst="wedgeEllipseCallout">
              <a:avLst>
                <a:gd name="adj1" fmla="val -51195"/>
                <a:gd name="adj2" fmla="val 61331"/>
              </a:avLst>
            </a:prstGeom>
            <a:solidFill>
              <a:srgbClr val="FBE4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737;p37">
              <a:extLst>
                <a:ext uri="{FF2B5EF4-FFF2-40B4-BE49-F238E27FC236}">
                  <a16:creationId xmlns:a16="http://schemas.microsoft.com/office/drawing/2014/main" id="{174F04C1-0A86-4D81-AFFA-FD2E2D0338FC}"/>
                </a:ext>
              </a:extLst>
            </p:cNvPr>
            <p:cNvSpPr txBox="1"/>
            <p:nvPr/>
          </p:nvSpPr>
          <p:spPr>
            <a:xfrm>
              <a:off x="1971761" y="1426620"/>
              <a:ext cx="4946673" cy="830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Calibri"/>
                  <a:cs typeface="Calibri"/>
                  <a:sym typeface="Calibri"/>
                </a:rPr>
                <a:t>Yes, I did.</a:t>
              </a:r>
              <a:endParaRPr dirty="0"/>
            </a:p>
          </p:txBody>
        </p:sp>
      </p:grpSp>
      <p:pic>
        <p:nvPicPr>
          <p:cNvPr id="28" name="Graphic 27" descr="Checkmark with solid fill">
            <a:extLst>
              <a:ext uri="{FF2B5EF4-FFF2-40B4-BE49-F238E27FC236}">
                <a16:creationId xmlns:a16="http://schemas.microsoft.com/office/drawing/2014/main" id="{19FAB98E-51CF-297C-B439-1A26B47D3E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02092" y="3371557"/>
            <a:ext cx="364531" cy="364531"/>
          </a:xfrm>
          <a:prstGeom prst="rect">
            <a:avLst/>
          </a:prstGeom>
        </p:spPr>
      </p:pic>
      <p:pic>
        <p:nvPicPr>
          <p:cNvPr id="29" name="Graphic 28" descr="Checkmark with solid fill">
            <a:extLst>
              <a:ext uri="{FF2B5EF4-FFF2-40B4-BE49-F238E27FC236}">
                <a16:creationId xmlns:a16="http://schemas.microsoft.com/office/drawing/2014/main" id="{5A646341-4E72-BBA1-A103-D748475848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91992" y="3370606"/>
            <a:ext cx="364531" cy="364531"/>
          </a:xfrm>
          <a:prstGeom prst="rect">
            <a:avLst/>
          </a:prstGeom>
        </p:spPr>
      </p:pic>
      <p:sp>
        <p:nvSpPr>
          <p:cNvPr id="30" name="Google Shape;281;p15">
            <a:extLst>
              <a:ext uri="{FF2B5EF4-FFF2-40B4-BE49-F238E27FC236}">
                <a16:creationId xmlns:a16="http://schemas.microsoft.com/office/drawing/2014/main" id="{C7096871-5A69-95B9-D1DB-2463783CB48B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 Pupils’ Book (p.81)</a:t>
            </a:r>
          </a:p>
        </p:txBody>
      </p:sp>
    </p:spTree>
    <p:extLst>
      <p:ext uri="{BB962C8B-B14F-4D97-AF65-F5344CB8AC3E}">
        <p14:creationId xmlns:p14="http://schemas.microsoft.com/office/powerpoint/2010/main" val="269065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39080" y="6211116"/>
            <a:ext cx="55194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US" dirty="0"/>
              <a:t>Show each picture, students look at and say the word.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195" y="1873250"/>
            <a:ext cx="592455" cy="52387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" y="1061720"/>
            <a:ext cx="332740" cy="33083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155" y="1051560"/>
            <a:ext cx="357505" cy="37528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175" y="1007110"/>
            <a:ext cx="296545" cy="3854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8735" y="908685"/>
            <a:ext cx="375285" cy="38544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95" y="3658870"/>
            <a:ext cx="357505" cy="37528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705" y="3664585"/>
            <a:ext cx="357505" cy="37528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815" y="3658870"/>
            <a:ext cx="339090" cy="3752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500" y="3604895"/>
            <a:ext cx="339090" cy="375285"/>
          </a:xfrm>
          <a:prstGeom prst="rect">
            <a:avLst/>
          </a:prstGeom>
        </p:spPr>
      </p:pic>
      <p:sp>
        <p:nvSpPr>
          <p:cNvPr id="62" name="TextBox 18"/>
          <p:cNvSpPr txBox="1"/>
          <p:nvPr/>
        </p:nvSpPr>
        <p:spPr>
          <a:xfrm>
            <a:off x="807858" y="2670633"/>
            <a:ext cx="13236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funfair</a:t>
            </a:r>
          </a:p>
        </p:txBody>
      </p:sp>
      <p:sp>
        <p:nvSpPr>
          <p:cNvPr id="63" name="TextBox 18"/>
          <p:cNvSpPr txBox="1"/>
          <p:nvPr/>
        </p:nvSpPr>
        <p:spPr>
          <a:xfrm>
            <a:off x="3357042" y="2661010"/>
            <a:ext cx="1832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4472C4"/>
                </a:solidFill>
                <a:latin typeface="Calibri" panose="020F0502020204030204"/>
              </a:rPr>
              <a:t>b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wheel</a:t>
            </a:r>
          </a:p>
        </p:txBody>
      </p:sp>
      <p:sp>
        <p:nvSpPr>
          <p:cNvPr id="64" name="TextBox 18"/>
          <p:cNvSpPr txBox="1"/>
          <p:nvPr/>
        </p:nvSpPr>
        <p:spPr>
          <a:xfrm>
            <a:off x="5956634" y="2660375"/>
            <a:ext cx="23374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rollercoaster</a:t>
            </a:r>
          </a:p>
        </p:txBody>
      </p:sp>
      <p:sp>
        <p:nvSpPr>
          <p:cNvPr id="65" name="TextBox 18"/>
          <p:cNvSpPr txBox="1"/>
          <p:nvPr/>
        </p:nvSpPr>
        <p:spPr>
          <a:xfrm>
            <a:off x="9396038" y="2675077"/>
            <a:ext cx="10454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band</a:t>
            </a:r>
          </a:p>
        </p:txBody>
      </p:sp>
      <p:sp>
        <p:nvSpPr>
          <p:cNvPr id="66" name="TextBox 18"/>
          <p:cNvSpPr txBox="1"/>
          <p:nvPr/>
        </p:nvSpPr>
        <p:spPr>
          <a:xfrm>
            <a:off x="906919" y="5230318"/>
            <a:ext cx="1088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party</a:t>
            </a:r>
          </a:p>
        </p:txBody>
      </p:sp>
      <p:sp>
        <p:nvSpPr>
          <p:cNvPr id="67" name="TextBox 18"/>
          <p:cNvSpPr txBox="1"/>
          <p:nvPr/>
        </p:nvSpPr>
        <p:spPr>
          <a:xfrm>
            <a:off x="3138114" y="5211170"/>
            <a:ext cx="2274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4472C4"/>
                </a:solidFill>
                <a:latin typeface="Calibri" panose="020F0502020204030204"/>
              </a:rPr>
              <a:t>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arty games</a:t>
            </a:r>
          </a:p>
        </p:txBody>
      </p:sp>
      <p:sp>
        <p:nvSpPr>
          <p:cNvPr id="68" name="TextBox 18"/>
          <p:cNvSpPr txBox="1"/>
          <p:nvPr/>
        </p:nvSpPr>
        <p:spPr>
          <a:xfrm>
            <a:off x="6418230" y="5220158"/>
            <a:ext cx="1636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costume</a:t>
            </a:r>
          </a:p>
        </p:txBody>
      </p:sp>
      <p:sp>
        <p:nvSpPr>
          <p:cNvPr id="69" name="TextBox 18"/>
          <p:cNvSpPr txBox="1"/>
          <p:nvPr/>
        </p:nvSpPr>
        <p:spPr>
          <a:xfrm>
            <a:off x="9072628" y="5197103"/>
            <a:ext cx="17422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4472C4"/>
                </a:solidFill>
                <a:latin typeface="Calibri" panose="020F0502020204030204"/>
              </a:rPr>
              <a:t>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5EC4B8-672F-75E0-DAC3-89282635A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2636" y="167268"/>
            <a:ext cx="880946" cy="880946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8F716DD6-A8CD-C930-9822-7B35850408AF}"/>
              </a:ext>
            </a:extLst>
          </p:cNvPr>
          <p:cNvGrpSpPr/>
          <p:nvPr/>
        </p:nvGrpSpPr>
        <p:grpSpPr>
          <a:xfrm>
            <a:off x="382270" y="747395"/>
            <a:ext cx="2251075" cy="1967230"/>
            <a:chOff x="382270" y="747395"/>
            <a:chExt cx="2251075" cy="1967230"/>
          </a:xfrm>
        </p:grpSpPr>
        <p:sp>
          <p:nvSpPr>
            <p:cNvPr id="6" name="Rectangle 17"/>
            <p:cNvSpPr/>
            <p:nvPr/>
          </p:nvSpPr>
          <p:spPr>
            <a:xfrm>
              <a:off x="382270" y="747395"/>
              <a:ext cx="2251075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E0268C9-4A60-BEAB-1DF7-79CDDDA0A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0103" y="844061"/>
              <a:ext cx="2128469" cy="1832025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CC35839-F7F5-A8E5-8698-3680E9856806}"/>
              </a:ext>
            </a:extLst>
          </p:cNvPr>
          <p:cNvGrpSpPr/>
          <p:nvPr/>
        </p:nvGrpSpPr>
        <p:grpSpPr>
          <a:xfrm>
            <a:off x="3174365" y="744855"/>
            <a:ext cx="2251075" cy="1967230"/>
            <a:chOff x="3174365" y="744855"/>
            <a:chExt cx="2251075" cy="1967230"/>
          </a:xfrm>
        </p:grpSpPr>
        <p:sp>
          <p:nvSpPr>
            <p:cNvPr id="12" name="Rectangle 17"/>
            <p:cNvSpPr/>
            <p:nvPr/>
          </p:nvSpPr>
          <p:spPr>
            <a:xfrm>
              <a:off x="3174365" y="744855"/>
              <a:ext cx="2251075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D9BA200-36CF-CDB0-7E3A-2206EF878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77033" y="842335"/>
              <a:ext cx="2124960" cy="1829005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C97311C-9D04-99BF-B354-D494A6C39A8F}"/>
              </a:ext>
            </a:extLst>
          </p:cNvPr>
          <p:cNvGrpSpPr/>
          <p:nvPr/>
        </p:nvGrpSpPr>
        <p:grpSpPr>
          <a:xfrm>
            <a:off x="6012815" y="747395"/>
            <a:ext cx="2251075" cy="1967230"/>
            <a:chOff x="6012815" y="747395"/>
            <a:chExt cx="2251075" cy="1967230"/>
          </a:xfrm>
        </p:grpSpPr>
        <p:sp>
          <p:nvSpPr>
            <p:cNvPr id="22" name="Rectangle 17"/>
            <p:cNvSpPr/>
            <p:nvPr/>
          </p:nvSpPr>
          <p:spPr>
            <a:xfrm>
              <a:off x="6012815" y="747395"/>
              <a:ext cx="2251075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6ED0373-E8CC-10E3-22B9-E3127CEC6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81932" y="805372"/>
              <a:ext cx="2129705" cy="1833089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06C5678-50A6-DB76-7031-3AA8BA921CC1}"/>
              </a:ext>
            </a:extLst>
          </p:cNvPr>
          <p:cNvGrpSpPr/>
          <p:nvPr/>
        </p:nvGrpSpPr>
        <p:grpSpPr>
          <a:xfrm>
            <a:off x="3188433" y="3299899"/>
            <a:ext cx="2251075" cy="1967230"/>
            <a:chOff x="3174365" y="3291840"/>
            <a:chExt cx="2251075" cy="1967230"/>
          </a:xfrm>
        </p:grpSpPr>
        <p:sp>
          <p:nvSpPr>
            <p:cNvPr id="24" name="Rectangle 17"/>
            <p:cNvSpPr/>
            <p:nvPr/>
          </p:nvSpPr>
          <p:spPr>
            <a:xfrm>
              <a:off x="3174365" y="3291840"/>
              <a:ext cx="2251075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B570AD5-D58E-8EE2-A997-CC1F992F1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39408" y="3374850"/>
              <a:ext cx="2162585" cy="1861389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9E4225E-9B53-6B62-4749-8A5D76348FFF}"/>
              </a:ext>
            </a:extLst>
          </p:cNvPr>
          <p:cNvGrpSpPr/>
          <p:nvPr/>
        </p:nvGrpSpPr>
        <p:grpSpPr>
          <a:xfrm>
            <a:off x="8794115" y="3291840"/>
            <a:ext cx="2251075" cy="1967230"/>
            <a:chOff x="8794115" y="3291840"/>
            <a:chExt cx="2251075" cy="1967230"/>
          </a:xfrm>
        </p:grpSpPr>
        <p:sp>
          <p:nvSpPr>
            <p:cNvPr id="44" name="Rectangle 17"/>
            <p:cNvSpPr/>
            <p:nvPr/>
          </p:nvSpPr>
          <p:spPr>
            <a:xfrm>
              <a:off x="8794115" y="3291840"/>
              <a:ext cx="2251075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4391972-BC20-9C21-C967-A7BD8C50B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75810" y="3390314"/>
              <a:ext cx="2106418" cy="1813045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2E075F2-10F6-694F-BDF3-20C63AE8AC04}"/>
              </a:ext>
            </a:extLst>
          </p:cNvPr>
          <p:cNvGrpSpPr/>
          <p:nvPr/>
        </p:nvGrpSpPr>
        <p:grpSpPr>
          <a:xfrm>
            <a:off x="6012815" y="3291840"/>
            <a:ext cx="2251075" cy="1967230"/>
            <a:chOff x="6012815" y="3291840"/>
            <a:chExt cx="2251075" cy="1967230"/>
          </a:xfrm>
        </p:grpSpPr>
        <p:sp>
          <p:nvSpPr>
            <p:cNvPr id="43" name="Rectangle 17"/>
            <p:cNvSpPr/>
            <p:nvPr/>
          </p:nvSpPr>
          <p:spPr>
            <a:xfrm>
              <a:off x="6012815" y="3291840"/>
              <a:ext cx="2251075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CC95AC5-18EC-82BC-C771-235DED829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96000" y="3376245"/>
              <a:ext cx="2084562" cy="1794233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01254AC-63D1-443E-9D1D-8B47393AD714}"/>
              </a:ext>
            </a:extLst>
          </p:cNvPr>
          <p:cNvGrpSpPr/>
          <p:nvPr/>
        </p:nvGrpSpPr>
        <p:grpSpPr>
          <a:xfrm>
            <a:off x="8794115" y="747395"/>
            <a:ext cx="2251075" cy="1967230"/>
            <a:chOff x="8794115" y="747395"/>
            <a:chExt cx="2251075" cy="1967230"/>
          </a:xfrm>
        </p:grpSpPr>
        <p:sp>
          <p:nvSpPr>
            <p:cNvPr id="23" name="Rectangle 17"/>
            <p:cNvSpPr/>
            <p:nvPr/>
          </p:nvSpPr>
          <p:spPr>
            <a:xfrm>
              <a:off x="8794115" y="747395"/>
              <a:ext cx="2251075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1EF74EB-E4C7-64C9-817F-F979E4E94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894455" y="868886"/>
              <a:ext cx="2050210" cy="1764665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6FEBE63-F303-D6F6-A877-002523B4F676}"/>
              </a:ext>
            </a:extLst>
          </p:cNvPr>
          <p:cNvGrpSpPr/>
          <p:nvPr/>
        </p:nvGrpSpPr>
        <p:grpSpPr>
          <a:xfrm>
            <a:off x="382270" y="3291840"/>
            <a:ext cx="2251075" cy="1967230"/>
            <a:chOff x="382270" y="3291840"/>
            <a:chExt cx="2251075" cy="1967230"/>
          </a:xfrm>
        </p:grpSpPr>
        <p:sp>
          <p:nvSpPr>
            <p:cNvPr id="9" name="Rectangle 17"/>
            <p:cNvSpPr/>
            <p:nvPr/>
          </p:nvSpPr>
          <p:spPr>
            <a:xfrm>
              <a:off x="382270" y="3291840"/>
              <a:ext cx="2251075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FCB1EC4-23A0-F82B-274D-3DB7DB7E7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7230" y="3410225"/>
              <a:ext cx="2083090" cy="17929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285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6" grpId="0" animBg="1"/>
      <p:bldP spid="12" grpId="0" animBg="1"/>
      <p:bldP spid="22" grpId="0" animBg="1"/>
      <p:bldP spid="24" grpId="0" animBg="1"/>
      <p:bldP spid="44" grpId="0" animBg="1"/>
      <p:bldP spid="43" grpId="0" animBg="1"/>
      <p:bldP spid="23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HOMEWORK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A929908A-62CD-4A48-BA53-832F915000CF}"/>
              </a:ext>
            </a:extLst>
          </p:cNvPr>
          <p:cNvSpPr/>
          <p:nvPr/>
        </p:nvSpPr>
        <p:spPr>
          <a:xfrm>
            <a:off x="1989104" y="2730500"/>
            <a:ext cx="8061563" cy="26577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94F301-8CFC-2F4B-B301-0055B0F4A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9716231" y="1469793"/>
            <a:ext cx="1181120" cy="11011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71ACA0-DB91-BF49-BC1A-B407EDFB025D}"/>
              </a:ext>
            </a:extLst>
          </p:cNvPr>
          <p:cNvSpPr txBox="1"/>
          <p:nvPr/>
        </p:nvSpPr>
        <p:spPr>
          <a:xfrm>
            <a:off x="2381945" y="4079976"/>
            <a:ext cx="733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exercises in the Activity Book (page 62).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DF6BF-7B0E-6342-B58F-E4FD8D3D4807}"/>
              </a:ext>
            </a:extLst>
          </p:cNvPr>
          <p:cNvSpPr txBox="1"/>
          <p:nvPr/>
        </p:nvSpPr>
        <p:spPr>
          <a:xfrm>
            <a:off x="2353216" y="6253287"/>
            <a:ext cx="7606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answers in the Teacher’s Book (page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139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or Active Teach.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EDD36B-6995-924B-8144-F69A0236907E}"/>
              </a:ext>
            </a:extLst>
          </p:cNvPr>
          <p:cNvSpPr txBox="1"/>
          <p:nvPr/>
        </p:nvSpPr>
        <p:spPr>
          <a:xfrm>
            <a:off x="3129965" y="3385826"/>
            <a:ext cx="6053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vocabulary.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E648B5-282A-8643-9D62-703A4D2CD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342" y="1175286"/>
            <a:ext cx="7226300" cy="177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B849B-E05C-4232-C820-C2F1DD572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0334" y="156117"/>
            <a:ext cx="880946" cy="88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833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>
            <a:extLst>
              <a:ext uri="{FF2B5EF4-FFF2-40B4-BE49-F238E27FC236}">
                <a16:creationId xmlns:a16="http://schemas.microsoft.com/office/drawing/2014/main" id="{7CAC707C-89E7-FD40-9558-6F4C1F4111BE}"/>
              </a:ext>
            </a:extLst>
          </p:cNvPr>
          <p:cNvSpPr/>
          <p:nvPr/>
        </p:nvSpPr>
        <p:spPr>
          <a:xfrm>
            <a:off x="7582829" y="981306"/>
            <a:ext cx="4091066" cy="4672361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01;p3">
            <a:extLst>
              <a:ext uri="{FF2B5EF4-FFF2-40B4-BE49-F238E27FC236}">
                <a16:creationId xmlns:a16="http://schemas.microsoft.com/office/drawing/2014/main" id="{622B3DB9-F532-364E-B146-F0B51B39A5D1}"/>
              </a:ext>
            </a:extLst>
          </p:cNvPr>
          <p:cNvSpPr txBox="1"/>
          <p:nvPr/>
        </p:nvSpPr>
        <p:spPr>
          <a:xfrm>
            <a:off x="7761249" y="2065715"/>
            <a:ext cx="3735664" cy="21236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22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200" noProof="0" dirty="0">
                <a:sym typeface="Calibri"/>
              </a:rPr>
              <a:t>T</a:t>
            </a:r>
            <a:r>
              <a:rPr lang="en-US" sz="2200" dirty="0"/>
              <a:t>o correctly read and pronounce words related to parties.</a:t>
            </a:r>
            <a:br>
              <a:rPr lang="en-US" sz="2200" dirty="0"/>
            </a:br>
            <a:r>
              <a:rPr lang="en-US" sz="2200" dirty="0"/>
              <a:t>- To use the structures: What are these people doing? They are...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BDAFE-0972-C44C-A427-7B498FFD3E82}"/>
              </a:ext>
            </a:extLst>
          </p:cNvPr>
          <p:cNvSpPr txBox="1"/>
          <p:nvPr/>
        </p:nvSpPr>
        <p:spPr>
          <a:xfrm>
            <a:off x="7768664" y="4305435"/>
            <a:ext cx="3728243" cy="430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-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PB </a:t>
            </a:r>
            <a:r>
              <a:rPr lang="en-US" sz="220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p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.80, 81.</a:t>
            </a:r>
            <a:endParaRPr kumimoji="0" lang="en-US" sz="2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4D132A-EA03-B948-A9C1-5660C6F573DC}"/>
              </a:ext>
            </a:extLst>
          </p:cNvPr>
          <p:cNvSpPr txBox="1"/>
          <p:nvPr/>
        </p:nvSpPr>
        <p:spPr>
          <a:xfrm>
            <a:off x="7768665" y="4867471"/>
            <a:ext cx="3739394" cy="430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p.62</a:t>
            </a:r>
            <a:endParaRPr kumimoji="0" lang="en-US" sz="2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Google Shape;99;p3">
            <a:extLst>
              <a:ext uri="{FF2B5EF4-FFF2-40B4-BE49-F238E27FC236}">
                <a16:creationId xmlns:a16="http://schemas.microsoft.com/office/drawing/2014/main" id="{7943169A-672D-6C47-A6D9-D49F9BF62E69}"/>
              </a:ext>
            </a:extLst>
          </p:cNvPr>
          <p:cNvSpPr txBox="1"/>
          <p:nvPr/>
        </p:nvSpPr>
        <p:spPr>
          <a:xfrm>
            <a:off x="7849853" y="1056233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7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Lesson 1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00;p3">
            <a:extLst>
              <a:ext uri="{FF2B5EF4-FFF2-40B4-BE49-F238E27FC236}">
                <a16:creationId xmlns:a16="http://schemas.microsoft.com/office/drawing/2014/main" id="{BED4F29A-2206-1C4F-812F-789F9B12E7CA}"/>
              </a:ext>
            </a:extLst>
          </p:cNvPr>
          <p:cNvSpPr txBox="1"/>
          <p:nvPr/>
        </p:nvSpPr>
        <p:spPr>
          <a:xfrm>
            <a:off x="8495075" y="1533267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We’ve learned…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9E0B6B-9420-697B-91C8-D41685DEB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0334" y="156117"/>
            <a:ext cx="880946" cy="8809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EFBB25-52A1-102E-CF8D-8E6B68F06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63" y="669073"/>
            <a:ext cx="3526158" cy="49765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44F27B-188E-2E35-8DF6-EFC4BEED9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3285" y="669073"/>
            <a:ext cx="3539745" cy="499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9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6FE33F-739F-E195-098B-D774CBACE5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2636" y="167268"/>
            <a:ext cx="880946" cy="880946"/>
          </a:xfrm>
          <a:prstGeom prst="rect">
            <a:avLst/>
          </a:prstGeom>
        </p:spPr>
      </p:pic>
      <p:pic>
        <p:nvPicPr>
          <p:cNvPr id="17" name="tomp3.cc - 2 Minutes timer Đồng hồ đếm ngược 2 phút_v240P.mp4">
            <a:hlinkClick r:id="" action="ppaction://media"/>
            <a:extLst>
              <a:ext uri="{FF2B5EF4-FFF2-40B4-BE49-F238E27FC236}">
                <a16:creationId xmlns:a16="http://schemas.microsoft.com/office/drawing/2014/main" id="{7F905D41-8AF1-8FBF-4116-52D93B7D2C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02716" y="2700996"/>
            <a:ext cx="1725021" cy="971843"/>
          </a:xfrm>
          <a:prstGeom prst="rect">
            <a:avLst/>
          </a:prstGeom>
        </p:spPr>
      </p:pic>
      <p:pic>
        <p:nvPicPr>
          <p:cNvPr id="11" name="ĐẾM NGƯỢC 2 PHÚT - BÓNG SỐ.mp4">
            <a:hlinkClick r:id="" action="ppaction://media"/>
            <a:extLst>
              <a:ext uri="{FF2B5EF4-FFF2-40B4-BE49-F238E27FC236}">
                <a16:creationId xmlns:a16="http://schemas.microsoft.com/office/drawing/2014/main" id="{DD81998D-A2BC-AB18-EBCA-639C2EAD1F5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0455" r="7738" b="13733"/>
          <a:stretch/>
        </p:blipFill>
        <p:spPr>
          <a:xfrm>
            <a:off x="9340945" y="2170389"/>
            <a:ext cx="2658795" cy="1796700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A182DFFB-3C96-33D1-95CE-AB3D5866E4D6}"/>
              </a:ext>
            </a:extLst>
          </p:cNvPr>
          <p:cNvSpPr/>
          <p:nvPr/>
        </p:nvSpPr>
        <p:spPr>
          <a:xfrm>
            <a:off x="4994030" y="2743200"/>
            <a:ext cx="1955410" cy="1322363"/>
          </a:xfrm>
          <a:prstGeom prst="cloud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</a:rPr>
              <a:t>PARTY</a:t>
            </a:r>
            <a:endParaRPr lang="en-VN" sz="2800" b="1" dirty="0">
              <a:solidFill>
                <a:schemeClr val="tx1"/>
              </a:solidFill>
            </a:endParaRPr>
          </a:p>
        </p:txBody>
      </p:sp>
      <p:cxnSp>
        <p:nvCxnSpPr>
          <p:cNvPr id="26" name="Google Shape;202;p4">
            <a:extLst>
              <a:ext uri="{FF2B5EF4-FFF2-40B4-BE49-F238E27FC236}">
                <a16:creationId xmlns:a16="http://schemas.microsoft.com/office/drawing/2014/main" id="{6EA56917-0A94-85D5-330D-0ACDBBB5D571}"/>
              </a:ext>
            </a:extLst>
          </p:cNvPr>
          <p:cNvCxnSpPr/>
          <p:nvPr/>
        </p:nvCxnSpPr>
        <p:spPr>
          <a:xfrm rot="10800000">
            <a:off x="5785621" y="2305855"/>
            <a:ext cx="261597" cy="469577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7" name="Google Shape;203;p4">
            <a:extLst>
              <a:ext uri="{FF2B5EF4-FFF2-40B4-BE49-F238E27FC236}">
                <a16:creationId xmlns:a16="http://schemas.microsoft.com/office/drawing/2014/main" id="{92CD20F6-D820-EBD2-FC97-DA60A2CF5CB5}"/>
              </a:ext>
            </a:extLst>
          </p:cNvPr>
          <p:cNvCxnSpPr/>
          <p:nvPr/>
        </p:nvCxnSpPr>
        <p:spPr>
          <a:xfrm rot="10800000">
            <a:off x="4658947" y="2952873"/>
            <a:ext cx="418879" cy="251044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8" name="Google Shape;204;p4">
            <a:extLst>
              <a:ext uri="{FF2B5EF4-FFF2-40B4-BE49-F238E27FC236}">
                <a16:creationId xmlns:a16="http://schemas.microsoft.com/office/drawing/2014/main" id="{385CF380-2D8C-EE34-0223-A1E5EEC9582F}"/>
              </a:ext>
            </a:extLst>
          </p:cNvPr>
          <p:cNvCxnSpPr/>
          <p:nvPr/>
        </p:nvCxnSpPr>
        <p:spPr>
          <a:xfrm flipH="1">
            <a:off x="4510622" y="3784469"/>
            <a:ext cx="593860" cy="135689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9" name="Google Shape;205;p4">
            <a:extLst>
              <a:ext uri="{FF2B5EF4-FFF2-40B4-BE49-F238E27FC236}">
                <a16:creationId xmlns:a16="http://schemas.microsoft.com/office/drawing/2014/main" id="{C08C7130-0023-228C-EFFB-BFD7635A0C62}"/>
              </a:ext>
            </a:extLst>
          </p:cNvPr>
          <p:cNvCxnSpPr/>
          <p:nvPr/>
        </p:nvCxnSpPr>
        <p:spPr>
          <a:xfrm flipH="1">
            <a:off x="5683025" y="4010167"/>
            <a:ext cx="114000" cy="4977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0" name="Google Shape;206;p4">
            <a:extLst>
              <a:ext uri="{FF2B5EF4-FFF2-40B4-BE49-F238E27FC236}">
                <a16:creationId xmlns:a16="http://schemas.microsoft.com/office/drawing/2014/main" id="{FD0D358D-4D11-C47D-3B5E-0ABAD7B3B070}"/>
              </a:ext>
            </a:extLst>
          </p:cNvPr>
          <p:cNvCxnSpPr/>
          <p:nvPr/>
        </p:nvCxnSpPr>
        <p:spPr>
          <a:xfrm>
            <a:off x="6513870" y="3899153"/>
            <a:ext cx="452246" cy="370718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1" name="Google Shape;207;p4">
            <a:extLst>
              <a:ext uri="{FF2B5EF4-FFF2-40B4-BE49-F238E27FC236}">
                <a16:creationId xmlns:a16="http://schemas.microsoft.com/office/drawing/2014/main" id="{63420EDF-840A-830E-D8A7-4A74CFFD9F93}"/>
              </a:ext>
            </a:extLst>
          </p:cNvPr>
          <p:cNvCxnSpPr/>
          <p:nvPr/>
        </p:nvCxnSpPr>
        <p:spPr>
          <a:xfrm rot="10800000" flipH="1">
            <a:off x="6703131" y="2481484"/>
            <a:ext cx="495377" cy="379722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2" name="Google Shape;208;p4">
            <a:extLst>
              <a:ext uri="{FF2B5EF4-FFF2-40B4-BE49-F238E27FC236}">
                <a16:creationId xmlns:a16="http://schemas.microsoft.com/office/drawing/2014/main" id="{1B014431-C53F-79C9-86DD-5746BA1C21A2}"/>
              </a:ext>
            </a:extLst>
          </p:cNvPr>
          <p:cNvCxnSpPr>
            <a:cxnSpLocks/>
          </p:cNvCxnSpPr>
          <p:nvPr/>
        </p:nvCxnSpPr>
        <p:spPr>
          <a:xfrm>
            <a:off x="6959592" y="3330857"/>
            <a:ext cx="594759" cy="143863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4" name="Cloud 33">
            <a:extLst>
              <a:ext uri="{FF2B5EF4-FFF2-40B4-BE49-F238E27FC236}">
                <a16:creationId xmlns:a16="http://schemas.microsoft.com/office/drawing/2014/main" id="{76FA257C-ED41-D8CD-FCCC-25E3F20D3111}"/>
              </a:ext>
            </a:extLst>
          </p:cNvPr>
          <p:cNvSpPr/>
          <p:nvPr/>
        </p:nvSpPr>
        <p:spPr>
          <a:xfrm>
            <a:off x="4569655" y="1066801"/>
            <a:ext cx="1955410" cy="1322363"/>
          </a:xfrm>
          <a:prstGeom prst="cloud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 b="1" dirty="0">
              <a:solidFill>
                <a:schemeClr val="tx1"/>
              </a:solidFill>
            </a:endParaRPr>
          </a:p>
        </p:txBody>
      </p:sp>
      <p:sp>
        <p:nvSpPr>
          <p:cNvPr id="35" name="Cloud 34">
            <a:extLst>
              <a:ext uri="{FF2B5EF4-FFF2-40B4-BE49-F238E27FC236}">
                <a16:creationId xmlns:a16="http://schemas.microsoft.com/office/drawing/2014/main" id="{42DAFED2-966B-E37C-B866-171D0EE7E4B9}"/>
              </a:ext>
            </a:extLst>
          </p:cNvPr>
          <p:cNvSpPr/>
          <p:nvPr/>
        </p:nvSpPr>
        <p:spPr>
          <a:xfrm>
            <a:off x="2710375" y="2175804"/>
            <a:ext cx="1955410" cy="1322363"/>
          </a:xfrm>
          <a:prstGeom prst="cloud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 b="1" dirty="0">
              <a:solidFill>
                <a:schemeClr val="tx1"/>
              </a:solidFill>
            </a:endParaRPr>
          </a:p>
        </p:txBody>
      </p:sp>
      <p:sp>
        <p:nvSpPr>
          <p:cNvPr id="36" name="Cloud 35">
            <a:extLst>
              <a:ext uri="{FF2B5EF4-FFF2-40B4-BE49-F238E27FC236}">
                <a16:creationId xmlns:a16="http://schemas.microsoft.com/office/drawing/2014/main" id="{12B12211-601E-A54F-4127-57DE0E1633F0}"/>
              </a:ext>
            </a:extLst>
          </p:cNvPr>
          <p:cNvSpPr/>
          <p:nvPr/>
        </p:nvSpPr>
        <p:spPr>
          <a:xfrm>
            <a:off x="2693963" y="3706838"/>
            <a:ext cx="1955410" cy="1322363"/>
          </a:xfrm>
          <a:prstGeom prst="cloud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 b="1" dirty="0">
              <a:solidFill>
                <a:schemeClr val="tx1"/>
              </a:solidFill>
            </a:endParaRPr>
          </a:p>
        </p:txBody>
      </p:sp>
      <p:sp>
        <p:nvSpPr>
          <p:cNvPr id="37" name="Cloud 36">
            <a:extLst>
              <a:ext uri="{FF2B5EF4-FFF2-40B4-BE49-F238E27FC236}">
                <a16:creationId xmlns:a16="http://schemas.microsoft.com/office/drawing/2014/main" id="{19950872-C247-1E33-0A69-77BA274670C8}"/>
              </a:ext>
            </a:extLst>
          </p:cNvPr>
          <p:cNvSpPr/>
          <p:nvPr/>
        </p:nvSpPr>
        <p:spPr>
          <a:xfrm>
            <a:off x="4689230" y="4492284"/>
            <a:ext cx="1838179" cy="1148861"/>
          </a:xfrm>
          <a:prstGeom prst="cloud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 b="1" dirty="0">
              <a:solidFill>
                <a:schemeClr val="tx1"/>
              </a:solidFill>
            </a:endParaRPr>
          </a:p>
        </p:txBody>
      </p:sp>
      <p:sp>
        <p:nvSpPr>
          <p:cNvPr id="38" name="Cloud 37">
            <a:extLst>
              <a:ext uri="{FF2B5EF4-FFF2-40B4-BE49-F238E27FC236}">
                <a16:creationId xmlns:a16="http://schemas.microsoft.com/office/drawing/2014/main" id="{86A072C1-4058-12FA-6274-2A38F7A38AA7}"/>
              </a:ext>
            </a:extLst>
          </p:cNvPr>
          <p:cNvSpPr/>
          <p:nvPr/>
        </p:nvSpPr>
        <p:spPr>
          <a:xfrm>
            <a:off x="6672775" y="4112456"/>
            <a:ext cx="1955410" cy="1322363"/>
          </a:xfrm>
          <a:prstGeom prst="cloud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 b="1" dirty="0">
              <a:solidFill>
                <a:schemeClr val="tx1"/>
              </a:solidFill>
            </a:endParaRPr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ADB89D2E-62A2-070A-3BBD-659095E19795}"/>
              </a:ext>
            </a:extLst>
          </p:cNvPr>
          <p:cNvSpPr/>
          <p:nvPr/>
        </p:nvSpPr>
        <p:spPr>
          <a:xfrm>
            <a:off x="7542626" y="2954216"/>
            <a:ext cx="1545103" cy="1038665"/>
          </a:xfrm>
          <a:prstGeom prst="cloud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 b="1" dirty="0">
              <a:solidFill>
                <a:schemeClr val="tx1"/>
              </a:solidFill>
            </a:endParaRPr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DCD2D0B6-8C60-7E7F-4FF1-276D99BAFDCA}"/>
              </a:ext>
            </a:extLst>
          </p:cNvPr>
          <p:cNvSpPr/>
          <p:nvPr/>
        </p:nvSpPr>
        <p:spPr>
          <a:xfrm>
            <a:off x="6874412" y="1303607"/>
            <a:ext cx="1955410" cy="1322363"/>
          </a:xfrm>
          <a:prstGeom prst="cloud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 b="1" dirty="0">
              <a:solidFill>
                <a:schemeClr val="tx1"/>
              </a:solidFill>
            </a:endParaRPr>
          </a:p>
        </p:txBody>
      </p:sp>
      <p:pic>
        <p:nvPicPr>
          <p:cNvPr id="41" name="Google Shape;193;p4">
            <a:extLst>
              <a:ext uri="{FF2B5EF4-FFF2-40B4-BE49-F238E27FC236}">
                <a16:creationId xmlns:a16="http://schemas.microsoft.com/office/drawing/2014/main" id="{AB7FF6DE-76C9-7B24-0AC5-41FC9C24333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31971" t="2930" r="32991"/>
          <a:stretch/>
        </p:blipFill>
        <p:spPr>
          <a:xfrm>
            <a:off x="0" y="1384621"/>
            <a:ext cx="2343100" cy="4571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BD4F3A7-7C16-FE83-A40C-640325E4B9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 rot="20335975">
            <a:off x="1252191" y="581363"/>
            <a:ext cx="2576589" cy="225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0410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150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65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LEAD-IN</a:t>
            </a:r>
          </a:p>
        </p:txBody>
      </p:sp>
      <p:sp>
        <p:nvSpPr>
          <p:cNvPr id="4" name="AutoShape 6" descr="https://lh7-us.googleusercontent.com/1WebCuZxPNH3uQrY78iCMFfMXidoj2vEuzMWHrJGlQZ_EBM_dCb5JM1q7qGbRYrJ0ovmgEabof0n7ZvssBPOkLqOu1Y208wpv_jltEAxcxC8xIyWM-phfVIhFxcsM0G-m26xOLwbXoilmCQtcMViRQ=s2048"/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30476" y="5875757"/>
            <a:ext cx="85310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DaytonaProPrimary"/>
              </a:rPr>
              <a:t>- Have students look at page 80 or the poster and work individually to circle as many words as they know in English. </a:t>
            </a:r>
            <a:endParaRPr lang="en-US" sz="1400" dirty="0">
              <a:effectLst/>
              <a:latin typeface="DaytonaPro"/>
            </a:endParaRPr>
          </a:p>
          <a:p>
            <a:pPr fontAlgn="auto"/>
            <a:r>
              <a:rPr lang="en-US" sz="1400" dirty="0">
                <a:effectLst/>
                <a:latin typeface="DaytonaProPrimary"/>
              </a:rPr>
              <a:t>- Work in pairs to share answers. </a:t>
            </a:r>
            <a:r>
              <a:rPr lang="en-US" sz="1400" dirty="0">
                <a:latin typeface="DaytonaPro"/>
              </a:rPr>
              <a:t>Then, </a:t>
            </a:r>
            <a:r>
              <a:rPr lang="en-US" sz="1400" dirty="0">
                <a:effectLst/>
                <a:latin typeface="DaytonaProPrimary"/>
              </a:rPr>
              <a:t>answer these questions: </a:t>
            </a:r>
            <a:endParaRPr lang="en-US" sz="1400" dirty="0">
              <a:effectLst/>
              <a:latin typeface="DaytonaPro"/>
            </a:endParaRPr>
          </a:p>
          <a:p>
            <a:pPr fontAlgn="auto"/>
            <a:r>
              <a:rPr lang="en-US" sz="1400" b="1" dirty="0">
                <a:effectLst/>
                <a:latin typeface="DaytonaProPrimary"/>
              </a:rPr>
              <a:t>1. Which activities have you done?</a:t>
            </a:r>
            <a:br>
              <a:rPr lang="en-US" sz="1400" b="1" dirty="0">
                <a:effectLst/>
                <a:latin typeface="DaytonaProPrimary"/>
              </a:rPr>
            </a:br>
            <a:r>
              <a:rPr lang="en-US" sz="1400" b="1" dirty="0">
                <a:effectLst/>
                <a:latin typeface="DaytonaProPrimary"/>
              </a:rPr>
              <a:t>2. Which activities do you normally see at a party? </a:t>
            </a:r>
            <a:endParaRPr lang="en-US" sz="1400" dirty="0">
              <a:effectLst/>
              <a:latin typeface="DaytonaPr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167418-9455-4F50-AD7B-BBC22146E6AC}"/>
              </a:ext>
            </a:extLst>
          </p:cNvPr>
          <p:cNvSpPr txBox="1"/>
          <p:nvPr/>
        </p:nvSpPr>
        <p:spPr>
          <a:xfrm>
            <a:off x="6796187" y="4113917"/>
            <a:ext cx="24186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rollercoaster</a:t>
            </a:r>
            <a:endParaRPr lang="x-none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39DFAD-E821-4E47-930A-4F970330F76B}"/>
              </a:ext>
            </a:extLst>
          </p:cNvPr>
          <p:cNvSpPr txBox="1"/>
          <p:nvPr/>
        </p:nvSpPr>
        <p:spPr>
          <a:xfrm>
            <a:off x="465725" y="4151827"/>
            <a:ext cx="24186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sailing</a:t>
            </a:r>
            <a:endParaRPr lang="x-none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2E6168-6E0D-4B6C-979D-CC9E7328E20C}"/>
              </a:ext>
            </a:extLst>
          </p:cNvPr>
          <p:cNvSpPr txBox="1"/>
          <p:nvPr/>
        </p:nvSpPr>
        <p:spPr>
          <a:xfrm>
            <a:off x="812957" y="4837445"/>
            <a:ext cx="1677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dance</a:t>
            </a:r>
            <a:endParaRPr lang="x-none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80C68A-4802-4530-A128-88E675E58C80}"/>
              </a:ext>
            </a:extLst>
          </p:cNvPr>
          <p:cNvSpPr txBox="1"/>
          <p:nvPr/>
        </p:nvSpPr>
        <p:spPr>
          <a:xfrm>
            <a:off x="3176327" y="4142388"/>
            <a:ext cx="27883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football</a:t>
            </a:r>
            <a:endParaRPr lang="x-none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C18CF0-053A-4A78-8875-46EFC1E7F80D}"/>
              </a:ext>
            </a:extLst>
          </p:cNvPr>
          <p:cNvSpPr txBox="1"/>
          <p:nvPr/>
        </p:nvSpPr>
        <p:spPr>
          <a:xfrm>
            <a:off x="3573193" y="4827991"/>
            <a:ext cx="18616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dress up</a:t>
            </a:r>
            <a:endParaRPr lang="x-none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E5070B-0723-452E-9799-80AAF8E634E2}"/>
              </a:ext>
            </a:extLst>
          </p:cNvPr>
          <p:cNvSpPr txBox="1"/>
          <p:nvPr/>
        </p:nvSpPr>
        <p:spPr>
          <a:xfrm>
            <a:off x="9642291" y="4110299"/>
            <a:ext cx="14640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funfair</a:t>
            </a:r>
            <a:endParaRPr lang="x-none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D4F67F-AD26-8239-F189-C1559ECC87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791"/>
          <a:stretch/>
        </p:blipFill>
        <p:spPr>
          <a:xfrm>
            <a:off x="6096000" y="815926"/>
            <a:ext cx="5765303" cy="31089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2B2D45-A235-E7B0-BE55-E127F9CD3F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413" b="33724"/>
          <a:stretch/>
        </p:blipFill>
        <p:spPr>
          <a:xfrm>
            <a:off x="295036" y="808929"/>
            <a:ext cx="5543056" cy="31185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DE5DDDF-D65D-EBB1-0146-1F70FC955D33}"/>
              </a:ext>
            </a:extLst>
          </p:cNvPr>
          <p:cNvSpPr txBox="1"/>
          <p:nvPr/>
        </p:nvSpPr>
        <p:spPr>
          <a:xfrm>
            <a:off x="8017732" y="4913431"/>
            <a:ext cx="24186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 wheel</a:t>
            </a:r>
            <a:endParaRPr lang="x-none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41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My party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8AFEE0-FFBD-4D4F-BEEF-1711BE9F8815}"/>
              </a:ext>
            </a:extLst>
          </p:cNvPr>
          <p:cNvSpPr txBox="1"/>
          <p:nvPr/>
        </p:nvSpPr>
        <p:spPr>
          <a:xfrm>
            <a:off x="3328979" y="6134910"/>
            <a:ext cx="517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Play the audio, students listen and repeat the words.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51DBC5-08FF-0147-887B-7F8D254D8BA5}"/>
              </a:ext>
            </a:extLst>
          </p:cNvPr>
          <p:cNvSpPr/>
          <p:nvPr/>
        </p:nvSpPr>
        <p:spPr>
          <a:xfrm>
            <a:off x="9195758" y="678466"/>
            <a:ext cx="982489" cy="339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9BFC93-DD0C-FD6F-ACCC-CC1615B26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2636" y="167268"/>
            <a:ext cx="880946" cy="8809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193EF6-CCF0-9566-4BC8-AACDBDC78C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5563" y="703383"/>
            <a:ext cx="5500873" cy="49025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FEF6E46-16D1-CE90-A7A7-C9C1F69E2556}"/>
              </a:ext>
            </a:extLst>
          </p:cNvPr>
          <p:cNvSpPr/>
          <p:nvPr/>
        </p:nvSpPr>
        <p:spPr>
          <a:xfrm>
            <a:off x="8060788" y="661182"/>
            <a:ext cx="872197" cy="2813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0D9093-8E10-4762-9BE7-094F0EE567F8}"/>
              </a:ext>
            </a:extLst>
          </p:cNvPr>
          <p:cNvSpPr/>
          <p:nvPr/>
        </p:nvSpPr>
        <p:spPr>
          <a:xfrm>
            <a:off x="2867465" y="658838"/>
            <a:ext cx="872197" cy="114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5" name="7.01.mp3">
            <a:hlinkClick r:id="" action="ppaction://media"/>
            <a:extLst>
              <a:ext uri="{FF2B5EF4-FFF2-40B4-BE49-F238E27FC236}">
                <a16:creationId xmlns:a16="http://schemas.microsoft.com/office/drawing/2014/main" id="{F9C8364B-8454-F82D-ECFF-DE71445CC7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9465" y="2392679"/>
            <a:ext cx="992554" cy="99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9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0" y="1716513"/>
            <a:ext cx="2158123" cy="42103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4654095" y="3678426"/>
            <a:ext cx="2883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1"/>
                </a:solidFill>
              </a:rPr>
              <a:t>funfair</a:t>
            </a:r>
          </a:p>
        </p:txBody>
      </p:sp>
      <p:sp>
        <p:nvSpPr>
          <p:cNvPr id="5" name="Rectangle 4"/>
          <p:cNvSpPr/>
          <p:nvPr/>
        </p:nvSpPr>
        <p:spPr>
          <a:xfrm>
            <a:off x="4002740" y="6234970"/>
            <a:ext cx="4361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3652231" y="728049"/>
            <a:ext cx="4887537" cy="3028026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A219C757-3EB8-41BF-86FF-BA087798B62D}"/>
              </a:ext>
            </a:extLst>
          </p:cNvPr>
          <p:cNvSpPr/>
          <p:nvPr/>
        </p:nvSpPr>
        <p:spPr>
          <a:xfrm>
            <a:off x="3830572" y="492042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f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224E5700-89CE-49C4-AF93-73F3275DA158}"/>
              </a:ext>
            </a:extLst>
          </p:cNvPr>
          <p:cNvSpPr/>
          <p:nvPr/>
        </p:nvSpPr>
        <p:spPr>
          <a:xfrm>
            <a:off x="4500672" y="491241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u</a:t>
            </a: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DB111E67-4408-481A-B67C-7D442B0417FC}"/>
              </a:ext>
            </a:extLst>
          </p:cNvPr>
          <p:cNvSpPr/>
          <p:nvPr/>
        </p:nvSpPr>
        <p:spPr>
          <a:xfrm>
            <a:off x="5155286" y="490900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948B09AE-51C3-4798-8790-D0AFC2DF14B0}"/>
              </a:ext>
            </a:extLst>
          </p:cNvPr>
          <p:cNvSpPr/>
          <p:nvPr/>
        </p:nvSpPr>
        <p:spPr>
          <a:xfrm>
            <a:off x="5804962" y="491491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f</a:t>
            </a: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31EFD0D-A191-404D-B666-BF7B223B51F9}"/>
              </a:ext>
            </a:extLst>
          </p:cNvPr>
          <p:cNvSpPr/>
          <p:nvPr/>
        </p:nvSpPr>
        <p:spPr>
          <a:xfrm>
            <a:off x="6473656" y="492042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571E66D9-89BC-4E83-B029-DAC727971D2B}"/>
              </a:ext>
            </a:extLst>
          </p:cNvPr>
          <p:cNvSpPr/>
          <p:nvPr/>
        </p:nvSpPr>
        <p:spPr>
          <a:xfrm>
            <a:off x="7134424" y="490962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i</a:t>
            </a: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924831C1-67E5-4B76-8575-B4711AAA4CE5}"/>
              </a:ext>
            </a:extLst>
          </p:cNvPr>
          <p:cNvSpPr/>
          <p:nvPr/>
        </p:nvSpPr>
        <p:spPr>
          <a:xfrm>
            <a:off x="7765741" y="490930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r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EDD86385-39EB-4923-BFEB-CC988F58AC54}"/>
              </a:ext>
            </a:extLst>
          </p:cNvPr>
          <p:cNvSpPr/>
          <p:nvPr/>
        </p:nvSpPr>
        <p:spPr>
          <a:xfrm rot="438702">
            <a:off x="1170031" y="986206"/>
            <a:ext cx="2087887" cy="777682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5FB5CA-EF86-A047-2385-7306E4462E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2636" y="167268"/>
            <a:ext cx="880946" cy="880946"/>
          </a:xfrm>
          <a:prstGeom prst="rect">
            <a:avLst/>
          </a:prstGeom>
        </p:spPr>
      </p:pic>
      <p:sp>
        <p:nvSpPr>
          <p:cNvPr id="9" name="Google Shape;281;p15">
            <a:extLst>
              <a:ext uri="{FF2B5EF4-FFF2-40B4-BE49-F238E27FC236}">
                <a16:creationId xmlns:a16="http://schemas.microsoft.com/office/drawing/2014/main" id="{D2E3D0AA-B15A-890F-EB1C-0C2F1DE467BC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My party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19556A-E05C-560B-221B-8B48658106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7256" y="819737"/>
            <a:ext cx="3317488" cy="2855442"/>
          </a:xfrm>
          <a:prstGeom prst="rect">
            <a:avLst/>
          </a:prstGeom>
        </p:spPr>
      </p:pic>
      <p:pic>
        <p:nvPicPr>
          <p:cNvPr id="34" name="7.01.mp3">
            <a:hlinkClick r:id="" action="ppaction://media"/>
            <a:extLst>
              <a:ext uri="{FF2B5EF4-FFF2-40B4-BE49-F238E27FC236}">
                <a16:creationId xmlns:a16="http://schemas.microsoft.com/office/drawing/2014/main" id="{8214BD60-8E49-E0CE-05D6-E43CAE6A71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48.6936" end="30751.643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60603" y="3799449"/>
            <a:ext cx="992554" cy="99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6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2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0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0" y="1716513"/>
            <a:ext cx="2158123" cy="421033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3880338" y="723966"/>
            <a:ext cx="4431323" cy="3046176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850405" y="3645521"/>
            <a:ext cx="44911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1"/>
                </a:solidFill>
              </a:rPr>
              <a:t>big wheel</a:t>
            </a:r>
          </a:p>
        </p:txBody>
      </p:sp>
      <p:sp>
        <p:nvSpPr>
          <p:cNvPr id="5" name="Rectangle 4"/>
          <p:cNvSpPr/>
          <p:nvPr/>
        </p:nvSpPr>
        <p:spPr>
          <a:xfrm>
            <a:off x="4002740" y="6234970"/>
            <a:ext cx="4361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dirty="0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1177379" y="926623"/>
            <a:ext cx="2175816" cy="898773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B3E1106C-7213-44E1-BC3B-58279FE15EAC}"/>
              </a:ext>
            </a:extLst>
          </p:cNvPr>
          <p:cNvSpPr/>
          <p:nvPr/>
        </p:nvSpPr>
        <p:spPr>
          <a:xfrm>
            <a:off x="3090146" y="494743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28C66B4E-05BF-4AC9-9D0A-2B81D6CE3128}"/>
              </a:ext>
            </a:extLst>
          </p:cNvPr>
          <p:cNvSpPr/>
          <p:nvPr/>
        </p:nvSpPr>
        <p:spPr>
          <a:xfrm>
            <a:off x="3760246" y="493941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i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A2E1BCC-8C90-4CFD-8F0D-8237718CE9B2}"/>
              </a:ext>
            </a:extLst>
          </p:cNvPr>
          <p:cNvSpPr/>
          <p:nvPr/>
        </p:nvSpPr>
        <p:spPr>
          <a:xfrm>
            <a:off x="4422455" y="494996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g</a:t>
            </a: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9F3F69AC-96B5-4F83-A0FB-1493703E5A3B}"/>
              </a:ext>
            </a:extLst>
          </p:cNvPr>
          <p:cNvSpPr/>
          <p:nvPr/>
        </p:nvSpPr>
        <p:spPr>
          <a:xfrm>
            <a:off x="5888057" y="495587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w</a:t>
            </a: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5899C131-AA62-470A-9D3E-D88585BF0141}"/>
              </a:ext>
            </a:extLst>
          </p:cNvPr>
          <p:cNvSpPr/>
          <p:nvPr/>
        </p:nvSpPr>
        <p:spPr>
          <a:xfrm>
            <a:off x="6556751" y="496139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h</a:t>
            </a: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6FDB3245-B1B7-4E0B-9AD1-2B2FEDFEB9C6}"/>
              </a:ext>
            </a:extLst>
          </p:cNvPr>
          <p:cNvSpPr/>
          <p:nvPr/>
        </p:nvSpPr>
        <p:spPr>
          <a:xfrm>
            <a:off x="7224007" y="495798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55384634-114D-40AE-9186-0DFCFADD0961}"/>
              </a:ext>
            </a:extLst>
          </p:cNvPr>
          <p:cNvSpPr/>
          <p:nvPr/>
        </p:nvSpPr>
        <p:spPr>
          <a:xfrm>
            <a:off x="7855324" y="495765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D1B5072F-9683-4AA1-A964-1C0AE99F5957}"/>
              </a:ext>
            </a:extLst>
          </p:cNvPr>
          <p:cNvSpPr/>
          <p:nvPr/>
        </p:nvSpPr>
        <p:spPr>
          <a:xfrm>
            <a:off x="8509302" y="4951666"/>
            <a:ext cx="653978" cy="64727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l</a:t>
            </a:r>
          </a:p>
        </p:txBody>
      </p:sp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0C02F998-B60E-D02C-419C-57C40498F759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My party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88D87B-1026-AF2B-8003-C3469C1997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2636" y="167268"/>
            <a:ext cx="880946" cy="880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3AEC89-A0B2-9850-275C-0DB572350B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0743" y="815925"/>
            <a:ext cx="3350514" cy="2883869"/>
          </a:xfrm>
          <a:prstGeom prst="rect">
            <a:avLst/>
          </a:prstGeom>
        </p:spPr>
      </p:pic>
      <p:pic>
        <p:nvPicPr>
          <p:cNvPr id="17" name="7.01.mp3">
            <a:hlinkClick r:id="" action="ppaction://media"/>
            <a:extLst>
              <a:ext uri="{FF2B5EF4-FFF2-40B4-BE49-F238E27FC236}">
                <a16:creationId xmlns:a16="http://schemas.microsoft.com/office/drawing/2014/main" id="{865ED7EB-B61B-54B0-3B29-14FA4633BB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545.3709" end="26268.245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57550" y="3841652"/>
            <a:ext cx="992554" cy="99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2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0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193734" y="1716513"/>
            <a:ext cx="2158123" cy="42103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601914" y="3694538"/>
            <a:ext cx="4988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1"/>
                </a:solidFill>
              </a:rPr>
              <a:t>rollercoaster</a:t>
            </a:r>
          </a:p>
        </p:txBody>
      </p:sp>
      <p:sp>
        <p:nvSpPr>
          <p:cNvPr id="5" name="Rectangle 4"/>
          <p:cNvSpPr/>
          <p:nvPr/>
        </p:nvSpPr>
        <p:spPr>
          <a:xfrm>
            <a:off x="4002740" y="6234970"/>
            <a:ext cx="4361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4055586" y="724642"/>
            <a:ext cx="4080828" cy="30275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5D48E1DD-FB32-40A7-B1DE-5401CBE99D59}"/>
              </a:ext>
            </a:extLst>
          </p:cNvPr>
          <p:cNvSpPr/>
          <p:nvPr/>
        </p:nvSpPr>
        <p:spPr>
          <a:xfrm>
            <a:off x="2146935" y="494292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r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B97C7498-0429-4DC1-A921-1897399464F2}"/>
              </a:ext>
            </a:extLst>
          </p:cNvPr>
          <p:cNvSpPr/>
          <p:nvPr/>
        </p:nvSpPr>
        <p:spPr>
          <a:xfrm>
            <a:off x="2817035" y="494897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o</a:t>
            </a: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B325E395-D6CF-4593-AD62-917CBD2E65FB}"/>
              </a:ext>
            </a:extLst>
          </p:cNvPr>
          <p:cNvSpPr/>
          <p:nvPr/>
        </p:nvSpPr>
        <p:spPr>
          <a:xfrm>
            <a:off x="3477805" y="494708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l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686D2A9-3E7A-408E-BB22-F22A364D7AC2}"/>
              </a:ext>
            </a:extLst>
          </p:cNvPr>
          <p:cNvSpPr/>
          <p:nvPr/>
        </p:nvSpPr>
        <p:spPr>
          <a:xfrm>
            <a:off x="4127481" y="493892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l</a:t>
            </a: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9FACC41C-C91D-4478-94A0-1F3C7D21482B}"/>
              </a:ext>
            </a:extLst>
          </p:cNvPr>
          <p:cNvSpPr/>
          <p:nvPr/>
        </p:nvSpPr>
        <p:spPr>
          <a:xfrm>
            <a:off x="4796175" y="494444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2B1BAE94-C37E-4DF7-914A-448DB7319759}"/>
              </a:ext>
            </a:extLst>
          </p:cNvPr>
          <p:cNvSpPr/>
          <p:nvPr/>
        </p:nvSpPr>
        <p:spPr>
          <a:xfrm>
            <a:off x="5463431" y="494103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r</a:t>
            </a: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31C6F14C-76D0-45C7-A9B8-9A4A02267D09}"/>
              </a:ext>
            </a:extLst>
          </p:cNvPr>
          <p:cNvSpPr/>
          <p:nvPr/>
        </p:nvSpPr>
        <p:spPr>
          <a:xfrm>
            <a:off x="6094748" y="494070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CB7E4A54-1B0C-4348-A7D6-B233D6CAFE1F}"/>
              </a:ext>
            </a:extLst>
          </p:cNvPr>
          <p:cNvSpPr/>
          <p:nvPr/>
        </p:nvSpPr>
        <p:spPr>
          <a:xfrm>
            <a:off x="6748726" y="494877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o</a:t>
            </a: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22A57A4C-696C-4E42-812C-DA7534BE5C3C}"/>
              </a:ext>
            </a:extLst>
          </p:cNvPr>
          <p:cNvSpPr/>
          <p:nvPr/>
        </p:nvSpPr>
        <p:spPr>
          <a:xfrm>
            <a:off x="7391351" y="493996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563BA3A9-BC91-4608-9F3A-8FDC0B396B55}"/>
              </a:ext>
            </a:extLst>
          </p:cNvPr>
          <p:cNvSpPr/>
          <p:nvPr/>
        </p:nvSpPr>
        <p:spPr>
          <a:xfrm rot="438702">
            <a:off x="1407710" y="949141"/>
            <a:ext cx="2087887" cy="777682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336BA79B-2ADD-40ED-9BCB-46934FD7969C}"/>
              </a:ext>
            </a:extLst>
          </p:cNvPr>
          <p:cNvSpPr/>
          <p:nvPr/>
        </p:nvSpPr>
        <p:spPr>
          <a:xfrm>
            <a:off x="8045329" y="494292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5512B187-4121-4AEC-A691-C2D35B48455F}"/>
              </a:ext>
            </a:extLst>
          </p:cNvPr>
          <p:cNvSpPr/>
          <p:nvPr/>
        </p:nvSpPr>
        <p:spPr>
          <a:xfrm>
            <a:off x="8694981" y="494679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t</a:t>
            </a:r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50918CBC-E3DD-4559-8A3E-56559646333B}"/>
              </a:ext>
            </a:extLst>
          </p:cNvPr>
          <p:cNvSpPr/>
          <p:nvPr/>
        </p:nvSpPr>
        <p:spPr>
          <a:xfrm>
            <a:off x="9337606" y="494575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D18BD5E8-96C0-4806-9A96-6838AE132362}"/>
              </a:ext>
            </a:extLst>
          </p:cNvPr>
          <p:cNvSpPr/>
          <p:nvPr/>
        </p:nvSpPr>
        <p:spPr>
          <a:xfrm>
            <a:off x="9998919" y="494856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3545C3-F7DA-54F5-D615-C8B2602ECF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2636" y="167268"/>
            <a:ext cx="880946" cy="880946"/>
          </a:xfrm>
          <a:prstGeom prst="rect">
            <a:avLst/>
          </a:prstGeom>
        </p:spPr>
      </p:pic>
      <p:sp>
        <p:nvSpPr>
          <p:cNvPr id="8" name="Google Shape;281;p15">
            <a:extLst>
              <a:ext uri="{FF2B5EF4-FFF2-40B4-BE49-F238E27FC236}">
                <a16:creationId xmlns:a16="http://schemas.microsoft.com/office/drawing/2014/main" id="{F7CF4626-7DCD-DFC4-1478-582036A8AD0C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My party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0469DB-895A-F22C-2367-CBFB7FC335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3384" y="807986"/>
            <a:ext cx="3285231" cy="2827678"/>
          </a:xfrm>
          <a:prstGeom prst="rect">
            <a:avLst/>
          </a:prstGeom>
        </p:spPr>
      </p:pic>
      <p:pic>
        <p:nvPicPr>
          <p:cNvPr id="17" name="7.01.mp3">
            <a:hlinkClick r:id="" action="ppaction://media"/>
            <a:extLst>
              <a:ext uri="{FF2B5EF4-FFF2-40B4-BE49-F238E27FC236}">
                <a16:creationId xmlns:a16="http://schemas.microsoft.com/office/drawing/2014/main" id="{563FA45A-913B-291F-FF0A-998F0003C1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05.8772" end="21576.60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15680" y="3799449"/>
            <a:ext cx="992554" cy="99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1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3927</TotalTime>
  <Words>1006</Words>
  <Application>Microsoft Office PowerPoint</Application>
  <PresentationFormat>Widescreen</PresentationFormat>
  <Paragraphs>254</Paragraphs>
  <Slides>37</Slides>
  <Notes>4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Barlow</vt:lpstr>
      <vt:lpstr>Calibri</vt:lpstr>
      <vt:lpstr>Calibri Light</vt:lpstr>
      <vt:lpstr>Carter One</vt:lpstr>
      <vt:lpstr>DaytonaPro</vt:lpstr>
      <vt:lpstr>DaytonaProPrimary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</cp:lastModifiedBy>
  <cp:revision>217</cp:revision>
  <dcterms:created xsi:type="dcterms:W3CDTF">2023-11-28T02:26:41Z</dcterms:created>
  <dcterms:modified xsi:type="dcterms:W3CDTF">2025-06-06T00:56:43Z</dcterms:modified>
</cp:coreProperties>
</file>