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320" r:id="rId3"/>
    <p:sldId id="1042" r:id="rId4"/>
    <p:sldId id="318" r:id="rId5"/>
    <p:sldId id="260" r:id="rId6"/>
    <p:sldId id="261" r:id="rId7"/>
    <p:sldId id="1043" r:id="rId8"/>
    <p:sldId id="1044" r:id="rId9"/>
    <p:sldId id="321" r:id="rId10"/>
    <p:sldId id="1045" r:id="rId11"/>
    <p:sldId id="1046" r:id="rId12"/>
    <p:sldId id="1047" r:id="rId13"/>
    <p:sldId id="330" r:id="rId14"/>
    <p:sldId id="690" r:id="rId15"/>
    <p:sldId id="692" r:id="rId16"/>
    <p:sldId id="986" r:id="rId17"/>
    <p:sldId id="987" r:id="rId18"/>
    <p:sldId id="1048" r:id="rId19"/>
    <p:sldId id="1049" r:id="rId20"/>
    <p:sldId id="699" r:id="rId21"/>
    <p:sldId id="371" r:id="rId22"/>
    <p:sldId id="1040" r:id="rId23"/>
    <p:sldId id="1050" r:id="rId24"/>
    <p:sldId id="1051" r:id="rId25"/>
    <p:sldId id="1041" r:id="rId26"/>
    <p:sldId id="1052" r:id="rId27"/>
    <p:sldId id="105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4F99"/>
    <a:srgbClr val="F47E55"/>
    <a:srgbClr val="F06EA9"/>
    <a:srgbClr val="F0B05A"/>
    <a:srgbClr val="B57450"/>
    <a:srgbClr val="92D050"/>
    <a:srgbClr val="F7A160"/>
    <a:srgbClr val="C44A4B"/>
    <a:srgbClr val="D96EAB"/>
    <a:srgbClr val="7FB6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39" autoAdjust="0"/>
    <p:restoredTop sz="94648" autoAdjust="0"/>
  </p:normalViewPr>
  <p:slideViewPr>
    <p:cSldViewPr snapToGrid="0">
      <p:cViewPr varScale="1">
        <p:scale>
          <a:sx n="68" d="100"/>
          <a:sy n="68" d="100"/>
        </p:scale>
        <p:origin x="4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0C1D8-148A-4573-9EBF-3521D838CBD2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8AA0C-05A6-4E4F-BDA5-D818876F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7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4962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263DE-3BDB-467C-9E0A-0462EBABB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142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263DE-3BDB-467C-9E0A-0462EBABB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366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668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Have Ss take out notebook or give them paper.</a:t>
            </a:r>
          </a:p>
          <a:p>
            <a:pPr marL="171450" indent="-171450">
              <a:buFontTx/>
              <a:buChar char="-"/>
            </a:pPr>
            <a:r>
              <a:rPr lang="en-SG" dirty="0"/>
              <a:t>Ask them to draw a toy, colour then write about it.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an example for Ss to follow.</a:t>
            </a:r>
          </a:p>
          <a:p>
            <a:pPr marL="171450" indent="-171450">
              <a:buFontTx/>
              <a:buChar char="-"/>
            </a:pPr>
            <a:r>
              <a:rPr lang="en-SG" dirty="0"/>
              <a:t>Ask Ss to keep their drawing for the next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425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0201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- Click the card or number to show a picture.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-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Click the heart to hide the picture.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E8752-97D3-48AD-BB6E-4B441A17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730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Set the scene</a:t>
            </a:r>
          </a:p>
          <a:p>
            <a:pPr marL="171450" indent="-171450">
              <a:buFontTx/>
              <a:buChar char="-"/>
            </a:pPr>
            <a:r>
              <a:rPr lang="en-SG" dirty="0"/>
              <a:t>Remind Ss of Marie and Ben. Marie shows Ben her toys. Ben asks her “What’s this?” and she answers.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speech bubbles and have Ss say aloud.</a:t>
            </a:r>
          </a:p>
          <a:p>
            <a:pPr marL="171450" indent="-171450">
              <a:buFontTx/>
              <a:buChar char="-"/>
            </a:pPr>
            <a:r>
              <a:rPr lang="en-SG" dirty="0"/>
              <a:t>Ask Ss to guess how Marie would reply to Ben’s question “What’s this?”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39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263DE-3BDB-467C-9E0A-0462EBABB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594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263DE-3BDB-467C-9E0A-0462EBABB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351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263DE-3BDB-467C-9E0A-0462EBABB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727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263DE-3BDB-467C-9E0A-0462EBABB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124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263DE-3BDB-467C-9E0A-0462EBABB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374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C38CE-EF5F-4D80-B93F-A3C547F9F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2B99E-4C49-41FF-9BA9-57154F97D4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4E223-49AE-4039-9AD9-56DC8191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8C782-8A5A-4869-AAE5-A00785A2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7B437-B984-43D8-AC37-DCDAC8B3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4095-5339-4785-B244-8B02F9998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FD34E3-2908-4861-9333-D37400614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104B9-988C-4ED5-AEE7-15E7FBD69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427BC-CFDE-4C5C-83A7-10159448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A1B06-4301-4B84-B124-4EAFAAA6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5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6ADD04-602F-4684-8201-C3CCECEFD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4EEAA-C732-4D2D-8D15-5D3894BF5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413A1-6930-4086-BFEB-6BAB60464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B7475-0F29-48F7-A107-A5C4B581A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13893-7DA2-4AF9-B8B7-632E9F68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41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7B6F-D8C2-493F-A2D6-2C4D2B5D9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7803D-6C87-4FD4-8BA3-42DF66B17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447BC-052A-4F2B-A9D9-79C0BC17E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5BA30-84C3-4C82-AE85-7193C03DD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AAF9D-4428-486D-826F-7BA68A397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61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AA202-BE50-47EF-AE9E-DCD15CEF6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918C4-2B38-481F-9DF1-5E5CB406B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5D91A-1907-4680-989B-6159EEF0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947DE-8CD5-4ECC-8423-8B44337E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73ED8-9D6B-48B1-8E0B-5DEB0DEB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74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4FB3A-43FA-4EF4-9FE2-7D7C4D9F8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725A6-60F0-485A-9DBB-FA8AA6B95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69250-3143-4E20-8706-60BADD0B8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11585-EA6A-4D42-9A84-1A65192E1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A9A4B-CA2B-4B6E-B042-7CE4F85C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DDEB0-57A9-46FE-A492-CCB07151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60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BC57F-1CA6-4149-9AEB-BD331D5AE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30148-411F-4EA9-9E06-8D4E287BA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C0CC9-3C9D-40ED-8BED-4DD11307A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E99B8D-FDED-4223-9E60-C96C81322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90F32-8473-41B6-BE15-3C694FEC53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B46D0-F56B-4F6A-9FAF-07BE9546D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419FF5-68AC-4303-8D2A-EE1ACA3D0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8B0583-F17E-4614-8864-8AE06B67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1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86CC-B7CE-4B28-A630-6F0CADA16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A7DB22-E673-408B-9CC0-6FD5B39A8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C7E7A2-467D-4969-848D-7185CF9A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905E0-ADEC-4E18-888C-564BB5684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97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8B82CB-4E9C-4E12-9B3D-C8828C78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13FD12-853D-41AF-A431-7065F31A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50FF2-CEAB-4A65-9BB5-C4B9BC2F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25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5CEC-E79A-4D01-AE67-4C4CBA1A6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4CA8C-8DA0-4303-8CDA-36C3FABE1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D1403-19E3-4820-B56B-7C55212CC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7C453-765C-4790-BA23-0B1A4900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ABB45-58E1-4CFD-B989-2DC8D69A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1A7E4-A457-4B93-9A70-15082763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80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7CE80-A334-4C38-8688-C2CCAD68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CD1F-1DC9-4645-BE5A-E65C336A07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2B828-A9C0-4F3C-B6F5-FACE97054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30C43-88A1-448E-ABCB-5B7DB7CE6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2CECC-3533-4CCA-98CE-E202EF25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84100E-813E-42BD-B64D-47D7AE32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9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E13264-CD34-4A19-9296-3A9DFFAE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083D4-64E7-4D54-B605-A12103983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54156-417D-4385-A50C-5438B6006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452F-7A62-42CD-9CAC-71B7EDD747BE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26EE9-E1DE-4135-90F4-E67826E18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21F62-5A1E-4AA3-8D47-AE0A850ED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7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9.wdp"/><Relationship Id="rId3" Type="http://schemas.openxmlformats.org/officeDocument/2006/relationships/image" Target="../media/image24.png"/><Relationship Id="rId7" Type="http://schemas.microsoft.com/office/2007/relationships/hdphoto" Target="../media/hdphoto3.wdp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8.wdp"/><Relationship Id="rId5" Type="http://schemas.microsoft.com/office/2007/relationships/hdphoto" Target="../media/hdphoto2.wdp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microsoft.com/office/2007/relationships/hdphoto" Target="../media/hdphoto1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7.png"/><Relationship Id="rId10" Type="http://schemas.microsoft.com/office/2007/relationships/hdphoto" Target="../media/hdphoto11.wdp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11" Type="http://schemas.microsoft.com/office/2007/relationships/hdphoto" Target="../media/hdphoto14.wdp"/><Relationship Id="rId5" Type="http://schemas.openxmlformats.org/officeDocument/2006/relationships/image" Target="../media/image31.jp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microsoft.com/office/2007/relationships/hdphoto" Target="../media/hdphoto2.wdp"/><Relationship Id="rId5" Type="http://schemas.openxmlformats.org/officeDocument/2006/relationships/image" Target="../media/image32.png"/><Relationship Id="rId10" Type="http://schemas.openxmlformats.org/officeDocument/2006/relationships/image" Target="../media/image14.png"/><Relationship Id="rId4" Type="http://schemas.openxmlformats.org/officeDocument/2006/relationships/image" Target="../media/image31.jpg"/><Relationship Id="rId9" Type="http://schemas.microsoft.com/office/2007/relationships/hdphoto" Target="../media/hdphoto1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microsoft.com/office/2007/relationships/hdphoto" Target="../media/hdphoto8.wdp"/><Relationship Id="rId5" Type="http://schemas.openxmlformats.org/officeDocument/2006/relationships/image" Target="../media/image32.png"/><Relationship Id="rId10" Type="http://schemas.openxmlformats.org/officeDocument/2006/relationships/image" Target="../media/image20.png"/><Relationship Id="rId4" Type="http://schemas.openxmlformats.org/officeDocument/2006/relationships/image" Target="../media/image31.jpg"/><Relationship Id="rId9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microsoft.com/office/2007/relationships/hdphoto" Target="../media/hdphoto4.wdp"/><Relationship Id="rId5" Type="http://schemas.openxmlformats.org/officeDocument/2006/relationships/image" Target="../media/image32.png"/><Relationship Id="rId10" Type="http://schemas.openxmlformats.org/officeDocument/2006/relationships/image" Target="../media/image16.png"/><Relationship Id="rId4" Type="http://schemas.openxmlformats.org/officeDocument/2006/relationships/image" Target="../media/image31.jpg"/><Relationship Id="rId9" Type="http://schemas.microsoft.com/office/2007/relationships/hdphoto" Target="../media/hdphoto1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microsoft.com/office/2007/relationships/hdphoto" Target="../media/hdphoto3.wdp"/><Relationship Id="rId5" Type="http://schemas.openxmlformats.org/officeDocument/2006/relationships/image" Target="../media/image32.png"/><Relationship Id="rId10" Type="http://schemas.openxmlformats.org/officeDocument/2006/relationships/image" Target="../media/image15.png"/><Relationship Id="rId4" Type="http://schemas.openxmlformats.org/officeDocument/2006/relationships/image" Target="../media/image31.jpg"/><Relationship Id="rId9" Type="http://schemas.microsoft.com/office/2007/relationships/hdphoto" Target="../media/hdphoto1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microsoft.com/office/2007/relationships/hdphoto" Target="../media/hdphoto9.wdp"/><Relationship Id="rId5" Type="http://schemas.openxmlformats.org/officeDocument/2006/relationships/image" Target="../media/image32.png"/><Relationship Id="rId10" Type="http://schemas.openxmlformats.org/officeDocument/2006/relationships/image" Target="../media/image21.png"/><Relationship Id="rId4" Type="http://schemas.openxmlformats.org/officeDocument/2006/relationships/image" Target="../media/image31.jpg"/><Relationship Id="rId9" Type="http://schemas.microsoft.com/office/2007/relationships/hdphoto" Target="../media/hdphoto1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notesSlide" Target="../notesSlides/notesSlide11.xml"/><Relationship Id="rId9" Type="http://schemas.openxmlformats.org/officeDocument/2006/relationships/slide" Target="slide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6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8.png"/><Relationship Id="rId18" Type="http://schemas.microsoft.com/office/2007/relationships/hdphoto" Target="../media/hdphoto8.wdp"/><Relationship Id="rId3" Type="http://schemas.openxmlformats.org/officeDocument/2006/relationships/audio" Target="../media/audio2.wav"/><Relationship Id="rId21" Type="http://schemas.openxmlformats.org/officeDocument/2006/relationships/image" Target="../media/image44.png"/><Relationship Id="rId7" Type="http://schemas.openxmlformats.org/officeDocument/2006/relationships/image" Target="../media/image15.png"/><Relationship Id="rId12" Type="http://schemas.microsoft.com/office/2007/relationships/hdphoto" Target="../media/hdphoto5.wdp"/><Relationship Id="rId17" Type="http://schemas.openxmlformats.org/officeDocument/2006/relationships/image" Target="../media/image20.png"/><Relationship Id="rId2" Type="http://schemas.openxmlformats.org/officeDocument/2006/relationships/audio" Target="../media/audio4.wav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7.png"/><Relationship Id="rId24" Type="http://schemas.openxmlformats.org/officeDocument/2006/relationships/image" Target="../media/image7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image" Target="../media/image6.png"/><Relationship Id="rId10" Type="http://schemas.microsoft.com/office/2007/relationships/hdphoto" Target="../media/hdphoto4.wdp"/><Relationship Id="rId19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16.png"/><Relationship Id="rId14" Type="http://schemas.microsoft.com/office/2007/relationships/hdphoto" Target="../media/hdphoto6.wdp"/><Relationship Id="rId22" Type="http://schemas.microsoft.com/office/2007/relationships/hdphoto" Target="../media/hdphoto1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6.wdp"/><Relationship Id="rId1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12" Type="http://schemas.openxmlformats.org/officeDocument/2006/relationships/image" Target="../media/image18.png"/><Relationship Id="rId17" Type="http://schemas.microsoft.com/office/2007/relationships/hdphoto" Target="../media/hdphoto8.wdp"/><Relationship Id="rId2" Type="http://schemas.openxmlformats.org/officeDocument/2006/relationships/audio" Target="../media/audio2.wav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7.png"/><Relationship Id="rId19" Type="http://schemas.microsoft.com/office/2007/relationships/hdphoto" Target="../media/hdphoto9.wdp"/><Relationship Id="rId4" Type="http://schemas.openxmlformats.org/officeDocument/2006/relationships/image" Target="../media/image14.png"/><Relationship Id="rId9" Type="http://schemas.microsoft.com/office/2007/relationships/hdphoto" Target="../media/hdphoto4.wdp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053688-771C-45D1-BD19-99761C69EC7E}"/>
              </a:ext>
            </a:extLst>
          </p:cNvPr>
          <p:cNvSpPr/>
          <p:nvPr/>
        </p:nvSpPr>
        <p:spPr>
          <a:xfrm>
            <a:off x="3910209" y="2290293"/>
            <a:ext cx="6742079" cy="1783995"/>
          </a:xfrm>
          <a:prstGeom prst="roundRect">
            <a:avLst/>
          </a:prstGeom>
          <a:solidFill>
            <a:srgbClr val="E2F3DB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UNIT 2: LOOK AT MY TOYS!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Lesson 3A – Vocabulary &amp; Grammar 2</a:t>
            </a:r>
          </a:p>
        </p:txBody>
      </p:sp>
      <p:sp>
        <p:nvSpPr>
          <p:cNvPr id="3" name="Rectangle: Rounded Corners 2">
            <a:extLst/>
          </p:cNvPr>
          <p:cNvSpPr/>
          <p:nvPr/>
        </p:nvSpPr>
        <p:spPr>
          <a:xfrm>
            <a:off x="5399041" y="4327766"/>
            <a:ext cx="3829366" cy="553724"/>
          </a:xfrm>
          <a:prstGeom prst="roundRect">
            <a:avLst/>
          </a:prstGeom>
          <a:solidFill>
            <a:srgbClr val="E2F3DB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Teacher: Đoàn Ngọc Hà</a:t>
            </a:r>
          </a:p>
        </p:txBody>
      </p:sp>
    </p:spTree>
    <p:extLst>
      <p:ext uri="{BB962C8B-B14F-4D97-AF65-F5344CB8AC3E}">
        <p14:creationId xmlns:p14="http://schemas.microsoft.com/office/powerpoint/2010/main" val="1814971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49087"/>
          </a:xfrm>
          <a:prstGeom prst="rect">
            <a:avLst/>
          </a:prstGeom>
        </p:spPr>
      </p:pic>
      <p:sp>
        <p:nvSpPr>
          <p:cNvPr id="222" name="Google Shape;222;p20"/>
          <p:cNvSpPr/>
          <p:nvPr/>
        </p:nvSpPr>
        <p:spPr>
          <a:xfrm rot="4917952">
            <a:off x="5393540" y="3310610"/>
            <a:ext cx="1676536" cy="2463185"/>
          </a:xfrm>
          <a:custGeom>
            <a:avLst/>
            <a:gdLst/>
            <a:ahLst/>
            <a:cxnLst/>
            <a:rect l="l" t="t" r="r" b="b"/>
            <a:pathLst>
              <a:path w="19467" h="23682" extrusionOk="0">
                <a:moveTo>
                  <a:pt x="9934" y="1"/>
                </a:moveTo>
                <a:cubicBezTo>
                  <a:pt x="9789" y="1"/>
                  <a:pt x="9639" y="10"/>
                  <a:pt x="9486" y="27"/>
                </a:cubicBezTo>
                <a:cubicBezTo>
                  <a:pt x="5983" y="524"/>
                  <a:pt x="4991" y="5748"/>
                  <a:pt x="3911" y="8549"/>
                </a:cubicBezTo>
                <a:cubicBezTo>
                  <a:pt x="2802" y="11701"/>
                  <a:pt x="1606" y="15116"/>
                  <a:pt x="1226" y="18531"/>
                </a:cubicBezTo>
                <a:cubicBezTo>
                  <a:pt x="0" y="20836"/>
                  <a:pt x="1956" y="23638"/>
                  <a:pt x="4524" y="23638"/>
                </a:cubicBezTo>
                <a:cubicBezTo>
                  <a:pt x="5422" y="23667"/>
                  <a:pt x="6328" y="23682"/>
                  <a:pt x="7237" y="23682"/>
                </a:cubicBezTo>
                <a:cubicBezTo>
                  <a:pt x="10019" y="23682"/>
                  <a:pt x="12835" y="23545"/>
                  <a:pt x="15585" y="23259"/>
                </a:cubicBezTo>
                <a:cubicBezTo>
                  <a:pt x="17658" y="23025"/>
                  <a:pt x="19467" y="21333"/>
                  <a:pt x="18737" y="19144"/>
                </a:cubicBezTo>
                <a:cubicBezTo>
                  <a:pt x="17658" y="15496"/>
                  <a:pt x="16928" y="11701"/>
                  <a:pt x="15585" y="8053"/>
                </a:cubicBezTo>
                <a:cubicBezTo>
                  <a:pt x="14631" y="5499"/>
                  <a:pt x="13595" y="1"/>
                  <a:pt x="993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" name="Google Shape;223;p20"/>
          <p:cNvSpPr txBox="1">
            <a:spLocks noGrp="1"/>
          </p:cNvSpPr>
          <p:nvPr>
            <p:ph type="ctrTitle"/>
          </p:nvPr>
        </p:nvSpPr>
        <p:spPr>
          <a:xfrm>
            <a:off x="415600" y="1859280"/>
            <a:ext cx="11360800" cy="139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6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MEMORY GAME</a:t>
            </a:r>
            <a:endParaRPr sz="6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24" name="Google Shape;224;p20"/>
          <p:cNvSpPr txBox="1">
            <a:spLocks noGrp="1"/>
          </p:cNvSpPr>
          <p:nvPr>
            <p:ph type="subTitle" idx="1"/>
          </p:nvPr>
        </p:nvSpPr>
        <p:spPr>
          <a:xfrm>
            <a:off x="3797400" y="4210633"/>
            <a:ext cx="4597200" cy="105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3200" b="1" i="1" dirty="0">
                <a:solidFill>
                  <a:srgbClr val="F492BB"/>
                </a:solidFill>
              </a:rPr>
              <a:t>Let’s Play!</a:t>
            </a:r>
            <a:endParaRPr sz="3200" b="1" i="1" dirty="0">
              <a:solidFill>
                <a:srgbClr val="F492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070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0"/>
          <p:cNvSpPr/>
          <p:nvPr/>
        </p:nvSpPr>
        <p:spPr>
          <a:xfrm rot="4917952">
            <a:off x="5393540" y="3310610"/>
            <a:ext cx="1676536" cy="2463185"/>
          </a:xfrm>
          <a:custGeom>
            <a:avLst/>
            <a:gdLst/>
            <a:ahLst/>
            <a:cxnLst/>
            <a:rect l="l" t="t" r="r" b="b"/>
            <a:pathLst>
              <a:path w="19467" h="23682" extrusionOk="0">
                <a:moveTo>
                  <a:pt x="9934" y="1"/>
                </a:moveTo>
                <a:cubicBezTo>
                  <a:pt x="9789" y="1"/>
                  <a:pt x="9639" y="10"/>
                  <a:pt x="9486" y="27"/>
                </a:cubicBezTo>
                <a:cubicBezTo>
                  <a:pt x="5983" y="524"/>
                  <a:pt x="4991" y="5748"/>
                  <a:pt x="3911" y="8549"/>
                </a:cubicBezTo>
                <a:cubicBezTo>
                  <a:pt x="2802" y="11701"/>
                  <a:pt x="1606" y="15116"/>
                  <a:pt x="1226" y="18531"/>
                </a:cubicBezTo>
                <a:cubicBezTo>
                  <a:pt x="0" y="20836"/>
                  <a:pt x="1956" y="23638"/>
                  <a:pt x="4524" y="23638"/>
                </a:cubicBezTo>
                <a:cubicBezTo>
                  <a:pt x="5422" y="23667"/>
                  <a:pt x="6328" y="23682"/>
                  <a:pt x="7237" y="23682"/>
                </a:cubicBezTo>
                <a:cubicBezTo>
                  <a:pt x="10019" y="23682"/>
                  <a:pt x="12835" y="23545"/>
                  <a:pt x="15585" y="23259"/>
                </a:cubicBezTo>
                <a:cubicBezTo>
                  <a:pt x="17658" y="23025"/>
                  <a:pt x="19467" y="21333"/>
                  <a:pt x="18737" y="19144"/>
                </a:cubicBezTo>
                <a:cubicBezTo>
                  <a:pt x="17658" y="15496"/>
                  <a:pt x="16928" y="11701"/>
                  <a:pt x="15585" y="8053"/>
                </a:cubicBezTo>
                <a:cubicBezTo>
                  <a:pt x="14631" y="5499"/>
                  <a:pt x="13595" y="1"/>
                  <a:pt x="993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" name="Google Shape;223;p20"/>
          <p:cNvSpPr txBox="1">
            <a:spLocks noGrp="1"/>
          </p:cNvSpPr>
          <p:nvPr>
            <p:ph type="ctrTitle"/>
          </p:nvPr>
        </p:nvSpPr>
        <p:spPr>
          <a:xfrm>
            <a:off x="415600" y="2209800"/>
            <a:ext cx="11360800" cy="139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MEMORY GAME</a:t>
            </a:r>
            <a:endParaRPr/>
          </a:p>
        </p:txBody>
      </p:sp>
      <p:sp>
        <p:nvSpPr>
          <p:cNvPr id="224" name="Google Shape;224;p20"/>
          <p:cNvSpPr txBox="1">
            <a:spLocks noGrp="1"/>
          </p:cNvSpPr>
          <p:nvPr>
            <p:ph type="subTitle" idx="1"/>
          </p:nvPr>
        </p:nvSpPr>
        <p:spPr>
          <a:xfrm>
            <a:off x="3797400" y="4210633"/>
            <a:ext cx="4597200" cy="105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Let’s Play!</a:t>
            </a: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Google Shape;224;p20"/>
          <p:cNvSpPr txBox="1">
            <a:spLocks/>
          </p:cNvSpPr>
          <p:nvPr/>
        </p:nvSpPr>
        <p:spPr>
          <a:xfrm>
            <a:off x="-11740" y="274719"/>
            <a:ext cx="12192000" cy="68902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Rules</a:t>
            </a:r>
          </a:p>
        </p:txBody>
      </p:sp>
      <p:sp>
        <p:nvSpPr>
          <p:cNvPr id="8" name="Google Shape;344;p29">
            <a:extLst>
              <a:ext uri="{FF2B5EF4-FFF2-40B4-BE49-F238E27FC236}">
                <a16:creationId xmlns:a16="http://schemas.microsoft.com/office/drawing/2014/main" id="{0B1DBA2D-49A8-45F6-9A7B-845DD6474771}"/>
              </a:ext>
            </a:extLst>
          </p:cNvPr>
          <p:cNvSpPr txBox="1"/>
          <p:nvPr/>
        </p:nvSpPr>
        <p:spPr>
          <a:xfrm>
            <a:off x="819523" y="954357"/>
            <a:ext cx="10552953" cy="489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12 numbers on the slide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</a:t>
            </a:r>
          </a:p>
          <a:p>
            <a:pPr marL="914400" marR="0" lvl="1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 pictures and 5 words behind the numbers.</a:t>
            </a:r>
          </a:p>
          <a:p>
            <a:pPr marL="914400" marR="0" lvl="1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 lucky stars with 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given points.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Each student c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hoose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2 numbers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and gets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 point for 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 </a:t>
            </a:r>
            <a:r>
              <a:rPr kumimoji="0" lang="vi-V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matc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 student asks the question, the whole class answers after each match.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Note: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  - Click the card or number to show a picture.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  - Click the heart to hide the picture.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8989" y="4488905"/>
            <a:ext cx="919006" cy="634748"/>
            <a:chOff x="726291" y="433889"/>
            <a:chExt cx="1809938" cy="1344161"/>
          </a:xfrm>
        </p:grpSpPr>
        <p:grpSp>
          <p:nvGrpSpPr>
            <p:cNvPr id="10" name="Google Shape;241;p23"/>
            <p:cNvGrpSpPr/>
            <p:nvPr/>
          </p:nvGrpSpPr>
          <p:grpSpPr>
            <a:xfrm>
              <a:off x="729669" y="433889"/>
              <a:ext cx="1806560" cy="1342526"/>
              <a:chOff x="729669" y="433889"/>
              <a:chExt cx="1806560" cy="1342526"/>
            </a:xfrm>
          </p:grpSpPr>
          <p:sp>
            <p:nvSpPr>
              <p:cNvPr id="47" name="Google Shape;242;p23"/>
              <p:cNvSpPr/>
              <p:nvPr/>
            </p:nvSpPr>
            <p:spPr>
              <a:xfrm rot="5400000">
                <a:off x="961686" y="201872"/>
                <a:ext cx="1342526" cy="1806560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Google Shape;243;p23"/>
              <p:cNvSpPr/>
              <p:nvPr/>
            </p:nvSpPr>
            <p:spPr>
              <a:xfrm>
                <a:off x="1251949" y="724152"/>
                <a:ext cx="762000" cy="762000"/>
              </a:xfrm>
              <a:prstGeom prst="ellipse">
                <a:avLst/>
              </a:pr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oogle Shape;661;p23"/>
            <p:cNvGrpSpPr/>
            <p:nvPr/>
          </p:nvGrpSpPr>
          <p:grpSpPr>
            <a:xfrm>
              <a:off x="726291" y="435583"/>
              <a:ext cx="1806665" cy="1342467"/>
              <a:chOff x="4758079" y="491318"/>
              <a:chExt cx="1668357" cy="1239810"/>
            </a:xfrm>
          </p:grpSpPr>
          <p:sp>
            <p:nvSpPr>
              <p:cNvPr id="12" name="Google Shape;662;p23"/>
              <p:cNvSpPr/>
              <p:nvPr/>
            </p:nvSpPr>
            <p:spPr>
              <a:xfrm rot="5400000">
                <a:off x="6295267" y="592459"/>
                <a:ext cx="75889" cy="71621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3884" extrusionOk="0">
                    <a:moveTo>
                      <a:pt x="2043" y="0"/>
                    </a:moveTo>
                    <a:cubicBezTo>
                      <a:pt x="1555" y="0"/>
                      <a:pt x="1072" y="192"/>
                      <a:pt x="730" y="534"/>
                    </a:cubicBezTo>
                    <a:lnTo>
                      <a:pt x="730" y="680"/>
                    </a:lnTo>
                    <a:cubicBezTo>
                      <a:pt x="1" y="1264"/>
                      <a:pt x="1" y="2606"/>
                      <a:pt x="730" y="3219"/>
                    </a:cubicBezTo>
                    <a:lnTo>
                      <a:pt x="730" y="3336"/>
                    </a:lnTo>
                    <a:cubicBezTo>
                      <a:pt x="1121" y="3669"/>
                      <a:pt x="1643" y="3883"/>
                      <a:pt x="2165" y="3883"/>
                    </a:cubicBezTo>
                    <a:cubicBezTo>
                      <a:pt x="2422" y="3883"/>
                      <a:pt x="2678" y="3831"/>
                      <a:pt x="2919" y="3716"/>
                    </a:cubicBezTo>
                    <a:cubicBezTo>
                      <a:pt x="3503" y="3453"/>
                      <a:pt x="4116" y="2723"/>
                      <a:pt x="3999" y="1877"/>
                    </a:cubicBezTo>
                    <a:cubicBezTo>
                      <a:pt x="3999" y="1264"/>
                      <a:pt x="3649" y="680"/>
                      <a:pt x="3036" y="301"/>
                    </a:cubicBezTo>
                    <a:cubicBezTo>
                      <a:pt x="2734" y="96"/>
                      <a:pt x="2387" y="0"/>
                      <a:pt x="2043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Google Shape;663;p23"/>
              <p:cNvSpPr/>
              <p:nvPr/>
            </p:nvSpPr>
            <p:spPr>
              <a:xfrm rot="5400000">
                <a:off x="6147117" y="553190"/>
                <a:ext cx="35529" cy="29080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77" extrusionOk="0">
                    <a:moveTo>
                      <a:pt x="964" y="0"/>
                    </a:moveTo>
                    <a:cubicBezTo>
                      <a:pt x="1" y="0"/>
                      <a:pt x="1" y="1576"/>
                      <a:pt x="964" y="1576"/>
                    </a:cubicBezTo>
                    <a:cubicBezTo>
                      <a:pt x="1927" y="1576"/>
                      <a:pt x="1927" y="0"/>
                      <a:pt x="964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4" name="Google Shape;664;p23"/>
              <p:cNvGrpSpPr/>
              <p:nvPr/>
            </p:nvGrpSpPr>
            <p:grpSpPr>
              <a:xfrm rot="5400000">
                <a:off x="4972353" y="277044"/>
                <a:ext cx="1239810" cy="1668357"/>
                <a:chOff x="1061801" y="1472294"/>
                <a:chExt cx="1681098" cy="2261871"/>
              </a:xfrm>
            </p:grpSpPr>
            <p:sp>
              <p:nvSpPr>
                <p:cNvPr id="40" name="Google Shape;665;p23"/>
                <p:cNvSpPr/>
                <p:nvPr/>
              </p:nvSpPr>
              <p:spPr>
                <a:xfrm>
                  <a:off x="1061801" y="1472294"/>
                  <a:ext cx="1681098" cy="2261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44" h="90475" extrusionOk="0">
                      <a:moveTo>
                        <a:pt x="2452" y="0"/>
                      </a:moveTo>
                      <a:cubicBezTo>
                        <a:pt x="1109" y="0"/>
                        <a:pt x="0" y="1109"/>
                        <a:pt x="0" y="2452"/>
                      </a:cubicBezTo>
                      <a:lnTo>
                        <a:pt x="0" y="88052"/>
                      </a:lnTo>
                      <a:cubicBezTo>
                        <a:pt x="0" y="89395"/>
                        <a:pt x="1109" y="90474"/>
                        <a:pt x="2452" y="90474"/>
                      </a:cubicBezTo>
                      <a:lnTo>
                        <a:pt x="64821" y="90474"/>
                      </a:lnTo>
                      <a:cubicBezTo>
                        <a:pt x="66163" y="90474"/>
                        <a:pt x="67243" y="89395"/>
                        <a:pt x="67243" y="88052"/>
                      </a:cubicBezTo>
                      <a:lnTo>
                        <a:pt x="67243" y="2452"/>
                      </a:lnTo>
                      <a:cubicBezTo>
                        <a:pt x="67243" y="1109"/>
                        <a:pt x="66163" y="0"/>
                        <a:pt x="6482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18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Google Shape;666;p23"/>
                <p:cNvSpPr/>
                <p:nvPr/>
              </p:nvSpPr>
              <p:spPr>
                <a:xfrm>
                  <a:off x="1238375" y="1837088"/>
                  <a:ext cx="81725" cy="6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" h="2570" extrusionOk="0">
                      <a:moveTo>
                        <a:pt x="1693" y="1"/>
                      </a:moveTo>
                      <a:cubicBezTo>
                        <a:pt x="0" y="1"/>
                        <a:pt x="0" y="2569"/>
                        <a:pt x="1693" y="2569"/>
                      </a:cubicBezTo>
                      <a:cubicBezTo>
                        <a:pt x="3269" y="2569"/>
                        <a:pt x="3269" y="1"/>
                        <a:pt x="169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Google Shape;667;p23"/>
                <p:cNvSpPr/>
                <p:nvPr/>
              </p:nvSpPr>
              <p:spPr>
                <a:xfrm>
                  <a:off x="2600225" y="2889763"/>
                  <a:ext cx="85025" cy="7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" h="3156" extrusionOk="0">
                      <a:moveTo>
                        <a:pt x="1697" y="1"/>
                      </a:moveTo>
                      <a:cubicBezTo>
                        <a:pt x="847" y="1"/>
                        <a:pt x="0" y="519"/>
                        <a:pt x="132" y="1555"/>
                      </a:cubicBezTo>
                      <a:lnTo>
                        <a:pt x="132" y="1672"/>
                      </a:lnTo>
                      <a:cubicBezTo>
                        <a:pt x="28" y="2654"/>
                        <a:pt x="681" y="3156"/>
                        <a:pt x="1420" y="3156"/>
                      </a:cubicBezTo>
                      <a:cubicBezTo>
                        <a:pt x="1515" y="3156"/>
                        <a:pt x="1611" y="3148"/>
                        <a:pt x="1708" y="3131"/>
                      </a:cubicBezTo>
                      <a:cubicBezTo>
                        <a:pt x="1804" y="3148"/>
                        <a:pt x="1901" y="3156"/>
                        <a:pt x="1996" y="3156"/>
                      </a:cubicBezTo>
                      <a:cubicBezTo>
                        <a:pt x="2734" y="3156"/>
                        <a:pt x="3387" y="2654"/>
                        <a:pt x="3284" y="1672"/>
                      </a:cubicBezTo>
                      <a:lnTo>
                        <a:pt x="3284" y="1555"/>
                      </a:lnTo>
                      <a:cubicBezTo>
                        <a:pt x="3400" y="519"/>
                        <a:pt x="2547" y="1"/>
                        <a:pt x="1697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Google Shape;668;p23"/>
                <p:cNvSpPr/>
                <p:nvPr/>
              </p:nvSpPr>
              <p:spPr>
                <a:xfrm>
                  <a:off x="2499900" y="3074013"/>
                  <a:ext cx="36500" cy="3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248" extrusionOk="0">
                      <a:moveTo>
                        <a:pt x="477" y="0"/>
                      </a:moveTo>
                      <a:cubicBezTo>
                        <a:pt x="179" y="0"/>
                        <a:pt x="0" y="329"/>
                        <a:pt x="0" y="635"/>
                      </a:cubicBezTo>
                      <a:cubicBezTo>
                        <a:pt x="0" y="868"/>
                        <a:pt x="234" y="1248"/>
                        <a:pt x="613" y="1248"/>
                      </a:cubicBezTo>
                      <a:lnTo>
                        <a:pt x="847" y="1248"/>
                      </a:lnTo>
                      <a:cubicBezTo>
                        <a:pt x="1226" y="1131"/>
                        <a:pt x="1460" y="1014"/>
                        <a:pt x="1460" y="635"/>
                      </a:cubicBezTo>
                      <a:cubicBezTo>
                        <a:pt x="1460" y="285"/>
                        <a:pt x="1226" y="22"/>
                        <a:pt x="847" y="22"/>
                      </a:cubicBezTo>
                      <a:lnTo>
                        <a:pt x="613" y="22"/>
                      </a:lnTo>
                      <a:cubicBezTo>
                        <a:pt x="566" y="7"/>
                        <a:pt x="520" y="0"/>
                        <a:pt x="477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Google Shape;669;p23"/>
                <p:cNvSpPr/>
                <p:nvPr/>
              </p:nvSpPr>
              <p:spPr>
                <a:xfrm>
                  <a:off x="2624675" y="3305838"/>
                  <a:ext cx="518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577" extrusionOk="0">
                      <a:moveTo>
                        <a:pt x="963" y="1"/>
                      </a:moveTo>
                      <a:cubicBezTo>
                        <a:pt x="0" y="1"/>
                        <a:pt x="0" y="1577"/>
                        <a:pt x="963" y="1577"/>
                      </a:cubicBezTo>
                      <a:cubicBezTo>
                        <a:pt x="2072" y="1577"/>
                        <a:pt x="2072" y="1"/>
                        <a:pt x="96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Google Shape;670;p23"/>
                <p:cNvSpPr/>
                <p:nvPr/>
              </p:nvSpPr>
              <p:spPr>
                <a:xfrm>
                  <a:off x="2311650" y="3399963"/>
                  <a:ext cx="48175" cy="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595" extrusionOk="0">
                      <a:moveTo>
                        <a:pt x="847" y="1"/>
                      </a:moveTo>
                      <a:cubicBezTo>
                        <a:pt x="468" y="1"/>
                        <a:pt x="1" y="380"/>
                        <a:pt x="1" y="847"/>
                      </a:cubicBezTo>
                      <a:cubicBezTo>
                        <a:pt x="117" y="1226"/>
                        <a:pt x="351" y="1577"/>
                        <a:pt x="847" y="1577"/>
                      </a:cubicBezTo>
                      <a:lnTo>
                        <a:pt x="1081" y="1577"/>
                      </a:lnTo>
                      <a:cubicBezTo>
                        <a:pt x="1133" y="1589"/>
                        <a:pt x="1185" y="1595"/>
                        <a:pt x="1234" y="1595"/>
                      </a:cubicBezTo>
                      <a:cubicBezTo>
                        <a:pt x="1647" y="1595"/>
                        <a:pt x="1927" y="1186"/>
                        <a:pt x="1927" y="847"/>
                      </a:cubicBezTo>
                      <a:cubicBezTo>
                        <a:pt x="1927" y="380"/>
                        <a:pt x="1577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Google Shape;671;p23"/>
                <p:cNvSpPr/>
                <p:nvPr/>
              </p:nvSpPr>
              <p:spPr>
                <a:xfrm>
                  <a:off x="1165400" y="2737463"/>
                  <a:ext cx="54750" cy="4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1694" extrusionOk="0">
                      <a:moveTo>
                        <a:pt x="1081" y="0"/>
                      </a:moveTo>
                      <a:cubicBezTo>
                        <a:pt x="1" y="0"/>
                        <a:pt x="1" y="1693"/>
                        <a:pt x="1081" y="1693"/>
                      </a:cubicBezTo>
                      <a:cubicBezTo>
                        <a:pt x="2190" y="1693"/>
                        <a:pt x="2190" y="0"/>
                        <a:pt x="108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" name="Google Shape;672;p23"/>
              <p:cNvSpPr/>
              <p:nvPr/>
            </p:nvSpPr>
            <p:spPr>
              <a:xfrm rot="5400000">
                <a:off x="6348667" y="1102332"/>
                <a:ext cx="47384" cy="36069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956" extrusionOk="0">
                    <a:moveTo>
                      <a:pt x="1227" y="1"/>
                    </a:moveTo>
                    <a:cubicBezTo>
                      <a:pt x="1" y="1"/>
                      <a:pt x="1" y="1956"/>
                      <a:pt x="1227" y="1956"/>
                    </a:cubicBezTo>
                    <a:cubicBezTo>
                      <a:pt x="2569" y="1956"/>
                      <a:pt x="2569" y="1"/>
                      <a:pt x="122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Google Shape;674;p23"/>
              <p:cNvSpPr/>
              <p:nvPr/>
            </p:nvSpPr>
            <p:spPr>
              <a:xfrm rot="-329463">
                <a:off x="4777659" y="1232215"/>
                <a:ext cx="754062" cy="463875"/>
              </a:xfrm>
              <a:custGeom>
                <a:avLst/>
                <a:gdLst/>
                <a:ahLst/>
                <a:cxnLst/>
                <a:rect l="l" t="t" r="r" b="b"/>
                <a:pathLst>
                  <a:path w="49849" h="30661" extrusionOk="0">
                    <a:moveTo>
                      <a:pt x="12725" y="0"/>
                    </a:moveTo>
                    <a:cubicBezTo>
                      <a:pt x="11040" y="0"/>
                      <a:pt x="9311" y="548"/>
                      <a:pt x="7793" y="1452"/>
                    </a:cubicBezTo>
                    <a:cubicBezTo>
                      <a:pt x="4612" y="3408"/>
                      <a:pt x="2686" y="6210"/>
                      <a:pt x="847" y="9362"/>
                    </a:cubicBezTo>
                    <a:cubicBezTo>
                      <a:pt x="117" y="10587"/>
                      <a:pt x="730" y="11901"/>
                      <a:pt x="1693" y="12397"/>
                    </a:cubicBezTo>
                    <a:cubicBezTo>
                      <a:pt x="730" y="14965"/>
                      <a:pt x="234" y="17738"/>
                      <a:pt x="117" y="19927"/>
                    </a:cubicBezTo>
                    <a:cubicBezTo>
                      <a:pt x="1" y="23225"/>
                      <a:pt x="730" y="26873"/>
                      <a:pt x="4145" y="28099"/>
                    </a:cubicBezTo>
                    <a:cubicBezTo>
                      <a:pt x="7297" y="29178"/>
                      <a:pt x="11675" y="28945"/>
                      <a:pt x="15089" y="29062"/>
                    </a:cubicBezTo>
                    <a:cubicBezTo>
                      <a:pt x="22006" y="29558"/>
                      <a:pt x="29069" y="30025"/>
                      <a:pt x="35986" y="30404"/>
                    </a:cubicBezTo>
                    <a:cubicBezTo>
                      <a:pt x="37380" y="30516"/>
                      <a:pt x="38861" y="30661"/>
                      <a:pt x="40332" y="30661"/>
                    </a:cubicBezTo>
                    <a:cubicBezTo>
                      <a:pt x="41942" y="30661"/>
                      <a:pt x="43541" y="30487"/>
                      <a:pt x="45004" y="29908"/>
                    </a:cubicBezTo>
                    <a:cubicBezTo>
                      <a:pt x="47923" y="28828"/>
                      <a:pt x="49849" y="26143"/>
                      <a:pt x="49732" y="22991"/>
                    </a:cubicBezTo>
                    <a:cubicBezTo>
                      <a:pt x="49615" y="20073"/>
                      <a:pt x="47543" y="18000"/>
                      <a:pt x="44742" y="17504"/>
                    </a:cubicBezTo>
                    <a:cubicBezTo>
                      <a:pt x="44226" y="17422"/>
                      <a:pt x="43593" y="17339"/>
                      <a:pt x="42967" y="17339"/>
                    </a:cubicBezTo>
                    <a:cubicBezTo>
                      <a:pt x="42708" y="17339"/>
                      <a:pt x="42450" y="17353"/>
                      <a:pt x="42202" y="17388"/>
                    </a:cubicBezTo>
                    <a:cubicBezTo>
                      <a:pt x="42086" y="17504"/>
                      <a:pt x="41969" y="17504"/>
                      <a:pt x="41823" y="17504"/>
                    </a:cubicBezTo>
                    <a:cubicBezTo>
                      <a:pt x="41356" y="16541"/>
                      <a:pt x="41356" y="15315"/>
                      <a:pt x="40977" y="14236"/>
                    </a:cubicBezTo>
                    <a:cubicBezTo>
                      <a:pt x="40080" y="11164"/>
                      <a:pt x="37386" y="9688"/>
                      <a:pt x="34262" y="9688"/>
                    </a:cubicBezTo>
                    <a:cubicBezTo>
                      <a:pt x="34031" y="9688"/>
                      <a:pt x="33798" y="9696"/>
                      <a:pt x="33564" y="9712"/>
                    </a:cubicBezTo>
                    <a:cubicBezTo>
                      <a:pt x="30528" y="9975"/>
                      <a:pt x="27960" y="11434"/>
                      <a:pt x="25187" y="12397"/>
                    </a:cubicBezTo>
                    <a:cubicBezTo>
                      <a:pt x="24497" y="12661"/>
                      <a:pt x="23468" y="13024"/>
                      <a:pt x="22582" y="13024"/>
                    </a:cubicBezTo>
                    <a:cubicBezTo>
                      <a:pt x="22193" y="13024"/>
                      <a:pt x="21833" y="12954"/>
                      <a:pt x="21539" y="12776"/>
                    </a:cubicBezTo>
                    <a:cubicBezTo>
                      <a:pt x="20664" y="12280"/>
                      <a:pt x="20664" y="10704"/>
                      <a:pt x="20547" y="9858"/>
                    </a:cubicBezTo>
                    <a:cubicBezTo>
                      <a:pt x="20080" y="6939"/>
                      <a:pt x="19701" y="4021"/>
                      <a:pt x="17395" y="1832"/>
                    </a:cubicBezTo>
                    <a:cubicBezTo>
                      <a:pt x="16053" y="548"/>
                      <a:pt x="14411" y="0"/>
                      <a:pt x="12725" y="0"/>
                    </a:cubicBezTo>
                    <a:close/>
                  </a:path>
                </a:pathLst>
              </a:cu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7" name="Google Shape;675;p23"/>
              <p:cNvGrpSpPr/>
              <p:nvPr/>
            </p:nvGrpSpPr>
            <p:grpSpPr>
              <a:xfrm>
                <a:off x="4793932" y="552271"/>
                <a:ext cx="1599965" cy="127297"/>
                <a:chOff x="577993" y="361925"/>
                <a:chExt cx="8113413" cy="645849"/>
              </a:xfrm>
            </p:grpSpPr>
            <p:sp>
              <p:nvSpPr>
                <p:cNvPr id="32" name="Google Shape;676;p23"/>
                <p:cNvSpPr/>
                <p:nvPr/>
              </p:nvSpPr>
              <p:spPr>
                <a:xfrm rot="5400000">
                  <a:off x="627295" y="537738"/>
                  <a:ext cx="337569" cy="20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2949" extrusionOk="0">
                      <a:moveTo>
                        <a:pt x="2540" y="0"/>
                      </a:moveTo>
                      <a:cubicBezTo>
                        <a:pt x="1226" y="0"/>
                        <a:pt x="117" y="1110"/>
                        <a:pt x="1" y="2423"/>
                      </a:cubicBezTo>
                      <a:cubicBezTo>
                        <a:pt x="1" y="2554"/>
                        <a:pt x="88" y="2620"/>
                        <a:pt x="176" y="2620"/>
                      </a:cubicBezTo>
                      <a:cubicBezTo>
                        <a:pt x="263" y="2620"/>
                        <a:pt x="351" y="2554"/>
                        <a:pt x="351" y="2423"/>
                      </a:cubicBezTo>
                      <a:cubicBezTo>
                        <a:pt x="489" y="1513"/>
                        <a:pt x="1251" y="604"/>
                        <a:pt x="2245" y="604"/>
                      </a:cubicBezTo>
                      <a:cubicBezTo>
                        <a:pt x="2304" y="604"/>
                        <a:pt x="2363" y="607"/>
                        <a:pt x="2423" y="613"/>
                      </a:cubicBezTo>
                      <a:cubicBezTo>
                        <a:pt x="3532" y="730"/>
                        <a:pt x="4262" y="1693"/>
                        <a:pt x="4262" y="2686"/>
                      </a:cubicBezTo>
                      <a:cubicBezTo>
                        <a:pt x="4262" y="2861"/>
                        <a:pt x="4415" y="2948"/>
                        <a:pt x="4568" y="2948"/>
                      </a:cubicBezTo>
                      <a:cubicBezTo>
                        <a:pt x="4721" y="2948"/>
                        <a:pt x="4875" y="2861"/>
                        <a:pt x="4875" y="2686"/>
                      </a:cubicBezTo>
                      <a:cubicBezTo>
                        <a:pt x="4875" y="1343"/>
                        <a:pt x="3882" y="117"/>
                        <a:pt x="2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Google Shape;677;p23"/>
                <p:cNvSpPr/>
                <p:nvPr/>
              </p:nvSpPr>
              <p:spPr>
                <a:xfrm rot="5400000">
                  <a:off x="477137" y="723489"/>
                  <a:ext cx="385141" cy="183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" h="2649" extrusionOk="0">
                      <a:moveTo>
                        <a:pt x="5217" y="1"/>
                      </a:moveTo>
                      <a:cubicBezTo>
                        <a:pt x="5140" y="1"/>
                        <a:pt x="5060" y="29"/>
                        <a:pt x="4991" y="98"/>
                      </a:cubicBezTo>
                      <a:cubicBezTo>
                        <a:pt x="4495" y="944"/>
                        <a:pt x="3882" y="1790"/>
                        <a:pt x="2802" y="2170"/>
                      </a:cubicBezTo>
                      <a:cubicBezTo>
                        <a:pt x="2664" y="2199"/>
                        <a:pt x="2521" y="2213"/>
                        <a:pt x="2379" y="2213"/>
                      </a:cubicBezTo>
                      <a:cubicBezTo>
                        <a:pt x="1379" y="2213"/>
                        <a:pt x="351" y="1520"/>
                        <a:pt x="351" y="448"/>
                      </a:cubicBezTo>
                      <a:cubicBezTo>
                        <a:pt x="424" y="331"/>
                        <a:pt x="365" y="273"/>
                        <a:pt x="289" y="273"/>
                      </a:cubicBezTo>
                      <a:cubicBezTo>
                        <a:pt x="212" y="273"/>
                        <a:pt x="117" y="331"/>
                        <a:pt x="117" y="448"/>
                      </a:cubicBezTo>
                      <a:cubicBezTo>
                        <a:pt x="0" y="1557"/>
                        <a:pt x="964" y="2520"/>
                        <a:pt x="2073" y="2637"/>
                      </a:cubicBezTo>
                      <a:cubicBezTo>
                        <a:pt x="2152" y="2645"/>
                        <a:pt x="2231" y="2649"/>
                        <a:pt x="2310" y="2649"/>
                      </a:cubicBezTo>
                      <a:cubicBezTo>
                        <a:pt x="3661" y="2649"/>
                        <a:pt x="4768" y="1490"/>
                        <a:pt x="5458" y="331"/>
                      </a:cubicBezTo>
                      <a:cubicBezTo>
                        <a:pt x="5561" y="166"/>
                        <a:pt x="5402" y="1"/>
                        <a:pt x="521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Google Shape;678;p23"/>
                <p:cNvSpPr/>
                <p:nvPr/>
              </p:nvSpPr>
              <p:spPr>
                <a:xfrm rot="5400000">
                  <a:off x="8452683" y="434528"/>
                  <a:ext cx="308209" cy="16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" h="2444" extrusionOk="0">
                      <a:moveTo>
                        <a:pt x="4256" y="1"/>
                      </a:moveTo>
                      <a:cubicBezTo>
                        <a:pt x="4193" y="1"/>
                        <a:pt x="4126" y="41"/>
                        <a:pt x="4071" y="141"/>
                      </a:cubicBezTo>
                      <a:cubicBezTo>
                        <a:pt x="3720" y="987"/>
                        <a:pt x="3487" y="1600"/>
                        <a:pt x="2611" y="1833"/>
                      </a:cubicBezTo>
                      <a:cubicBezTo>
                        <a:pt x="2271" y="2010"/>
                        <a:pt x="1905" y="2105"/>
                        <a:pt x="1538" y="2105"/>
                      </a:cubicBezTo>
                      <a:cubicBezTo>
                        <a:pt x="1118" y="2105"/>
                        <a:pt x="695" y="1981"/>
                        <a:pt x="306" y="1717"/>
                      </a:cubicBezTo>
                      <a:cubicBezTo>
                        <a:pt x="284" y="1694"/>
                        <a:pt x="257" y="1685"/>
                        <a:pt x="230" y="1685"/>
                      </a:cubicBezTo>
                      <a:cubicBezTo>
                        <a:pt x="117" y="1685"/>
                        <a:pt x="0" y="1856"/>
                        <a:pt x="189" y="1950"/>
                      </a:cubicBezTo>
                      <a:cubicBezTo>
                        <a:pt x="597" y="2287"/>
                        <a:pt x="1149" y="2443"/>
                        <a:pt x="1721" y="2443"/>
                      </a:cubicBezTo>
                      <a:cubicBezTo>
                        <a:pt x="3034" y="2443"/>
                        <a:pt x="4450" y="1619"/>
                        <a:pt x="4450" y="257"/>
                      </a:cubicBezTo>
                      <a:cubicBezTo>
                        <a:pt x="4450" y="112"/>
                        <a:pt x="4360" y="1"/>
                        <a:pt x="42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Google Shape;679;p23"/>
                <p:cNvSpPr/>
                <p:nvPr/>
              </p:nvSpPr>
              <p:spPr>
                <a:xfrm rot="5400000">
                  <a:off x="8331158" y="520946"/>
                  <a:ext cx="308002" cy="192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8" h="2779" extrusionOk="0">
                      <a:moveTo>
                        <a:pt x="4152" y="0"/>
                      </a:moveTo>
                      <a:cubicBezTo>
                        <a:pt x="4069" y="0"/>
                        <a:pt x="3996" y="38"/>
                        <a:pt x="3996" y="128"/>
                      </a:cubicBezTo>
                      <a:cubicBezTo>
                        <a:pt x="3707" y="1525"/>
                        <a:pt x="2405" y="2444"/>
                        <a:pt x="1072" y="2444"/>
                      </a:cubicBezTo>
                      <a:cubicBezTo>
                        <a:pt x="790" y="2444"/>
                        <a:pt x="507" y="2403"/>
                        <a:pt x="231" y="2316"/>
                      </a:cubicBezTo>
                      <a:cubicBezTo>
                        <a:pt x="198" y="2300"/>
                        <a:pt x="169" y="2293"/>
                        <a:pt x="145" y="2293"/>
                      </a:cubicBezTo>
                      <a:cubicBezTo>
                        <a:pt x="0" y="2293"/>
                        <a:pt x="15" y="2550"/>
                        <a:pt x="115" y="2550"/>
                      </a:cubicBezTo>
                      <a:cubicBezTo>
                        <a:pt x="501" y="2706"/>
                        <a:pt x="904" y="2779"/>
                        <a:pt x="1302" y="2779"/>
                      </a:cubicBezTo>
                      <a:cubicBezTo>
                        <a:pt x="2770" y="2779"/>
                        <a:pt x="4169" y="1783"/>
                        <a:pt x="4376" y="244"/>
                      </a:cubicBezTo>
                      <a:cubicBezTo>
                        <a:pt x="4448" y="100"/>
                        <a:pt x="4286" y="0"/>
                        <a:pt x="41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Google Shape;680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Google Shape;681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Google Shape;682;p23"/>
                <p:cNvSpPr/>
                <p:nvPr/>
              </p:nvSpPr>
              <p:spPr>
                <a:xfrm rot="5400000">
                  <a:off x="4598187" y="383633"/>
                  <a:ext cx="269086" cy="293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6" h="4245" extrusionOk="0">
                      <a:moveTo>
                        <a:pt x="1580" y="614"/>
                      </a:moveTo>
                      <a:cubicBezTo>
                        <a:pt x="2047" y="964"/>
                        <a:pt x="2543" y="1226"/>
                        <a:pt x="2893" y="1577"/>
                      </a:cubicBezTo>
                      <a:cubicBezTo>
                        <a:pt x="3623" y="2190"/>
                        <a:pt x="3389" y="2306"/>
                        <a:pt x="2776" y="2802"/>
                      </a:cubicBezTo>
                      <a:cubicBezTo>
                        <a:pt x="2660" y="3036"/>
                        <a:pt x="2426" y="3269"/>
                        <a:pt x="2309" y="3532"/>
                      </a:cubicBezTo>
                      <a:cubicBezTo>
                        <a:pt x="1813" y="3153"/>
                        <a:pt x="1317" y="2686"/>
                        <a:pt x="850" y="2306"/>
                      </a:cubicBezTo>
                      <a:lnTo>
                        <a:pt x="850" y="2190"/>
                      </a:lnTo>
                      <a:cubicBezTo>
                        <a:pt x="1084" y="1693"/>
                        <a:pt x="1317" y="1226"/>
                        <a:pt x="1580" y="614"/>
                      </a:cubicBezTo>
                      <a:close/>
                      <a:moveTo>
                        <a:pt x="1580" y="1"/>
                      </a:moveTo>
                      <a:cubicBezTo>
                        <a:pt x="1580" y="1"/>
                        <a:pt x="1317" y="1"/>
                        <a:pt x="1317" y="117"/>
                      </a:cubicBezTo>
                      <a:cubicBezTo>
                        <a:pt x="967" y="730"/>
                        <a:pt x="704" y="1343"/>
                        <a:pt x="471" y="1956"/>
                      </a:cubicBezTo>
                      <a:cubicBezTo>
                        <a:pt x="354" y="1956"/>
                        <a:pt x="354" y="1956"/>
                        <a:pt x="354" y="1810"/>
                      </a:cubicBezTo>
                      <a:cubicBezTo>
                        <a:pt x="334" y="1790"/>
                        <a:pt x="309" y="1781"/>
                        <a:pt x="282" y="1781"/>
                      </a:cubicBezTo>
                      <a:cubicBezTo>
                        <a:pt x="158" y="1781"/>
                        <a:pt x="0" y="1977"/>
                        <a:pt x="120" y="2073"/>
                      </a:cubicBezTo>
                      <a:cubicBezTo>
                        <a:pt x="850" y="2802"/>
                        <a:pt x="1580" y="3415"/>
                        <a:pt x="2309" y="4145"/>
                      </a:cubicBezTo>
                      <a:cubicBezTo>
                        <a:pt x="2345" y="4216"/>
                        <a:pt x="2402" y="4244"/>
                        <a:pt x="2462" y="4244"/>
                      </a:cubicBezTo>
                      <a:cubicBezTo>
                        <a:pt x="2596" y="4244"/>
                        <a:pt x="2741" y="4100"/>
                        <a:pt x="2660" y="3999"/>
                      </a:cubicBezTo>
                      <a:cubicBezTo>
                        <a:pt x="2543" y="3269"/>
                        <a:pt x="3885" y="2919"/>
                        <a:pt x="3885" y="2190"/>
                      </a:cubicBezTo>
                      <a:cubicBezTo>
                        <a:pt x="3885" y="1810"/>
                        <a:pt x="3623" y="1577"/>
                        <a:pt x="3389" y="1343"/>
                      </a:cubicBezTo>
                      <a:cubicBezTo>
                        <a:pt x="2776" y="847"/>
                        <a:pt x="2163" y="497"/>
                        <a:pt x="158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Google Shape;683;p23"/>
                <p:cNvSpPr/>
                <p:nvPr/>
              </p:nvSpPr>
              <p:spPr>
                <a:xfrm rot="5400000">
                  <a:off x="1832814" y="453848"/>
                  <a:ext cx="260777" cy="194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803" extrusionOk="0">
                      <a:moveTo>
                        <a:pt x="1956" y="1"/>
                      </a:moveTo>
                      <a:cubicBezTo>
                        <a:pt x="1" y="1"/>
                        <a:pt x="1" y="2803"/>
                        <a:pt x="1956" y="2803"/>
                      </a:cubicBezTo>
                      <a:cubicBezTo>
                        <a:pt x="3766" y="2803"/>
                        <a:pt x="3766" y="1"/>
                        <a:pt x="19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" name="Google Shape;684;p23"/>
              <p:cNvGrpSpPr/>
              <p:nvPr/>
            </p:nvGrpSpPr>
            <p:grpSpPr>
              <a:xfrm rot="10800000" flipH="1">
                <a:off x="4808467" y="1510551"/>
                <a:ext cx="1405845" cy="144058"/>
                <a:chOff x="534139" y="3973345"/>
                <a:chExt cx="7652940" cy="784202"/>
              </a:xfrm>
            </p:grpSpPr>
            <p:sp>
              <p:nvSpPr>
                <p:cNvPr id="27" name="Google Shape;685;p23"/>
                <p:cNvSpPr/>
                <p:nvPr/>
              </p:nvSpPr>
              <p:spPr>
                <a:xfrm rot="5400000">
                  <a:off x="1160342" y="4037538"/>
                  <a:ext cx="337569" cy="110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15921" extrusionOk="0">
                      <a:moveTo>
                        <a:pt x="2549" y="0"/>
                      </a:moveTo>
                      <a:cubicBezTo>
                        <a:pt x="2291" y="0"/>
                        <a:pt x="2127" y="286"/>
                        <a:pt x="2306" y="555"/>
                      </a:cubicBezTo>
                      <a:cubicBezTo>
                        <a:pt x="2686" y="1051"/>
                        <a:pt x="3882" y="2014"/>
                        <a:pt x="3765" y="2627"/>
                      </a:cubicBezTo>
                      <a:cubicBezTo>
                        <a:pt x="3532" y="3123"/>
                        <a:pt x="1839" y="3619"/>
                        <a:pt x="1226" y="3736"/>
                      </a:cubicBezTo>
                      <a:cubicBezTo>
                        <a:pt x="1110" y="3853"/>
                        <a:pt x="964" y="4086"/>
                        <a:pt x="1110" y="4349"/>
                      </a:cubicBezTo>
                      <a:cubicBezTo>
                        <a:pt x="1576" y="4699"/>
                        <a:pt x="3532" y="6042"/>
                        <a:pt x="3649" y="6655"/>
                      </a:cubicBezTo>
                      <a:cubicBezTo>
                        <a:pt x="3765" y="7618"/>
                        <a:pt x="2306" y="7851"/>
                        <a:pt x="1343" y="8231"/>
                      </a:cubicBezTo>
                      <a:cubicBezTo>
                        <a:pt x="1110" y="8231"/>
                        <a:pt x="1110" y="8581"/>
                        <a:pt x="1226" y="8727"/>
                      </a:cubicBezTo>
                      <a:cubicBezTo>
                        <a:pt x="1693" y="9194"/>
                        <a:pt x="3415" y="10916"/>
                        <a:pt x="3298" y="11499"/>
                      </a:cubicBezTo>
                      <a:cubicBezTo>
                        <a:pt x="3298" y="11996"/>
                        <a:pt x="730" y="12375"/>
                        <a:pt x="234" y="12608"/>
                      </a:cubicBezTo>
                      <a:cubicBezTo>
                        <a:pt x="0" y="12608"/>
                        <a:pt x="0" y="12842"/>
                        <a:pt x="117" y="12959"/>
                      </a:cubicBezTo>
                      <a:cubicBezTo>
                        <a:pt x="847" y="13951"/>
                        <a:pt x="1576" y="14914"/>
                        <a:pt x="2423" y="15877"/>
                      </a:cubicBezTo>
                      <a:cubicBezTo>
                        <a:pt x="2453" y="15908"/>
                        <a:pt x="2487" y="15920"/>
                        <a:pt x="2521" y="15920"/>
                      </a:cubicBezTo>
                      <a:cubicBezTo>
                        <a:pt x="2651" y="15920"/>
                        <a:pt x="2778" y="15736"/>
                        <a:pt x="2686" y="15644"/>
                      </a:cubicBezTo>
                      <a:cubicBezTo>
                        <a:pt x="2306" y="15031"/>
                        <a:pt x="847" y="13572"/>
                        <a:pt x="1226" y="12842"/>
                      </a:cubicBezTo>
                      <a:cubicBezTo>
                        <a:pt x="1343" y="12492"/>
                        <a:pt x="3765" y="12112"/>
                        <a:pt x="4262" y="11996"/>
                      </a:cubicBezTo>
                      <a:cubicBezTo>
                        <a:pt x="4378" y="11996"/>
                        <a:pt x="4495" y="11762"/>
                        <a:pt x="4378" y="11499"/>
                      </a:cubicBezTo>
                      <a:cubicBezTo>
                        <a:pt x="3882" y="11032"/>
                        <a:pt x="1956" y="9311"/>
                        <a:pt x="2189" y="8581"/>
                      </a:cubicBezTo>
                      <a:cubicBezTo>
                        <a:pt x="2189" y="8347"/>
                        <a:pt x="4378" y="7384"/>
                        <a:pt x="4612" y="7268"/>
                      </a:cubicBezTo>
                      <a:cubicBezTo>
                        <a:pt x="4758" y="7122"/>
                        <a:pt x="4874" y="6888"/>
                        <a:pt x="4758" y="6771"/>
                      </a:cubicBezTo>
                      <a:cubicBezTo>
                        <a:pt x="4378" y="6392"/>
                        <a:pt x="2189" y="4816"/>
                        <a:pt x="2189" y="4466"/>
                      </a:cubicBezTo>
                      <a:cubicBezTo>
                        <a:pt x="2306" y="3736"/>
                        <a:pt x="3882" y="3357"/>
                        <a:pt x="4612" y="3123"/>
                      </a:cubicBezTo>
                      <a:cubicBezTo>
                        <a:pt x="4874" y="3007"/>
                        <a:pt x="4874" y="2744"/>
                        <a:pt x="4758" y="2627"/>
                      </a:cubicBezTo>
                      <a:cubicBezTo>
                        <a:pt x="4145" y="1781"/>
                        <a:pt x="3415" y="934"/>
                        <a:pt x="2802" y="88"/>
                      </a:cubicBezTo>
                      <a:cubicBezTo>
                        <a:pt x="2714" y="27"/>
                        <a:pt x="2627" y="0"/>
                        <a:pt x="25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Google Shape;687;p23"/>
                <p:cNvSpPr/>
                <p:nvPr/>
              </p:nvSpPr>
              <p:spPr>
                <a:xfrm rot="5400000">
                  <a:off x="7894692" y="4372164"/>
                  <a:ext cx="301631" cy="28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" h="4089" extrusionOk="0">
                      <a:moveTo>
                        <a:pt x="2096" y="557"/>
                      </a:moveTo>
                      <a:cubicBezTo>
                        <a:pt x="2163" y="557"/>
                        <a:pt x="2226" y="569"/>
                        <a:pt x="2284" y="597"/>
                      </a:cubicBezTo>
                      <a:cubicBezTo>
                        <a:pt x="2517" y="859"/>
                        <a:pt x="2780" y="1326"/>
                        <a:pt x="3013" y="1589"/>
                      </a:cubicBezTo>
                      <a:cubicBezTo>
                        <a:pt x="3247" y="1822"/>
                        <a:pt x="3510" y="2056"/>
                        <a:pt x="3626" y="2319"/>
                      </a:cubicBezTo>
                      <a:cubicBezTo>
                        <a:pt x="3247" y="2669"/>
                        <a:pt x="2780" y="2931"/>
                        <a:pt x="2284" y="3282"/>
                      </a:cubicBezTo>
                      <a:cubicBezTo>
                        <a:pt x="1788" y="2786"/>
                        <a:pt x="1204" y="2202"/>
                        <a:pt x="591" y="1706"/>
                      </a:cubicBezTo>
                      <a:lnTo>
                        <a:pt x="474" y="1706"/>
                      </a:lnTo>
                      <a:cubicBezTo>
                        <a:pt x="886" y="1268"/>
                        <a:pt x="1594" y="557"/>
                        <a:pt x="2096" y="557"/>
                      </a:cubicBezTo>
                      <a:close/>
                      <a:moveTo>
                        <a:pt x="2043" y="1"/>
                      </a:moveTo>
                      <a:cubicBezTo>
                        <a:pt x="1332" y="1"/>
                        <a:pt x="453" y="1120"/>
                        <a:pt x="95" y="1589"/>
                      </a:cubicBezTo>
                      <a:cubicBezTo>
                        <a:pt x="0" y="1683"/>
                        <a:pt x="59" y="1854"/>
                        <a:pt x="208" y="1854"/>
                      </a:cubicBezTo>
                      <a:cubicBezTo>
                        <a:pt x="243" y="1854"/>
                        <a:pt x="284" y="1845"/>
                        <a:pt x="328" y="1822"/>
                      </a:cubicBezTo>
                      <a:lnTo>
                        <a:pt x="328" y="1939"/>
                      </a:lnTo>
                      <a:cubicBezTo>
                        <a:pt x="941" y="2669"/>
                        <a:pt x="1671" y="3398"/>
                        <a:pt x="2284" y="4011"/>
                      </a:cubicBezTo>
                      <a:cubicBezTo>
                        <a:pt x="2338" y="4066"/>
                        <a:pt x="2400" y="4088"/>
                        <a:pt x="2461" y="4088"/>
                      </a:cubicBezTo>
                      <a:cubicBezTo>
                        <a:pt x="2660" y="4088"/>
                        <a:pt x="2842" y="3840"/>
                        <a:pt x="2663" y="3661"/>
                      </a:cubicBezTo>
                      <a:cubicBezTo>
                        <a:pt x="3130" y="3398"/>
                        <a:pt x="3626" y="2931"/>
                        <a:pt x="4239" y="2552"/>
                      </a:cubicBezTo>
                      <a:cubicBezTo>
                        <a:pt x="4356" y="2552"/>
                        <a:pt x="4356" y="2319"/>
                        <a:pt x="4239" y="2202"/>
                      </a:cubicBezTo>
                      <a:cubicBezTo>
                        <a:pt x="3860" y="1706"/>
                        <a:pt x="3393" y="1210"/>
                        <a:pt x="3013" y="743"/>
                      </a:cubicBezTo>
                      <a:cubicBezTo>
                        <a:pt x="2780" y="480"/>
                        <a:pt x="2517" y="13"/>
                        <a:pt x="2167" y="13"/>
                      </a:cubicBezTo>
                      <a:cubicBezTo>
                        <a:pt x="2126" y="5"/>
                        <a:pt x="2085" y="1"/>
                        <a:pt x="204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Google Shape;688;p23"/>
                <p:cNvSpPr/>
                <p:nvPr/>
              </p:nvSpPr>
              <p:spPr>
                <a:xfrm rot="5400000">
                  <a:off x="4255817" y="4478594"/>
                  <a:ext cx="226431" cy="17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2569" extrusionOk="0">
                      <a:moveTo>
                        <a:pt x="1693" y="0"/>
                      </a:moveTo>
                      <a:cubicBezTo>
                        <a:pt x="1" y="0"/>
                        <a:pt x="1" y="2569"/>
                        <a:pt x="1693" y="2569"/>
                      </a:cubicBezTo>
                      <a:cubicBezTo>
                        <a:pt x="3269" y="2569"/>
                        <a:pt x="3269" y="0"/>
                        <a:pt x="16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Google Shape;689;p23"/>
                <p:cNvSpPr/>
                <p:nvPr/>
              </p:nvSpPr>
              <p:spPr>
                <a:xfrm rot="5400000">
                  <a:off x="3287808" y="4613934"/>
                  <a:ext cx="133435" cy="10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461" extrusionOk="0">
                      <a:moveTo>
                        <a:pt x="964" y="1"/>
                      </a:moveTo>
                      <a:cubicBezTo>
                        <a:pt x="1" y="1"/>
                        <a:pt x="1" y="1460"/>
                        <a:pt x="964" y="1460"/>
                      </a:cubicBezTo>
                      <a:cubicBezTo>
                        <a:pt x="1927" y="1460"/>
                        <a:pt x="1927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Google Shape;690;p23"/>
                <p:cNvSpPr/>
                <p:nvPr/>
              </p:nvSpPr>
              <p:spPr>
                <a:xfrm rot="5400000">
                  <a:off x="504813" y="4002671"/>
                  <a:ext cx="260777" cy="202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919" extrusionOk="0">
                      <a:moveTo>
                        <a:pt x="1839" y="0"/>
                      </a:moveTo>
                      <a:cubicBezTo>
                        <a:pt x="1" y="0"/>
                        <a:pt x="1" y="2919"/>
                        <a:pt x="1839" y="2919"/>
                      </a:cubicBezTo>
                      <a:cubicBezTo>
                        <a:pt x="3765" y="2919"/>
                        <a:pt x="3765" y="0"/>
                        <a:pt x="18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" name="Google Shape;691;p23"/>
              <p:cNvGrpSpPr/>
              <p:nvPr/>
            </p:nvGrpSpPr>
            <p:grpSpPr>
              <a:xfrm flipH="1">
                <a:off x="4779147" y="828857"/>
                <a:ext cx="114781" cy="377451"/>
                <a:chOff x="687752" y="1682917"/>
                <a:chExt cx="274332" cy="902128"/>
              </a:xfrm>
            </p:grpSpPr>
            <p:sp>
              <p:nvSpPr>
                <p:cNvPr id="25" name="Google Shape;692;p23"/>
                <p:cNvSpPr/>
                <p:nvPr/>
              </p:nvSpPr>
              <p:spPr>
                <a:xfrm rot="5400000">
                  <a:off x="668907" y="1701762"/>
                  <a:ext cx="312023" cy="274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9" h="4800" extrusionOk="0">
                      <a:moveTo>
                        <a:pt x="3649" y="690"/>
                      </a:moveTo>
                      <a:cubicBezTo>
                        <a:pt x="3999" y="1157"/>
                        <a:pt x="4378" y="1770"/>
                        <a:pt x="4612" y="2383"/>
                      </a:cubicBezTo>
                      <a:cubicBezTo>
                        <a:pt x="4962" y="3229"/>
                        <a:pt x="4612" y="3842"/>
                        <a:pt x="3765" y="4075"/>
                      </a:cubicBezTo>
                      <a:cubicBezTo>
                        <a:pt x="3460" y="4204"/>
                        <a:pt x="3159" y="4263"/>
                        <a:pt x="2873" y="4263"/>
                      </a:cubicBezTo>
                      <a:cubicBezTo>
                        <a:pt x="1792" y="4263"/>
                        <a:pt x="915" y="3420"/>
                        <a:pt x="730" y="2266"/>
                      </a:cubicBezTo>
                      <a:cubicBezTo>
                        <a:pt x="730" y="2266"/>
                        <a:pt x="730" y="2149"/>
                        <a:pt x="584" y="2149"/>
                      </a:cubicBezTo>
                      <a:cubicBezTo>
                        <a:pt x="1693" y="1653"/>
                        <a:pt x="2656" y="1157"/>
                        <a:pt x="3649" y="690"/>
                      </a:cubicBezTo>
                      <a:close/>
                      <a:moveTo>
                        <a:pt x="3794" y="0"/>
                      </a:moveTo>
                      <a:cubicBezTo>
                        <a:pt x="3745" y="0"/>
                        <a:pt x="3697" y="29"/>
                        <a:pt x="3649" y="77"/>
                      </a:cubicBezTo>
                      <a:cubicBezTo>
                        <a:pt x="2540" y="573"/>
                        <a:pt x="1314" y="1157"/>
                        <a:pt x="234" y="1770"/>
                      </a:cubicBezTo>
                      <a:cubicBezTo>
                        <a:pt x="1" y="1887"/>
                        <a:pt x="117" y="2266"/>
                        <a:pt x="351" y="2266"/>
                      </a:cubicBezTo>
                      <a:cubicBezTo>
                        <a:pt x="549" y="3701"/>
                        <a:pt x="1732" y="4800"/>
                        <a:pt x="3047" y="4800"/>
                      </a:cubicBezTo>
                      <a:cubicBezTo>
                        <a:pt x="3284" y="4800"/>
                        <a:pt x="3525" y="4764"/>
                        <a:pt x="3765" y="4688"/>
                      </a:cubicBezTo>
                      <a:cubicBezTo>
                        <a:pt x="4495" y="4455"/>
                        <a:pt x="5225" y="3842"/>
                        <a:pt x="5458" y="3229"/>
                      </a:cubicBezTo>
                      <a:cubicBezTo>
                        <a:pt x="5458" y="2879"/>
                        <a:pt x="5341" y="2616"/>
                        <a:pt x="5108" y="2266"/>
                      </a:cubicBezTo>
                      <a:cubicBezTo>
                        <a:pt x="4729" y="1536"/>
                        <a:pt x="4378" y="807"/>
                        <a:pt x="3999" y="194"/>
                      </a:cubicBezTo>
                      <a:cubicBezTo>
                        <a:pt x="3931" y="57"/>
                        <a:pt x="3862" y="0"/>
                        <a:pt x="3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Google Shape;693;p23"/>
                <p:cNvSpPr/>
                <p:nvPr/>
              </p:nvSpPr>
              <p:spPr>
                <a:xfrm rot="5400000">
                  <a:off x="682899" y="2462689"/>
                  <a:ext cx="135512" cy="109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577" extrusionOk="0">
                      <a:moveTo>
                        <a:pt x="964" y="1"/>
                      </a:moveTo>
                      <a:cubicBezTo>
                        <a:pt x="1" y="1"/>
                        <a:pt x="1" y="1577"/>
                        <a:pt x="964" y="1577"/>
                      </a:cubicBezTo>
                      <a:cubicBezTo>
                        <a:pt x="1956" y="1577"/>
                        <a:pt x="1956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Google Shape;694;p23"/>
              <p:cNvSpPr/>
              <p:nvPr/>
            </p:nvSpPr>
            <p:spPr>
              <a:xfrm rot="4917816">
                <a:off x="5312395" y="468657"/>
                <a:ext cx="896401" cy="1090490"/>
              </a:xfrm>
              <a:custGeom>
                <a:avLst/>
                <a:gdLst/>
                <a:ahLst/>
                <a:cxnLst/>
                <a:rect l="l" t="t" r="r" b="b"/>
                <a:pathLst>
                  <a:path w="19467" h="23682" extrusionOk="0">
                    <a:moveTo>
                      <a:pt x="9934" y="1"/>
                    </a:moveTo>
                    <a:cubicBezTo>
                      <a:pt x="9789" y="1"/>
                      <a:pt x="9639" y="10"/>
                      <a:pt x="9486" y="27"/>
                    </a:cubicBezTo>
                    <a:cubicBezTo>
                      <a:pt x="5983" y="524"/>
                      <a:pt x="4991" y="5748"/>
                      <a:pt x="3911" y="8549"/>
                    </a:cubicBezTo>
                    <a:cubicBezTo>
                      <a:pt x="2802" y="11701"/>
                      <a:pt x="1606" y="15116"/>
                      <a:pt x="1226" y="18531"/>
                    </a:cubicBezTo>
                    <a:cubicBezTo>
                      <a:pt x="0" y="20836"/>
                      <a:pt x="1956" y="23638"/>
                      <a:pt x="4524" y="23638"/>
                    </a:cubicBezTo>
                    <a:cubicBezTo>
                      <a:pt x="5422" y="23667"/>
                      <a:pt x="6328" y="23682"/>
                      <a:pt x="7237" y="23682"/>
                    </a:cubicBezTo>
                    <a:cubicBezTo>
                      <a:pt x="10019" y="23682"/>
                      <a:pt x="12835" y="23545"/>
                      <a:pt x="15585" y="23259"/>
                    </a:cubicBezTo>
                    <a:cubicBezTo>
                      <a:pt x="17658" y="23025"/>
                      <a:pt x="19467" y="21333"/>
                      <a:pt x="18737" y="19144"/>
                    </a:cubicBezTo>
                    <a:cubicBezTo>
                      <a:pt x="17658" y="15496"/>
                      <a:pt x="16928" y="11701"/>
                      <a:pt x="15585" y="8053"/>
                    </a:cubicBezTo>
                    <a:cubicBezTo>
                      <a:pt x="14631" y="5499"/>
                      <a:pt x="13595" y="1"/>
                      <a:pt x="9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695;p23"/>
              <p:cNvSpPr txBox="1"/>
              <p:nvPr/>
            </p:nvSpPr>
            <p:spPr>
              <a:xfrm>
                <a:off x="5233947" y="830267"/>
                <a:ext cx="967500" cy="4016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492B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bin"/>
                    <a:cs typeface="Calibri" panose="020F0502020204030204" pitchFamily="34" charset="0"/>
                    <a:sym typeface="Cabin"/>
                  </a:rPr>
                  <a:t>1</a:t>
                </a:r>
                <a:endParaRPr kumimoji="0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492BC"/>
                  </a:solidFill>
                  <a:effectLst/>
                  <a:uLnTx/>
                  <a:uFillTx/>
                  <a:latin typeface="Calibri" panose="020F0502020204030204" pitchFamily="34" charset="0"/>
                  <a:ea typeface="Cabin"/>
                  <a:cs typeface="Calibri" panose="020F0502020204030204" pitchFamily="34" charset="0"/>
                  <a:sym typeface="Cabin"/>
                </a:endParaRPr>
              </a:p>
            </p:txBody>
          </p:sp>
          <p:grpSp>
            <p:nvGrpSpPr>
              <p:cNvPr id="22" name="Google Shape;696;p23"/>
              <p:cNvGrpSpPr/>
              <p:nvPr/>
            </p:nvGrpSpPr>
            <p:grpSpPr>
              <a:xfrm flipH="1">
                <a:off x="5923309" y="552271"/>
                <a:ext cx="80483" cy="52382"/>
                <a:chOff x="3129252" y="361925"/>
                <a:chExt cx="408130" cy="265762"/>
              </a:xfrm>
            </p:grpSpPr>
            <p:sp>
              <p:nvSpPr>
                <p:cNvPr id="23" name="Google Shape;697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Google Shape;698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9" name="Heart 48"/>
          <p:cNvSpPr/>
          <p:nvPr/>
        </p:nvSpPr>
        <p:spPr>
          <a:xfrm rot="18753126">
            <a:off x="6466488" y="5273944"/>
            <a:ext cx="526162" cy="380317"/>
          </a:xfrm>
          <a:prstGeom prst="heart">
            <a:avLst/>
          </a:prstGeom>
          <a:solidFill>
            <a:srgbClr val="F492BC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82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036"/>
            <a:ext cx="12192000" cy="6873048"/>
          </a:xfrm>
          <a:prstGeom prst="rect">
            <a:avLst/>
          </a:prstGeom>
          <a:solidFill>
            <a:srgbClr val="FAD87F"/>
          </a:solidFill>
          <a:ln>
            <a:solidFill>
              <a:srgbClr val="FAD8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8" name="TextBox 567">
            <a:extLst>
              <a:ext uri="{FF2B5EF4-FFF2-40B4-BE49-F238E27FC236}">
                <a16:creationId xmlns:a16="http://schemas.microsoft.com/office/drawing/2014/main" id="{312D9C15-178E-4CB0-A71B-18E2CABBE872}"/>
              </a:ext>
            </a:extLst>
          </p:cNvPr>
          <p:cNvSpPr txBox="1"/>
          <p:nvPr/>
        </p:nvSpPr>
        <p:spPr>
          <a:xfrm>
            <a:off x="175314" y="21834"/>
            <a:ext cx="11773860" cy="646331"/>
          </a:xfrm>
          <a:prstGeom prst="rect">
            <a:avLst/>
          </a:prstGeom>
          <a:noFill/>
          <a:effectLst>
            <a:glow rad="127000">
              <a:srgbClr val="F492BC"/>
            </a:glow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this? – It’s a …</a:t>
            </a:r>
          </a:p>
        </p:txBody>
      </p:sp>
      <p:sp>
        <p:nvSpPr>
          <p:cNvPr id="643" name="Speech Bubble: Rectangle with Corners Rounded 642">
            <a:extLst>
              <a:ext uri="{FF2B5EF4-FFF2-40B4-BE49-F238E27FC236}">
                <a16:creationId xmlns:a16="http://schemas.microsoft.com/office/drawing/2014/main" id="{D2C245E9-7F64-0F34-3E11-376774DEDD35}"/>
              </a:ext>
            </a:extLst>
          </p:cNvPr>
          <p:cNvSpPr/>
          <p:nvPr/>
        </p:nvSpPr>
        <p:spPr>
          <a:xfrm>
            <a:off x="3313298" y="990136"/>
            <a:ext cx="2528600" cy="892767"/>
          </a:xfrm>
          <a:prstGeom prst="wedgeRoundRectCallout">
            <a:avLst>
              <a:gd name="adj1" fmla="val 48860"/>
              <a:gd name="adj2" fmla="val 1974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E9E73AC-9C71-DABC-060C-717F612CC447}"/>
              </a:ext>
            </a:extLst>
          </p:cNvPr>
          <p:cNvGrpSpPr/>
          <p:nvPr/>
        </p:nvGrpSpPr>
        <p:grpSpPr>
          <a:xfrm>
            <a:off x="6651676" y="2672327"/>
            <a:ext cx="1978750" cy="1978750"/>
            <a:chOff x="3584563" y="629335"/>
            <a:chExt cx="1978750" cy="1978750"/>
          </a:xfrm>
        </p:grpSpPr>
        <p:pic>
          <p:nvPicPr>
            <p:cNvPr id="644" name="Picture 643">
              <a:extLst>
                <a:ext uri="{FF2B5EF4-FFF2-40B4-BE49-F238E27FC236}">
                  <a16:creationId xmlns:a16="http://schemas.microsoft.com/office/drawing/2014/main" id="{EBC1AE8F-DFFE-8BFB-CB53-8790E2864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4563" y="629335"/>
              <a:ext cx="1978750" cy="197875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95A2F46-113C-50A2-5234-0DAF0D155D72}"/>
                </a:ext>
              </a:extLst>
            </p:cNvPr>
            <p:cNvSpPr txBox="1"/>
            <p:nvPr/>
          </p:nvSpPr>
          <p:spPr>
            <a:xfrm>
              <a:off x="4129848" y="1240683"/>
              <a:ext cx="8678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+2</a:t>
              </a:r>
              <a:endPara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47" name="Group 646">
            <a:extLst>
              <a:ext uri="{FF2B5EF4-FFF2-40B4-BE49-F238E27FC236}">
                <a16:creationId xmlns:a16="http://schemas.microsoft.com/office/drawing/2014/main" id="{1DAB2C1A-D11A-B089-1FB5-0BEE374EB6F8}"/>
              </a:ext>
            </a:extLst>
          </p:cNvPr>
          <p:cNvGrpSpPr/>
          <p:nvPr/>
        </p:nvGrpSpPr>
        <p:grpSpPr>
          <a:xfrm>
            <a:off x="565890" y="611724"/>
            <a:ext cx="1978750" cy="1978750"/>
            <a:chOff x="3584563" y="629335"/>
            <a:chExt cx="1978750" cy="1978750"/>
          </a:xfrm>
        </p:grpSpPr>
        <p:pic>
          <p:nvPicPr>
            <p:cNvPr id="648" name="Picture 647">
              <a:extLst>
                <a:ext uri="{FF2B5EF4-FFF2-40B4-BE49-F238E27FC236}">
                  <a16:creationId xmlns:a16="http://schemas.microsoft.com/office/drawing/2014/main" id="{7272E607-DDBE-BE7E-020C-6264EF66C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4563" y="629335"/>
              <a:ext cx="1978750" cy="1978750"/>
            </a:xfrm>
            <a:prstGeom prst="rect">
              <a:avLst/>
            </a:prstGeom>
          </p:spPr>
        </p:pic>
        <p:sp>
          <p:nvSpPr>
            <p:cNvPr id="649" name="TextBox 648">
              <a:extLst>
                <a:ext uri="{FF2B5EF4-FFF2-40B4-BE49-F238E27FC236}">
                  <a16:creationId xmlns:a16="http://schemas.microsoft.com/office/drawing/2014/main" id="{8FE82507-EB78-356B-0F4E-62DEF6AD1EFD}"/>
                </a:ext>
              </a:extLst>
            </p:cNvPr>
            <p:cNvSpPr txBox="1"/>
            <p:nvPr/>
          </p:nvSpPr>
          <p:spPr>
            <a:xfrm>
              <a:off x="4129848" y="1240683"/>
              <a:ext cx="8678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+1</a:t>
              </a:r>
              <a:endPara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73" name="Picture 572">
            <a:extLst>
              <a:ext uri="{FF2B5EF4-FFF2-40B4-BE49-F238E27FC236}">
                <a16:creationId xmlns:a16="http://schemas.microsoft.com/office/drawing/2014/main" id="{3BA00674-6E05-F86E-ACD7-BF2BD29BE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51" b="93960" l="8054" r="89933">
                        <a14:foregroundMark x1="13423" y1="45861" x2="13423" y2="45861"/>
                        <a14:foregroundMark x1="10738" y1="45414" x2="16331" y2="48546"/>
                        <a14:foregroundMark x1="11186" y1="41387" x2="10738" y2="39597"/>
                        <a14:foregroundMark x1="12752" y1="37136" x2="15213" y2="37808"/>
                        <a14:foregroundMark x1="31544" y1="92394" x2="39821" y2="92394"/>
                        <a14:foregroundMark x1="24609" y1="91946" x2="32215" y2="91946"/>
                        <a14:foregroundMark x1="22819" y1="91499" x2="25056" y2="91946"/>
                        <a14:foregroundMark x1="21924" y1="91051" x2="23714" y2="93289"/>
                        <a14:foregroundMark x1="20805" y1="91051" x2="20805" y2="92841"/>
                        <a14:foregroundMark x1="21029" y1="90604" x2="22819" y2="94183"/>
                        <a14:foregroundMark x1="29530" y1="92841" x2="39597" y2="93289"/>
                        <a14:foregroundMark x1="41611" y1="92841" x2="49217" y2="93736"/>
                        <a14:foregroundMark x1="28635" y1="89038" x2="37584" y2="89933"/>
                        <a14:foregroundMark x1="50112" y1="92394" x2="65548" y2="91723"/>
                        <a14:foregroundMark x1="65324" y1="91499" x2="71141" y2="92394"/>
                        <a14:foregroundMark x1="70917" y1="91051" x2="77181" y2="91723"/>
                        <a14:foregroundMark x1="72036" y1="90157" x2="80089" y2="91499"/>
                        <a14:foregroundMark x1="80761" y1="91051" x2="82774" y2="91499"/>
                        <a14:foregroundMark x1="68233" y1="89038" x2="77852" y2="90828"/>
                        <a14:foregroundMark x1="74273" y1="89933" x2="80089" y2="90157"/>
                        <a14:foregroundMark x1="82327" y1="91051" x2="72483" y2="93289"/>
                        <a14:foregroundMark x1="81655" y1="91051" x2="81655" y2="91051"/>
                        <a14:foregroundMark x1="10738" y1="56152" x2="10738" y2="56152"/>
                        <a14:foregroundMark x1="8277" y1="55928" x2="8277" y2="55928"/>
                        <a14:foregroundMark x1="17226" y1="40940" x2="17226" y2="40940"/>
                        <a14:foregroundMark x1="18121" y1="40492" x2="16555" y2="37360"/>
                        <a14:foregroundMark x1="58389" y1="9172" x2="63758" y2="10291"/>
                        <a14:foregroundMark x1="58389" y1="6711" x2="60403" y2="9396"/>
                        <a14:foregroundMark x1="57494" y1="7383" x2="67562" y2="10067"/>
                        <a14:foregroundMark x1="71141" y1="11409" x2="76286" y2="12975"/>
                        <a14:foregroundMark x1="79195" y1="17450" x2="79195" y2="16331"/>
                        <a14:foregroundMark x1="75615" y1="12081" x2="70917" y2="10291"/>
                        <a14:foregroundMark x1="55481" y1="10291" x2="54810" y2="8277"/>
                        <a14:foregroundMark x1="59955" y1="4251" x2="62640" y2="5593"/>
                        <a14:foregroundMark x1="64653" y1="6711" x2="70246" y2="8725"/>
                        <a14:foregroundMark x1="77405" y1="12304" x2="78300" y2="12752"/>
                        <a14:foregroundMark x1="80761" y1="14989" x2="80537" y2="17673"/>
                        <a14:foregroundMark x1="55705" y1="10515" x2="61745" y2="9396"/>
                        <a14:foregroundMark x1="50112" y1="93512" x2="54586" y2="93289"/>
                        <a14:foregroundMark x1="58166" y1="92394" x2="65324" y2="92841"/>
                        <a14:foregroundMark x1="55705" y1="93512" x2="63087" y2="92617"/>
                        <a14:foregroundMark x1="66443" y1="92617" x2="73602" y2="91723"/>
                        <a14:foregroundMark x1="41611" y1="85682" x2="46756" y2="86130"/>
                        <a14:foregroundMark x1="43177" y1="83669" x2="49217" y2="75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9076" y="715822"/>
            <a:ext cx="1577281" cy="1577281"/>
          </a:xfrm>
          <a:prstGeom prst="rect">
            <a:avLst/>
          </a:prstGeom>
        </p:spPr>
      </p:pic>
      <p:pic>
        <p:nvPicPr>
          <p:cNvPr id="574" name="Picture 573">
            <a:extLst>
              <a:ext uri="{FF2B5EF4-FFF2-40B4-BE49-F238E27FC236}">
                <a16:creationId xmlns:a16="http://schemas.microsoft.com/office/drawing/2014/main" id="{08287894-C24F-4E75-E544-EC113A7FEE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10" b="91610" l="9598" r="89732">
                        <a14:foregroundMark x1="49777" y1="7710" x2="56473" y2="10204"/>
                        <a14:foregroundMark x1="47321" y1="91610" x2="47321" y2="91610"/>
                        <a14:foregroundMark x1="73214" y1="57823" x2="73214" y2="57823"/>
                        <a14:foregroundMark x1="71429" y1="56463" x2="74107" y2="623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406" y="2849570"/>
            <a:ext cx="1580809" cy="1556109"/>
          </a:xfrm>
          <a:prstGeom prst="rect">
            <a:avLst/>
          </a:prstGeom>
        </p:spPr>
      </p:pic>
      <p:pic>
        <p:nvPicPr>
          <p:cNvPr id="575" name="Picture 574">
            <a:extLst>
              <a:ext uri="{FF2B5EF4-FFF2-40B4-BE49-F238E27FC236}">
                <a16:creationId xmlns:a16="http://schemas.microsoft.com/office/drawing/2014/main" id="{1D44B9B4-B40E-5CCF-F1EE-25331EFEA7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1718" y1="80580" x2="32599" y2="85714"/>
                        <a14:foregroundMark x1="27753" y1="74330" x2="30617" y2="77232"/>
                        <a14:foregroundMark x1="57269" y1="45089" x2="58811" y2="491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5109" y="4924309"/>
            <a:ext cx="1601981" cy="1580809"/>
          </a:xfrm>
          <a:prstGeom prst="rect">
            <a:avLst/>
          </a:prstGeom>
        </p:spPr>
      </p:pic>
      <p:pic>
        <p:nvPicPr>
          <p:cNvPr id="576" name="Picture 575">
            <a:extLst>
              <a:ext uri="{FF2B5EF4-FFF2-40B4-BE49-F238E27FC236}">
                <a16:creationId xmlns:a16="http://schemas.microsoft.com/office/drawing/2014/main" id="{BC046035-CE3F-762F-51AB-E1811947AE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2687" y1="26218" x2="22687" y2="26218"/>
                        <a14:foregroundMark x1="20925" y1="28770" x2="20925" y2="28770"/>
                        <a14:foregroundMark x1="20925" y1="29234" x2="20485" y2="301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78584" y="2798449"/>
            <a:ext cx="1601981" cy="1520823"/>
          </a:xfrm>
          <a:prstGeom prst="rect">
            <a:avLst/>
          </a:prstGeom>
        </p:spPr>
      </p:pic>
      <p:pic>
        <p:nvPicPr>
          <p:cNvPr id="577" name="Picture 576">
            <a:extLst>
              <a:ext uri="{FF2B5EF4-FFF2-40B4-BE49-F238E27FC236}">
                <a16:creationId xmlns:a16="http://schemas.microsoft.com/office/drawing/2014/main" id="{974C524A-6778-DE90-574E-613563D08A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481" b="92453" l="9888" r="91461">
                        <a14:foregroundMark x1="34157" y1="7783" x2="43820" y2="9670"/>
                        <a14:foregroundMark x1="36180" y1="5660" x2="36180" y2="5660"/>
                        <a14:foregroundMark x1="76404" y1="89858" x2="76404" y2="89858"/>
                        <a14:foregroundMark x1="25393" y1="89623" x2="29438" y2="88443"/>
                        <a14:foregroundMark x1="21573" y1="92217" x2="22472" y2="92217"/>
                        <a14:foregroundMark x1="73933" y1="91509" x2="77978" y2="92453"/>
                        <a14:foregroundMark x1="91011" y1="77123" x2="91011" y2="77123"/>
                        <a14:foregroundMark x1="90787" y1="72877" x2="90787" y2="72877"/>
                        <a14:foregroundMark x1="90787" y1="73349" x2="91461" y2="77594"/>
                        <a14:foregroundMark x1="67416" y1="4953" x2="67416" y2="4953"/>
                        <a14:foregroundMark x1="39775" y1="4481" x2="39775" y2="4481"/>
                        <a14:foregroundMark x1="36854" y1="4717" x2="36854" y2="47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14094" y="4984149"/>
            <a:ext cx="1570223" cy="1496123"/>
          </a:xfrm>
          <a:prstGeom prst="rect">
            <a:avLst/>
          </a:prstGeom>
        </p:spPr>
      </p:pic>
      <p:sp>
        <p:nvSpPr>
          <p:cNvPr id="578" name="Speech Bubble: Rectangle with Corners Rounded 577">
            <a:extLst>
              <a:ext uri="{FF2B5EF4-FFF2-40B4-BE49-F238E27FC236}">
                <a16:creationId xmlns:a16="http://schemas.microsoft.com/office/drawing/2014/main" id="{1985D07D-8875-54FC-6ADC-CAEEE5200DB5}"/>
              </a:ext>
            </a:extLst>
          </p:cNvPr>
          <p:cNvSpPr/>
          <p:nvPr/>
        </p:nvSpPr>
        <p:spPr>
          <a:xfrm>
            <a:off x="3353587" y="3163255"/>
            <a:ext cx="2528600" cy="892767"/>
          </a:xfrm>
          <a:prstGeom prst="wedgeRoundRectCallout">
            <a:avLst>
              <a:gd name="adj1" fmla="val 48860"/>
              <a:gd name="adj2" fmla="val 1974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dy</a:t>
            </a:r>
          </a:p>
        </p:txBody>
      </p:sp>
      <p:sp>
        <p:nvSpPr>
          <p:cNvPr id="579" name="Speech Bubble: Rectangle with Corners Rounded 578">
            <a:extLst>
              <a:ext uri="{FF2B5EF4-FFF2-40B4-BE49-F238E27FC236}">
                <a16:creationId xmlns:a16="http://schemas.microsoft.com/office/drawing/2014/main" id="{F52427FE-C3FE-2019-EB20-C8CA398046C1}"/>
              </a:ext>
            </a:extLst>
          </p:cNvPr>
          <p:cNvSpPr/>
          <p:nvPr/>
        </p:nvSpPr>
        <p:spPr>
          <a:xfrm>
            <a:off x="9357691" y="1002175"/>
            <a:ext cx="2528600" cy="892767"/>
          </a:xfrm>
          <a:prstGeom prst="wedgeRoundRectCallout">
            <a:avLst>
              <a:gd name="adj1" fmla="val 48860"/>
              <a:gd name="adj2" fmla="val 1974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</a:t>
            </a:r>
          </a:p>
        </p:txBody>
      </p:sp>
      <p:sp>
        <p:nvSpPr>
          <p:cNvPr id="580" name="Speech Bubble: Rectangle with Corners Rounded 579">
            <a:extLst>
              <a:ext uri="{FF2B5EF4-FFF2-40B4-BE49-F238E27FC236}">
                <a16:creationId xmlns:a16="http://schemas.microsoft.com/office/drawing/2014/main" id="{981F1A75-6177-5E9F-F838-33CF5725075C}"/>
              </a:ext>
            </a:extLst>
          </p:cNvPr>
          <p:cNvSpPr/>
          <p:nvPr/>
        </p:nvSpPr>
        <p:spPr>
          <a:xfrm>
            <a:off x="6403573" y="5197779"/>
            <a:ext cx="2528600" cy="892767"/>
          </a:xfrm>
          <a:prstGeom prst="wedgeRoundRectCallout">
            <a:avLst>
              <a:gd name="adj1" fmla="val 48860"/>
              <a:gd name="adj2" fmla="val 1974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doll</a:t>
            </a:r>
          </a:p>
        </p:txBody>
      </p:sp>
      <p:sp>
        <p:nvSpPr>
          <p:cNvPr id="581" name="Speech Bubble: Rectangle with Corners Rounded 580">
            <a:extLst>
              <a:ext uri="{FF2B5EF4-FFF2-40B4-BE49-F238E27FC236}">
                <a16:creationId xmlns:a16="http://schemas.microsoft.com/office/drawing/2014/main" id="{2B3876D7-AF94-A6F1-7A1C-147FF551BAAF}"/>
              </a:ext>
            </a:extLst>
          </p:cNvPr>
          <p:cNvSpPr/>
          <p:nvPr/>
        </p:nvSpPr>
        <p:spPr>
          <a:xfrm>
            <a:off x="356666" y="5299277"/>
            <a:ext cx="2528600" cy="892767"/>
          </a:xfrm>
          <a:prstGeom prst="wedgeRoundRectCallout">
            <a:avLst>
              <a:gd name="adj1" fmla="val 48860"/>
              <a:gd name="adj2" fmla="val 1974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ball</a:t>
            </a:r>
          </a:p>
        </p:txBody>
      </p:sp>
      <p:sp>
        <p:nvSpPr>
          <p:cNvPr id="45" name="Google Shape;686;p23"/>
          <p:cNvSpPr/>
          <p:nvPr/>
        </p:nvSpPr>
        <p:spPr>
          <a:xfrm rot="3856386" flipH="1">
            <a:off x="2655815" y="2431725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Google Shape;686;p23"/>
          <p:cNvSpPr/>
          <p:nvPr/>
        </p:nvSpPr>
        <p:spPr>
          <a:xfrm rot="5400000" flipH="1">
            <a:off x="2131567" y="2256184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Google Shape;686;p23"/>
          <p:cNvSpPr/>
          <p:nvPr/>
        </p:nvSpPr>
        <p:spPr>
          <a:xfrm rot="5400000" flipH="1">
            <a:off x="2452420" y="1994219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Google Shape;688;p23"/>
          <p:cNvSpPr/>
          <p:nvPr/>
        </p:nvSpPr>
        <p:spPr>
          <a:xfrm rot="5400000" flipH="1">
            <a:off x="2514564" y="2289713"/>
            <a:ext cx="69799" cy="54840"/>
          </a:xfrm>
          <a:custGeom>
            <a:avLst/>
            <a:gdLst/>
            <a:ahLst/>
            <a:cxnLst/>
            <a:rect l="l" t="t" r="r" b="b"/>
            <a:pathLst>
              <a:path w="3270" h="2569" extrusionOk="0">
                <a:moveTo>
                  <a:pt x="1693" y="0"/>
                </a:moveTo>
                <a:cubicBezTo>
                  <a:pt x="1" y="0"/>
                  <a:pt x="1" y="2569"/>
                  <a:pt x="1693" y="2569"/>
                </a:cubicBezTo>
                <a:cubicBezTo>
                  <a:pt x="3269" y="2569"/>
                  <a:pt x="3269" y="0"/>
                  <a:pt x="16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Google Shape;686;p23"/>
          <p:cNvSpPr/>
          <p:nvPr/>
        </p:nvSpPr>
        <p:spPr>
          <a:xfrm rot="3856386" flipH="1">
            <a:off x="11654137" y="2414226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Google Shape;686;p23"/>
          <p:cNvSpPr/>
          <p:nvPr/>
        </p:nvSpPr>
        <p:spPr>
          <a:xfrm rot="5400000" flipH="1">
            <a:off x="11129889" y="2238685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Google Shape;686;p23"/>
          <p:cNvSpPr/>
          <p:nvPr/>
        </p:nvSpPr>
        <p:spPr>
          <a:xfrm rot="5400000" flipH="1">
            <a:off x="11450742" y="1976720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Google Shape;688;p23"/>
          <p:cNvSpPr/>
          <p:nvPr/>
        </p:nvSpPr>
        <p:spPr>
          <a:xfrm rot="5400000" flipH="1">
            <a:off x="11512886" y="2272214"/>
            <a:ext cx="69799" cy="54840"/>
          </a:xfrm>
          <a:custGeom>
            <a:avLst/>
            <a:gdLst/>
            <a:ahLst/>
            <a:cxnLst/>
            <a:rect l="l" t="t" r="r" b="b"/>
            <a:pathLst>
              <a:path w="3270" h="2569" extrusionOk="0">
                <a:moveTo>
                  <a:pt x="1693" y="0"/>
                </a:moveTo>
                <a:cubicBezTo>
                  <a:pt x="1" y="0"/>
                  <a:pt x="1" y="2569"/>
                  <a:pt x="1693" y="2569"/>
                </a:cubicBezTo>
                <a:cubicBezTo>
                  <a:pt x="3269" y="2569"/>
                  <a:pt x="3269" y="0"/>
                  <a:pt x="16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Google Shape;686;p23"/>
          <p:cNvSpPr/>
          <p:nvPr/>
        </p:nvSpPr>
        <p:spPr>
          <a:xfrm rot="3856386" flipH="1">
            <a:off x="5650149" y="2424818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Google Shape;686;p23"/>
          <p:cNvSpPr/>
          <p:nvPr/>
        </p:nvSpPr>
        <p:spPr>
          <a:xfrm rot="5400000" flipH="1">
            <a:off x="5125901" y="2249277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Google Shape;686;p23"/>
          <p:cNvSpPr/>
          <p:nvPr/>
        </p:nvSpPr>
        <p:spPr>
          <a:xfrm rot="5400000" flipH="1">
            <a:off x="5446754" y="1987312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Google Shape;688;p23"/>
          <p:cNvSpPr/>
          <p:nvPr/>
        </p:nvSpPr>
        <p:spPr>
          <a:xfrm rot="5400000" flipH="1">
            <a:off x="5508898" y="2282806"/>
            <a:ext cx="69799" cy="54840"/>
          </a:xfrm>
          <a:custGeom>
            <a:avLst/>
            <a:gdLst/>
            <a:ahLst/>
            <a:cxnLst/>
            <a:rect l="l" t="t" r="r" b="b"/>
            <a:pathLst>
              <a:path w="3270" h="2569" extrusionOk="0">
                <a:moveTo>
                  <a:pt x="1693" y="0"/>
                </a:moveTo>
                <a:cubicBezTo>
                  <a:pt x="1" y="0"/>
                  <a:pt x="1" y="2569"/>
                  <a:pt x="1693" y="2569"/>
                </a:cubicBezTo>
                <a:cubicBezTo>
                  <a:pt x="3269" y="2569"/>
                  <a:pt x="3269" y="0"/>
                  <a:pt x="16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" name="Google Shape;686;p23"/>
          <p:cNvSpPr/>
          <p:nvPr/>
        </p:nvSpPr>
        <p:spPr>
          <a:xfrm rot="3856386" flipH="1">
            <a:off x="8655353" y="2417911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6" name="Google Shape;686;p23"/>
          <p:cNvSpPr/>
          <p:nvPr/>
        </p:nvSpPr>
        <p:spPr>
          <a:xfrm rot="5400000" flipH="1">
            <a:off x="8131105" y="2242370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7" name="Google Shape;686;p23"/>
          <p:cNvSpPr/>
          <p:nvPr/>
        </p:nvSpPr>
        <p:spPr>
          <a:xfrm rot="5400000" flipH="1">
            <a:off x="8451958" y="1980405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8" name="Google Shape;688;p23"/>
          <p:cNvSpPr/>
          <p:nvPr/>
        </p:nvSpPr>
        <p:spPr>
          <a:xfrm rot="5400000" flipH="1">
            <a:off x="8514102" y="2275899"/>
            <a:ext cx="69799" cy="54840"/>
          </a:xfrm>
          <a:custGeom>
            <a:avLst/>
            <a:gdLst/>
            <a:ahLst/>
            <a:cxnLst/>
            <a:rect l="l" t="t" r="r" b="b"/>
            <a:pathLst>
              <a:path w="3270" h="2569" extrusionOk="0">
                <a:moveTo>
                  <a:pt x="1693" y="0"/>
                </a:moveTo>
                <a:cubicBezTo>
                  <a:pt x="1" y="0"/>
                  <a:pt x="1" y="2569"/>
                  <a:pt x="1693" y="2569"/>
                </a:cubicBezTo>
                <a:cubicBezTo>
                  <a:pt x="3269" y="2569"/>
                  <a:pt x="3269" y="0"/>
                  <a:pt x="16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9" name="Google Shape;686;p23"/>
          <p:cNvSpPr/>
          <p:nvPr/>
        </p:nvSpPr>
        <p:spPr>
          <a:xfrm rot="3856386" flipH="1">
            <a:off x="2632593" y="4465770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1" name="Google Shape;686;p23"/>
          <p:cNvSpPr/>
          <p:nvPr/>
        </p:nvSpPr>
        <p:spPr>
          <a:xfrm rot="5400000" flipH="1">
            <a:off x="2108345" y="4290229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2" name="Google Shape;686;p23"/>
          <p:cNvSpPr/>
          <p:nvPr/>
        </p:nvSpPr>
        <p:spPr>
          <a:xfrm rot="5400000" flipH="1">
            <a:off x="2429198" y="4028264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3" name="Google Shape;688;p23"/>
          <p:cNvSpPr/>
          <p:nvPr/>
        </p:nvSpPr>
        <p:spPr>
          <a:xfrm rot="5400000" flipH="1">
            <a:off x="2491342" y="4323758"/>
            <a:ext cx="69799" cy="54840"/>
          </a:xfrm>
          <a:custGeom>
            <a:avLst/>
            <a:gdLst/>
            <a:ahLst/>
            <a:cxnLst/>
            <a:rect l="l" t="t" r="r" b="b"/>
            <a:pathLst>
              <a:path w="3270" h="2569" extrusionOk="0">
                <a:moveTo>
                  <a:pt x="1693" y="0"/>
                </a:moveTo>
                <a:cubicBezTo>
                  <a:pt x="1" y="0"/>
                  <a:pt x="1" y="2569"/>
                  <a:pt x="1693" y="2569"/>
                </a:cubicBezTo>
                <a:cubicBezTo>
                  <a:pt x="3269" y="2569"/>
                  <a:pt x="3269" y="0"/>
                  <a:pt x="16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4" name="Google Shape;686;p23"/>
          <p:cNvSpPr/>
          <p:nvPr/>
        </p:nvSpPr>
        <p:spPr>
          <a:xfrm rot="3856386" flipH="1">
            <a:off x="11630915" y="4448271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6" name="Google Shape;686;p23"/>
          <p:cNvSpPr/>
          <p:nvPr/>
        </p:nvSpPr>
        <p:spPr>
          <a:xfrm rot="5400000" flipH="1">
            <a:off x="11106667" y="4272730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7" name="Google Shape;686;p23"/>
          <p:cNvSpPr/>
          <p:nvPr/>
        </p:nvSpPr>
        <p:spPr>
          <a:xfrm rot="5400000" flipH="1">
            <a:off x="11427520" y="4010765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8" name="Google Shape;688;p23"/>
          <p:cNvSpPr/>
          <p:nvPr/>
        </p:nvSpPr>
        <p:spPr>
          <a:xfrm rot="5400000" flipH="1">
            <a:off x="11489664" y="4306259"/>
            <a:ext cx="69799" cy="54840"/>
          </a:xfrm>
          <a:custGeom>
            <a:avLst/>
            <a:gdLst/>
            <a:ahLst/>
            <a:cxnLst/>
            <a:rect l="l" t="t" r="r" b="b"/>
            <a:pathLst>
              <a:path w="3270" h="2569" extrusionOk="0">
                <a:moveTo>
                  <a:pt x="1693" y="0"/>
                </a:moveTo>
                <a:cubicBezTo>
                  <a:pt x="1" y="0"/>
                  <a:pt x="1" y="2569"/>
                  <a:pt x="1693" y="2569"/>
                </a:cubicBezTo>
                <a:cubicBezTo>
                  <a:pt x="3269" y="2569"/>
                  <a:pt x="3269" y="0"/>
                  <a:pt x="16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9" name="Google Shape;686;p23"/>
          <p:cNvSpPr/>
          <p:nvPr/>
        </p:nvSpPr>
        <p:spPr>
          <a:xfrm rot="3856386" flipH="1">
            <a:off x="5626927" y="4458863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1" name="Google Shape;686;p23"/>
          <p:cNvSpPr/>
          <p:nvPr/>
        </p:nvSpPr>
        <p:spPr>
          <a:xfrm rot="5400000" flipH="1">
            <a:off x="5102679" y="4283322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2" name="Google Shape;686;p23"/>
          <p:cNvSpPr/>
          <p:nvPr/>
        </p:nvSpPr>
        <p:spPr>
          <a:xfrm rot="5400000" flipH="1">
            <a:off x="5423532" y="4021357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3" name="Google Shape;688;p23"/>
          <p:cNvSpPr/>
          <p:nvPr/>
        </p:nvSpPr>
        <p:spPr>
          <a:xfrm rot="5400000" flipH="1">
            <a:off x="5485676" y="4316851"/>
            <a:ext cx="69799" cy="54840"/>
          </a:xfrm>
          <a:custGeom>
            <a:avLst/>
            <a:gdLst/>
            <a:ahLst/>
            <a:cxnLst/>
            <a:rect l="l" t="t" r="r" b="b"/>
            <a:pathLst>
              <a:path w="3270" h="2569" extrusionOk="0">
                <a:moveTo>
                  <a:pt x="1693" y="0"/>
                </a:moveTo>
                <a:cubicBezTo>
                  <a:pt x="1" y="0"/>
                  <a:pt x="1" y="2569"/>
                  <a:pt x="1693" y="2569"/>
                </a:cubicBezTo>
                <a:cubicBezTo>
                  <a:pt x="3269" y="2569"/>
                  <a:pt x="3269" y="0"/>
                  <a:pt x="16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4" name="Google Shape;686;p23"/>
          <p:cNvSpPr/>
          <p:nvPr/>
        </p:nvSpPr>
        <p:spPr>
          <a:xfrm rot="3856386" flipH="1">
            <a:off x="8632131" y="4451956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6" name="Google Shape;686;p23"/>
          <p:cNvSpPr/>
          <p:nvPr/>
        </p:nvSpPr>
        <p:spPr>
          <a:xfrm rot="5400000" flipH="1">
            <a:off x="8107883" y="4276415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7" name="Google Shape;686;p23"/>
          <p:cNvSpPr/>
          <p:nvPr/>
        </p:nvSpPr>
        <p:spPr>
          <a:xfrm rot="5400000" flipH="1">
            <a:off x="8428736" y="4014450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8" name="Google Shape;688;p23"/>
          <p:cNvSpPr/>
          <p:nvPr/>
        </p:nvSpPr>
        <p:spPr>
          <a:xfrm rot="5400000" flipH="1">
            <a:off x="8490880" y="4309944"/>
            <a:ext cx="69799" cy="54840"/>
          </a:xfrm>
          <a:custGeom>
            <a:avLst/>
            <a:gdLst/>
            <a:ahLst/>
            <a:cxnLst/>
            <a:rect l="l" t="t" r="r" b="b"/>
            <a:pathLst>
              <a:path w="3270" h="2569" extrusionOk="0">
                <a:moveTo>
                  <a:pt x="1693" y="0"/>
                </a:moveTo>
                <a:cubicBezTo>
                  <a:pt x="1" y="0"/>
                  <a:pt x="1" y="2569"/>
                  <a:pt x="1693" y="2569"/>
                </a:cubicBezTo>
                <a:cubicBezTo>
                  <a:pt x="3269" y="2569"/>
                  <a:pt x="3269" y="0"/>
                  <a:pt x="16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" name="Google Shape;686;p23"/>
          <p:cNvSpPr/>
          <p:nvPr/>
        </p:nvSpPr>
        <p:spPr>
          <a:xfrm rot="3856386" flipH="1">
            <a:off x="2660591" y="6546847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1" name="Google Shape;686;p23"/>
          <p:cNvSpPr/>
          <p:nvPr/>
        </p:nvSpPr>
        <p:spPr>
          <a:xfrm rot="5400000" flipH="1">
            <a:off x="2136343" y="6371306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2" name="Google Shape;686;p23"/>
          <p:cNvSpPr/>
          <p:nvPr/>
        </p:nvSpPr>
        <p:spPr>
          <a:xfrm rot="5400000" flipH="1">
            <a:off x="2457196" y="6109341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3" name="Google Shape;688;p23"/>
          <p:cNvSpPr/>
          <p:nvPr/>
        </p:nvSpPr>
        <p:spPr>
          <a:xfrm rot="5400000" flipH="1">
            <a:off x="2519340" y="6404835"/>
            <a:ext cx="69799" cy="54840"/>
          </a:xfrm>
          <a:custGeom>
            <a:avLst/>
            <a:gdLst/>
            <a:ahLst/>
            <a:cxnLst/>
            <a:rect l="l" t="t" r="r" b="b"/>
            <a:pathLst>
              <a:path w="3270" h="2569" extrusionOk="0">
                <a:moveTo>
                  <a:pt x="1693" y="0"/>
                </a:moveTo>
                <a:cubicBezTo>
                  <a:pt x="1" y="0"/>
                  <a:pt x="1" y="2569"/>
                  <a:pt x="1693" y="2569"/>
                </a:cubicBezTo>
                <a:cubicBezTo>
                  <a:pt x="3269" y="2569"/>
                  <a:pt x="3269" y="0"/>
                  <a:pt x="16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4" name="Google Shape;686;p23"/>
          <p:cNvSpPr/>
          <p:nvPr/>
        </p:nvSpPr>
        <p:spPr>
          <a:xfrm rot="3856386" flipH="1">
            <a:off x="11658913" y="6529348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6" name="Google Shape;686;p23"/>
          <p:cNvSpPr/>
          <p:nvPr/>
        </p:nvSpPr>
        <p:spPr>
          <a:xfrm rot="5400000" flipH="1">
            <a:off x="11134665" y="6353807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7" name="Google Shape;686;p23"/>
          <p:cNvSpPr/>
          <p:nvPr/>
        </p:nvSpPr>
        <p:spPr>
          <a:xfrm rot="5400000" flipH="1">
            <a:off x="11455518" y="6091842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8" name="Google Shape;688;p23"/>
          <p:cNvSpPr/>
          <p:nvPr/>
        </p:nvSpPr>
        <p:spPr>
          <a:xfrm rot="5400000" flipH="1">
            <a:off x="11517662" y="6387336"/>
            <a:ext cx="69799" cy="54840"/>
          </a:xfrm>
          <a:custGeom>
            <a:avLst/>
            <a:gdLst/>
            <a:ahLst/>
            <a:cxnLst/>
            <a:rect l="l" t="t" r="r" b="b"/>
            <a:pathLst>
              <a:path w="3270" h="2569" extrusionOk="0">
                <a:moveTo>
                  <a:pt x="1693" y="0"/>
                </a:moveTo>
                <a:cubicBezTo>
                  <a:pt x="1" y="0"/>
                  <a:pt x="1" y="2569"/>
                  <a:pt x="1693" y="2569"/>
                </a:cubicBezTo>
                <a:cubicBezTo>
                  <a:pt x="3269" y="2569"/>
                  <a:pt x="3269" y="0"/>
                  <a:pt x="16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9" name="Google Shape;686;p23"/>
          <p:cNvSpPr/>
          <p:nvPr/>
        </p:nvSpPr>
        <p:spPr>
          <a:xfrm rot="3856386" flipH="1">
            <a:off x="5654925" y="6539940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1" name="Google Shape;686;p23"/>
          <p:cNvSpPr/>
          <p:nvPr/>
        </p:nvSpPr>
        <p:spPr>
          <a:xfrm rot="5400000" flipH="1">
            <a:off x="5130677" y="6364399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2" name="Google Shape;686;p23"/>
          <p:cNvSpPr/>
          <p:nvPr/>
        </p:nvSpPr>
        <p:spPr>
          <a:xfrm rot="5400000" flipH="1">
            <a:off x="5451530" y="6102434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3" name="Google Shape;688;p23"/>
          <p:cNvSpPr/>
          <p:nvPr/>
        </p:nvSpPr>
        <p:spPr>
          <a:xfrm rot="5400000" flipH="1">
            <a:off x="5513674" y="6397928"/>
            <a:ext cx="69799" cy="54840"/>
          </a:xfrm>
          <a:custGeom>
            <a:avLst/>
            <a:gdLst/>
            <a:ahLst/>
            <a:cxnLst/>
            <a:rect l="l" t="t" r="r" b="b"/>
            <a:pathLst>
              <a:path w="3270" h="2569" extrusionOk="0">
                <a:moveTo>
                  <a:pt x="1693" y="0"/>
                </a:moveTo>
                <a:cubicBezTo>
                  <a:pt x="1" y="0"/>
                  <a:pt x="1" y="2569"/>
                  <a:pt x="1693" y="2569"/>
                </a:cubicBezTo>
                <a:cubicBezTo>
                  <a:pt x="3269" y="2569"/>
                  <a:pt x="3269" y="0"/>
                  <a:pt x="16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4" name="Google Shape;686;p23"/>
          <p:cNvSpPr/>
          <p:nvPr/>
        </p:nvSpPr>
        <p:spPr>
          <a:xfrm rot="3856386" flipH="1">
            <a:off x="8660129" y="6533033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6" name="Google Shape;686;p23"/>
          <p:cNvSpPr/>
          <p:nvPr/>
        </p:nvSpPr>
        <p:spPr>
          <a:xfrm rot="5400000" flipH="1">
            <a:off x="8135881" y="6357492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7" name="Google Shape;686;p23"/>
          <p:cNvSpPr/>
          <p:nvPr/>
        </p:nvSpPr>
        <p:spPr>
          <a:xfrm rot="5400000" flipH="1">
            <a:off x="8456734" y="6095527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8" name="Google Shape;688;p23"/>
          <p:cNvSpPr/>
          <p:nvPr/>
        </p:nvSpPr>
        <p:spPr>
          <a:xfrm rot="5400000" flipH="1">
            <a:off x="8518878" y="6391021"/>
            <a:ext cx="69799" cy="54840"/>
          </a:xfrm>
          <a:custGeom>
            <a:avLst/>
            <a:gdLst/>
            <a:ahLst/>
            <a:cxnLst/>
            <a:rect l="l" t="t" r="r" b="b"/>
            <a:pathLst>
              <a:path w="3270" h="2569" extrusionOk="0">
                <a:moveTo>
                  <a:pt x="1693" y="0"/>
                </a:moveTo>
                <a:cubicBezTo>
                  <a:pt x="1" y="0"/>
                  <a:pt x="1" y="2569"/>
                  <a:pt x="1693" y="2569"/>
                </a:cubicBezTo>
                <a:cubicBezTo>
                  <a:pt x="3269" y="2569"/>
                  <a:pt x="3269" y="0"/>
                  <a:pt x="16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1" name="Oval 560"/>
          <p:cNvSpPr/>
          <p:nvPr/>
        </p:nvSpPr>
        <p:spPr>
          <a:xfrm>
            <a:off x="-750627" y="68580"/>
            <a:ext cx="450376" cy="450376"/>
          </a:xfrm>
          <a:prstGeom prst="ellipse">
            <a:avLst/>
          </a:prstGeom>
          <a:solidFill>
            <a:srgbClr val="F492BC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4" name="Oval 593"/>
          <p:cNvSpPr/>
          <p:nvPr/>
        </p:nvSpPr>
        <p:spPr>
          <a:xfrm>
            <a:off x="-748289" y="687670"/>
            <a:ext cx="450376" cy="450376"/>
          </a:xfrm>
          <a:prstGeom prst="ellipse">
            <a:avLst/>
          </a:prstGeom>
          <a:solidFill>
            <a:srgbClr val="F492BC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5" name="Oval 594"/>
          <p:cNvSpPr/>
          <p:nvPr/>
        </p:nvSpPr>
        <p:spPr>
          <a:xfrm>
            <a:off x="-753680" y="1304302"/>
            <a:ext cx="450376" cy="450376"/>
          </a:xfrm>
          <a:prstGeom prst="ellipse">
            <a:avLst/>
          </a:prstGeom>
          <a:solidFill>
            <a:srgbClr val="F492BC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6" name="Oval 595"/>
          <p:cNvSpPr/>
          <p:nvPr/>
        </p:nvSpPr>
        <p:spPr>
          <a:xfrm>
            <a:off x="-751342" y="1923392"/>
            <a:ext cx="450376" cy="450376"/>
          </a:xfrm>
          <a:prstGeom prst="ellipse">
            <a:avLst/>
          </a:prstGeom>
          <a:solidFill>
            <a:srgbClr val="F492BC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7" name="Oval 596"/>
          <p:cNvSpPr/>
          <p:nvPr/>
        </p:nvSpPr>
        <p:spPr>
          <a:xfrm>
            <a:off x="-753848" y="2512213"/>
            <a:ext cx="450376" cy="450376"/>
          </a:xfrm>
          <a:prstGeom prst="ellipse">
            <a:avLst/>
          </a:prstGeom>
          <a:solidFill>
            <a:srgbClr val="F492BC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8" name="Oval 597"/>
          <p:cNvSpPr/>
          <p:nvPr/>
        </p:nvSpPr>
        <p:spPr>
          <a:xfrm>
            <a:off x="-751510" y="3131303"/>
            <a:ext cx="450376" cy="450376"/>
          </a:xfrm>
          <a:prstGeom prst="ellipse">
            <a:avLst/>
          </a:prstGeom>
          <a:solidFill>
            <a:srgbClr val="F492BC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9" name="Oval 598"/>
          <p:cNvSpPr/>
          <p:nvPr/>
        </p:nvSpPr>
        <p:spPr>
          <a:xfrm>
            <a:off x="-756901" y="3747935"/>
            <a:ext cx="450376" cy="450376"/>
          </a:xfrm>
          <a:prstGeom prst="ellipse">
            <a:avLst/>
          </a:prstGeom>
          <a:solidFill>
            <a:srgbClr val="F492BC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0" name="Oval 599"/>
          <p:cNvSpPr/>
          <p:nvPr/>
        </p:nvSpPr>
        <p:spPr>
          <a:xfrm>
            <a:off x="-754563" y="4367025"/>
            <a:ext cx="450376" cy="450376"/>
          </a:xfrm>
          <a:prstGeom prst="ellipse">
            <a:avLst/>
          </a:prstGeom>
          <a:solidFill>
            <a:srgbClr val="F492BC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Action Button: Forward or Next 43">
            <a:hlinkClick r:id="" action="ppaction://hlinkshowjump?jump=nextslide" highlightClick="1"/>
          </p:cNvPr>
          <p:cNvSpPr/>
          <p:nvPr/>
        </p:nvSpPr>
        <p:spPr>
          <a:xfrm>
            <a:off x="11390499" y="68580"/>
            <a:ext cx="475701" cy="450376"/>
          </a:xfrm>
          <a:prstGeom prst="actionButtonForwardNext">
            <a:avLst/>
          </a:prstGeom>
          <a:solidFill>
            <a:srgbClr val="FAD87F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76754" y="669621"/>
            <a:ext cx="2606364" cy="1935630"/>
            <a:chOff x="726291" y="433889"/>
            <a:chExt cx="1809938" cy="1344160"/>
          </a:xfrm>
        </p:grpSpPr>
        <p:grpSp>
          <p:nvGrpSpPr>
            <p:cNvPr id="5" name="Google Shape;241;p23"/>
            <p:cNvGrpSpPr/>
            <p:nvPr/>
          </p:nvGrpSpPr>
          <p:grpSpPr>
            <a:xfrm>
              <a:off x="729669" y="433889"/>
              <a:ext cx="1806560" cy="1342526"/>
              <a:chOff x="729669" y="433889"/>
              <a:chExt cx="1806560" cy="1342526"/>
            </a:xfrm>
          </p:grpSpPr>
          <p:sp>
            <p:nvSpPr>
              <p:cNvPr id="42" name="Google Shape;242;p23"/>
              <p:cNvSpPr/>
              <p:nvPr/>
            </p:nvSpPr>
            <p:spPr>
              <a:xfrm rot="5400000">
                <a:off x="961686" y="201872"/>
                <a:ext cx="1342526" cy="1806560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Google Shape;243;p23"/>
              <p:cNvSpPr/>
              <p:nvPr/>
            </p:nvSpPr>
            <p:spPr>
              <a:xfrm>
                <a:off x="1251949" y="724152"/>
                <a:ext cx="762000" cy="762000"/>
              </a:xfrm>
              <a:prstGeom prst="ellipse">
                <a:avLst/>
              </a:pr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oogle Shape;661;p23"/>
            <p:cNvGrpSpPr/>
            <p:nvPr/>
          </p:nvGrpSpPr>
          <p:grpSpPr>
            <a:xfrm>
              <a:off x="726291" y="435581"/>
              <a:ext cx="1806666" cy="1342468"/>
              <a:chOff x="4758085" y="491316"/>
              <a:chExt cx="1668359" cy="1239811"/>
            </a:xfrm>
          </p:grpSpPr>
          <p:sp>
            <p:nvSpPr>
              <p:cNvPr id="7" name="Google Shape;662;p23"/>
              <p:cNvSpPr/>
              <p:nvPr/>
            </p:nvSpPr>
            <p:spPr>
              <a:xfrm rot="5400000">
                <a:off x="6295267" y="592459"/>
                <a:ext cx="75889" cy="71621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3884" extrusionOk="0">
                    <a:moveTo>
                      <a:pt x="2043" y="0"/>
                    </a:moveTo>
                    <a:cubicBezTo>
                      <a:pt x="1555" y="0"/>
                      <a:pt x="1072" y="192"/>
                      <a:pt x="730" y="534"/>
                    </a:cubicBezTo>
                    <a:lnTo>
                      <a:pt x="730" y="680"/>
                    </a:lnTo>
                    <a:cubicBezTo>
                      <a:pt x="1" y="1264"/>
                      <a:pt x="1" y="2606"/>
                      <a:pt x="730" y="3219"/>
                    </a:cubicBezTo>
                    <a:lnTo>
                      <a:pt x="730" y="3336"/>
                    </a:lnTo>
                    <a:cubicBezTo>
                      <a:pt x="1121" y="3669"/>
                      <a:pt x="1643" y="3883"/>
                      <a:pt x="2165" y="3883"/>
                    </a:cubicBezTo>
                    <a:cubicBezTo>
                      <a:pt x="2422" y="3883"/>
                      <a:pt x="2678" y="3831"/>
                      <a:pt x="2919" y="3716"/>
                    </a:cubicBezTo>
                    <a:cubicBezTo>
                      <a:pt x="3503" y="3453"/>
                      <a:pt x="4116" y="2723"/>
                      <a:pt x="3999" y="1877"/>
                    </a:cubicBezTo>
                    <a:cubicBezTo>
                      <a:pt x="3999" y="1264"/>
                      <a:pt x="3649" y="680"/>
                      <a:pt x="3036" y="301"/>
                    </a:cubicBezTo>
                    <a:cubicBezTo>
                      <a:pt x="2734" y="96"/>
                      <a:pt x="2387" y="0"/>
                      <a:pt x="2043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Google Shape;663;p23"/>
              <p:cNvSpPr/>
              <p:nvPr/>
            </p:nvSpPr>
            <p:spPr>
              <a:xfrm rot="5400000">
                <a:off x="6147117" y="553190"/>
                <a:ext cx="35529" cy="29080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77" extrusionOk="0">
                    <a:moveTo>
                      <a:pt x="964" y="0"/>
                    </a:moveTo>
                    <a:cubicBezTo>
                      <a:pt x="1" y="0"/>
                      <a:pt x="1" y="1576"/>
                      <a:pt x="964" y="1576"/>
                    </a:cubicBezTo>
                    <a:cubicBezTo>
                      <a:pt x="1927" y="1576"/>
                      <a:pt x="1927" y="0"/>
                      <a:pt x="964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" name="Google Shape;664;p23"/>
              <p:cNvGrpSpPr/>
              <p:nvPr/>
            </p:nvGrpSpPr>
            <p:grpSpPr>
              <a:xfrm rot="5400000">
                <a:off x="4972359" y="277042"/>
                <a:ext cx="1239811" cy="1668359"/>
                <a:chOff x="1061800" y="1472288"/>
                <a:chExt cx="1681100" cy="2261875"/>
              </a:xfrm>
            </p:grpSpPr>
            <p:sp>
              <p:nvSpPr>
                <p:cNvPr id="35" name="Google Shape;665;p23"/>
                <p:cNvSpPr/>
                <p:nvPr/>
              </p:nvSpPr>
              <p:spPr>
                <a:xfrm>
                  <a:off x="1061800" y="1472288"/>
                  <a:ext cx="1681100" cy="226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44" h="90475" extrusionOk="0">
                      <a:moveTo>
                        <a:pt x="2452" y="0"/>
                      </a:moveTo>
                      <a:cubicBezTo>
                        <a:pt x="1109" y="0"/>
                        <a:pt x="0" y="1109"/>
                        <a:pt x="0" y="2452"/>
                      </a:cubicBezTo>
                      <a:lnTo>
                        <a:pt x="0" y="88052"/>
                      </a:lnTo>
                      <a:cubicBezTo>
                        <a:pt x="0" y="89395"/>
                        <a:pt x="1109" y="90474"/>
                        <a:pt x="2452" y="90474"/>
                      </a:cubicBezTo>
                      <a:lnTo>
                        <a:pt x="64821" y="90474"/>
                      </a:lnTo>
                      <a:cubicBezTo>
                        <a:pt x="66163" y="90474"/>
                        <a:pt x="67243" y="89395"/>
                        <a:pt x="67243" y="88052"/>
                      </a:cubicBezTo>
                      <a:lnTo>
                        <a:pt x="67243" y="2452"/>
                      </a:lnTo>
                      <a:cubicBezTo>
                        <a:pt x="67243" y="1109"/>
                        <a:pt x="66163" y="0"/>
                        <a:pt x="6482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18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Google Shape;666;p23"/>
                <p:cNvSpPr/>
                <p:nvPr/>
              </p:nvSpPr>
              <p:spPr>
                <a:xfrm>
                  <a:off x="1238375" y="1837088"/>
                  <a:ext cx="81725" cy="6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" h="2570" extrusionOk="0">
                      <a:moveTo>
                        <a:pt x="1693" y="1"/>
                      </a:moveTo>
                      <a:cubicBezTo>
                        <a:pt x="0" y="1"/>
                        <a:pt x="0" y="2569"/>
                        <a:pt x="1693" y="2569"/>
                      </a:cubicBezTo>
                      <a:cubicBezTo>
                        <a:pt x="3269" y="2569"/>
                        <a:pt x="3269" y="1"/>
                        <a:pt x="169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Google Shape;667;p23"/>
                <p:cNvSpPr/>
                <p:nvPr/>
              </p:nvSpPr>
              <p:spPr>
                <a:xfrm>
                  <a:off x="2600225" y="2889763"/>
                  <a:ext cx="85025" cy="7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" h="3156" extrusionOk="0">
                      <a:moveTo>
                        <a:pt x="1697" y="1"/>
                      </a:moveTo>
                      <a:cubicBezTo>
                        <a:pt x="847" y="1"/>
                        <a:pt x="0" y="519"/>
                        <a:pt x="132" y="1555"/>
                      </a:cubicBezTo>
                      <a:lnTo>
                        <a:pt x="132" y="1672"/>
                      </a:lnTo>
                      <a:cubicBezTo>
                        <a:pt x="28" y="2654"/>
                        <a:pt x="681" y="3156"/>
                        <a:pt x="1420" y="3156"/>
                      </a:cubicBezTo>
                      <a:cubicBezTo>
                        <a:pt x="1515" y="3156"/>
                        <a:pt x="1611" y="3148"/>
                        <a:pt x="1708" y="3131"/>
                      </a:cubicBezTo>
                      <a:cubicBezTo>
                        <a:pt x="1804" y="3148"/>
                        <a:pt x="1901" y="3156"/>
                        <a:pt x="1996" y="3156"/>
                      </a:cubicBezTo>
                      <a:cubicBezTo>
                        <a:pt x="2734" y="3156"/>
                        <a:pt x="3387" y="2654"/>
                        <a:pt x="3284" y="1672"/>
                      </a:cubicBezTo>
                      <a:lnTo>
                        <a:pt x="3284" y="1555"/>
                      </a:lnTo>
                      <a:cubicBezTo>
                        <a:pt x="3400" y="519"/>
                        <a:pt x="2547" y="1"/>
                        <a:pt x="1697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Google Shape;668;p23"/>
                <p:cNvSpPr/>
                <p:nvPr/>
              </p:nvSpPr>
              <p:spPr>
                <a:xfrm>
                  <a:off x="2499900" y="3074013"/>
                  <a:ext cx="36500" cy="3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248" extrusionOk="0">
                      <a:moveTo>
                        <a:pt x="477" y="0"/>
                      </a:moveTo>
                      <a:cubicBezTo>
                        <a:pt x="179" y="0"/>
                        <a:pt x="0" y="329"/>
                        <a:pt x="0" y="635"/>
                      </a:cubicBezTo>
                      <a:cubicBezTo>
                        <a:pt x="0" y="868"/>
                        <a:pt x="234" y="1248"/>
                        <a:pt x="613" y="1248"/>
                      </a:cubicBezTo>
                      <a:lnTo>
                        <a:pt x="847" y="1248"/>
                      </a:lnTo>
                      <a:cubicBezTo>
                        <a:pt x="1226" y="1131"/>
                        <a:pt x="1460" y="1014"/>
                        <a:pt x="1460" y="635"/>
                      </a:cubicBezTo>
                      <a:cubicBezTo>
                        <a:pt x="1460" y="285"/>
                        <a:pt x="1226" y="22"/>
                        <a:pt x="847" y="22"/>
                      </a:cubicBezTo>
                      <a:lnTo>
                        <a:pt x="613" y="22"/>
                      </a:lnTo>
                      <a:cubicBezTo>
                        <a:pt x="566" y="7"/>
                        <a:pt x="520" y="0"/>
                        <a:pt x="477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Google Shape;669;p23"/>
                <p:cNvSpPr/>
                <p:nvPr/>
              </p:nvSpPr>
              <p:spPr>
                <a:xfrm>
                  <a:off x="2624675" y="3305838"/>
                  <a:ext cx="518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577" extrusionOk="0">
                      <a:moveTo>
                        <a:pt x="963" y="1"/>
                      </a:moveTo>
                      <a:cubicBezTo>
                        <a:pt x="0" y="1"/>
                        <a:pt x="0" y="1577"/>
                        <a:pt x="963" y="1577"/>
                      </a:cubicBezTo>
                      <a:cubicBezTo>
                        <a:pt x="2072" y="1577"/>
                        <a:pt x="2072" y="1"/>
                        <a:pt x="96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Google Shape;670;p23"/>
                <p:cNvSpPr/>
                <p:nvPr/>
              </p:nvSpPr>
              <p:spPr>
                <a:xfrm>
                  <a:off x="2311650" y="3399963"/>
                  <a:ext cx="48175" cy="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595" extrusionOk="0">
                      <a:moveTo>
                        <a:pt x="847" y="1"/>
                      </a:moveTo>
                      <a:cubicBezTo>
                        <a:pt x="468" y="1"/>
                        <a:pt x="1" y="380"/>
                        <a:pt x="1" y="847"/>
                      </a:cubicBezTo>
                      <a:cubicBezTo>
                        <a:pt x="117" y="1226"/>
                        <a:pt x="351" y="1577"/>
                        <a:pt x="847" y="1577"/>
                      </a:cubicBezTo>
                      <a:lnTo>
                        <a:pt x="1081" y="1577"/>
                      </a:lnTo>
                      <a:cubicBezTo>
                        <a:pt x="1133" y="1589"/>
                        <a:pt x="1185" y="1595"/>
                        <a:pt x="1234" y="1595"/>
                      </a:cubicBezTo>
                      <a:cubicBezTo>
                        <a:pt x="1647" y="1595"/>
                        <a:pt x="1927" y="1186"/>
                        <a:pt x="1927" y="847"/>
                      </a:cubicBezTo>
                      <a:cubicBezTo>
                        <a:pt x="1927" y="380"/>
                        <a:pt x="1577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Google Shape;671;p23"/>
                <p:cNvSpPr/>
                <p:nvPr/>
              </p:nvSpPr>
              <p:spPr>
                <a:xfrm>
                  <a:off x="1165400" y="2737463"/>
                  <a:ext cx="54750" cy="4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1694" extrusionOk="0">
                      <a:moveTo>
                        <a:pt x="1081" y="0"/>
                      </a:moveTo>
                      <a:cubicBezTo>
                        <a:pt x="1" y="0"/>
                        <a:pt x="1" y="1693"/>
                        <a:pt x="1081" y="1693"/>
                      </a:cubicBezTo>
                      <a:cubicBezTo>
                        <a:pt x="2190" y="1693"/>
                        <a:pt x="2190" y="0"/>
                        <a:pt x="108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" name="Google Shape;672;p23"/>
              <p:cNvSpPr/>
              <p:nvPr/>
            </p:nvSpPr>
            <p:spPr>
              <a:xfrm rot="5400000">
                <a:off x="6348667" y="1102332"/>
                <a:ext cx="47384" cy="36069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956" extrusionOk="0">
                    <a:moveTo>
                      <a:pt x="1227" y="1"/>
                    </a:moveTo>
                    <a:cubicBezTo>
                      <a:pt x="1" y="1"/>
                      <a:pt x="1" y="1956"/>
                      <a:pt x="1227" y="1956"/>
                    </a:cubicBezTo>
                    <a:cubicBezTo>
                      <a:pt x="2569" y="1956"/>
                      <a:pt x="2569" y="1"/>
                      <a:pt x="122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Google Shape;674;p23"/>
              <p:cNvSpPr/>
              <p:nvPr/>
            </p:nvSpPr>
            <p:spPr>
              <a:xfrm rot="-329463">
                <a:off x="4777659" y="1232215"/>
                <a:ext cx="754062" cy="463875"/>
              </a:xfrm>
              <a:custGeom>
                <a:avLst/>
                <a:gdLst/>
                <a:ahLst/>
                <a:cxnLst/>
                <a:rect l="l" t="t" r="r" b="b"/>
                <a:pathLst>
                  <a:path w="49849" h="30661" extrusionOk="0">
                    <a:moveTo>
                      <a:pt x="12725" y="0"/>
                    </a:moveTo>
                    <a:cubicBezTo>
                      <a:pt x="11040" y="0"/>
                      <a:pt x="9311" y="548"/>
                      <a:pt x="7793" y="1452"/>
                    </a:cubicBezTo>
                    <a:cubicBezTo>
                      <a:pt x="4612" y="3408"/>
                      <a:pt x="2686" y="6210"/>
                      <a:pt x="847" y="9362"/>
                    </a:cubicBezTo>
                    <a:cubicBezTo>
                      <a:pt x="117" y="10587"/>
                      <a:pt x="730" y="11901"/>
                      <a:pt x="1693" y="12397"/>
                    </a:cubicBezTo>
                    <a:cubicBezTo>
                      <a:pt x="730" y="14965"/>
                      <a:pt x="234" y="17738"/>
                      <a:pt x="117" y="19927"/>
                    </a:cubicBezTo>
                    <a:cubicBezTo>
                      <a:pt x="1" y="23225"/>
                      <a:pt x="730" y="26873"/>
                      <a:pt x="4145" y="28099"/>
                    </a:cubicBezTo>
                    <a:cubicBezTo>
                      <a:pt x="7297" y="29178"/>
                      <a:pt x="11675" y="28945"/>
                      <a:pt x="15089" y="29062"/>
                    </a:cubicBezTo>
                    <a:cubicBezTo>
                      <a:pt x="22006" y="29558"/>
                      <a:pt x="29069" y="30025"/>
                      <a:pt x="35986" y="30404"/>
                    </a:cubicBezTo>
                    <a:cubicBezTo>
                      <a:pt x="37380" y="30516"/>
                      <a:pt x="38861" y="30661"/>
                      <a:pt x="40332" y="30661"/>
                    </a:cubicBezTo>
                    <a:cubicBezTo>
                      <a:pt x="41942" y="30661"/>
                      <a:pt x="43541" y="30487"/>
                      <a:pt x="45004" y="29908"/>
                    </a:cubicBezTo>
                    <a:cubicBezTo>
                      <a:pt x="47923" y="28828"/>
                      <a:pt x="49849" y="26143"/>
                      <a:pt x="49732" y="22991"/>
                    </a:cubicBezTo>
                    <a:cubicBezTo>
                      <a:pt x="49615" y="20073"/>
                      <a:pt x="47543" y="18000"/>
                      <a:pt x="44742" y="17504"/>
                    </a:cubicBezTo>
                    <a:cubicBezTo>
                      <a:pt x="44226" y="17422"/>
                      <a:pt x="43593" y="17339"/>
                      <a:pt x="42967" y="17339"/>
                    </a:cubicBezTo>
                    <a:cubicBezTo>
                      <a:pt x="42708" y="17339"/>
                      <a:pt x="42450" y="17353"/>
                      <a:pt x="42202" y="17388"/>
                    </a:cubicBezTo>
                    <a:cubicBezTo>
                      <a:pt x="42086" y="17504"/>
                      <a:pt x="41969" y="17504"/>
                      <a:pt x="41823" y="17504"/>
                    </a:cubicBezTo>
                    <a:cubicBezTo>
                      <a:pt x="41356" y="16541"/>
                      <a:pt x="41356" y="15315"/>
                      <a:pt x="40977" y="14236"/>
                    </a:cubicBezTo>
                    <a:cubicBezTo>
                      <a:pt x="40080" y="11164"/>
                      <a:pt x="37386" y="9688"/>
                      <a:pt x="34262" y="9688"/>
                    </a:cubicBezTo>
                    <a:cubicBezTo>
                      <a:pt x="34031" y="9688"/>
                      <a:pt x="33798" y="9696"/>
                      <a:pt x="33564" y="9712"/>
                    </a:cubicBezTo>
                    <a:cubicBezTo>
                      <a:pt x="30528" y="9975"/>
                      <a:pt x="27960" y="11434"/>
                      <a:pt x="25187" y="12397"/>
                    </a:cubicBezTo>
                    <a:cubicBezTo>
                      <a:pt x="24497" y="12661"/>
                      <a:pt x="23468" y="13024"/>
                      <a:pt x="22582" y="13024"/>
                    </a:cubicBezTo>
                    <a:cubicBezTo>
                      <a:pt x="22193" y="13024"/>
                      <a:pt x="21833" y="12954"/>
                      <a:pt x="21539" y="12776"/>
                    </a:cubicBezTo>
                    <a:cubicBezTo>
                      <a:pt x="20664" y="12280"/>
                      <a:pt x="20664" y="10704"/>
                      <a:pt x="20547" y="9858"/>
                    </a:cubicBezTo>
                    <a:cubicBezTo>
                      <a:pt x="20080" y="6939"/>
                      <a:pt x="19701" y="4021"/>
                      <a:pt x="17395" y="1832"/>
                    </a:cubicBezTo>
                    <a:cubicBezTo>
                      <a:pt x="16053" y="548"/>
                      <a:pt x="14411" y="0"/>
                      <a:pt x="12725" y="0"/>
                    </a:cubicBezTo>
                    <a:close/>
                  </a:path>
                </a:pathLst>
              </a:cu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2" name="Google Shape;675;p23"/>
              <p:cNvGrpSpPr/>
              <p:nvPr/>
            </p:nvGrpSpPr>
            <p:grpSpPr>
              <a:xfrm>
                <a:off x="4793932" y="552271"/>
                <a:ext cx="1599965" cy="127297"/>
                <a:chOff x="577993" y="361925"/>
                <a:chExt cx="8113413" cy="645849"/>
              </a:xfrm>
            </p:grpSpPr>
            <p:sp>
              <p:nvSpPr>
                <p:cNvPr id="27" name="Google Shape;676;p23"/>
                <p:cNvSpPr/>
                <p:nvPr/>
              </p:nvSpPr>
              <p:spPr>
                <a:xfrm rot="5400000">
                  <a:off x="627295" y="537738"/>
                  <a:ext cx="337569" cy="20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2949" extrusionOk="0">
                      <a:moveTo>
                        <a:pt x="2540" y="0"/>
                      </a:moveTo>
                      <a:cubicBezTo>
                        <a:pt x="1226" y="0"/>
                        <a:pt x="117" y="1110"/>
                        <a:pt x="1" y="2423"/>
                      </a:cubicBezTo>
                      <a:cubicBezTo>
                        <a:pt x="1" y="2554"/>
                        <a:pt x="88" y="2620"/>
                        <a:pt x="176" y="2620"/>
                      </a:cubicBezTo>
                      <a:cubicBezTo>
                        <a:pt x="263" y="2620"/>
                        <a:pt x="351" y="2554"/>
                        <a:pt x="351" y="2423"/>
                      </a:cubicBezTo>
                      <a:cubicBezTo>
                        <a:pt x="489" y="1513"/>
                        <a:pt x="1251" y="604"/>
                        <a:pt x="2245" y="604"/>
                      </a:cubicBezTo>
                      <a:cubicBezTo>
                        <a:pt x="2304" y="604"/>
                        <a:pt x="2363" y="607"/>
                        <a:pt x="2423" y="613"/>
                      </a:cubicBezTo>
                      <a:cubicBezTo>
                        <a:pt x="3532" y="730"/>
                        <a:pt x="4262" y="1693"/>
                        <a:pt x="4262" y="2686"/>
                      </a:cubicBezTo>
                      <a:cubicBezTo>
                        <a:pt x="4262" y="2861"/>
                        <a:pt x="4415" y="2948"/>
                        <a:pt x="4568" y="2948"/>
                      </a:cubicBezTo>
                      <a:cubicBezTo>
                        <a:pt x="4721" y="2948"/>
                        <a:pt x="4875" y="2861"/>
                        <a:pt x="4875" y="2686"/>
                      </a:cubicBezTo>
                      <a:cubicBezTo>
                        <a:pt x="4875" y="1343"/>
                        <a:pt x="3882" y="117"/>
                        <a:pt x="2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Google Shape;677;p23"/>
                <p:cNvSpPr/>
                <p:nvPr/>
              </p:nvSpPr>
              <p:spPr>
                <a:xfrm rot="5400000">
                  <a:off x="477137" y="723489"/>
                  <a:ext cx="385141" cy="183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" h="2649" extrusionOk="0">
                      <a:moveTo>
                        <a:pt x="5217" y="1"/>
                      </a:moveTo>
                      <a:cubicBezTo>
                        <a:pt x="5140" y="1"/>
                        <a:pt x="5060" y="29"/>
                        <a:pt x="4991" y="98"/>
                      </a:cubicBezTo>
                      <a:cubicBezTo>
                        <a:pt x="4495" y="944"/>
                        <a:pt x="3882" y="1790"/>
                        <a:pt x="2802" y="2170"/>
                      </a:cubicBezTo>
                      <a:cubicBezTo>
                        <a:pt x="2664" y="2199"/>
                        <a:pt x="2521" y="2213"/>
                        <a:pt x="2379" y="2213"/>
                      </a:cubicBezTo>
                      <a:cubicBezTo>
                        <a:pt x="1379" y="2213"/>
                        <a:pt x="351" y="1520"/>
                        <a:pt x="351" y="448"/>
                      </a:cubicBezTo>
                      <a:cubicBezTo>
                        <a:pt x="424" y="331"/>
                        <a:pt x="365" y="273"/>
                        <a:pt x="289" y="273"/>
                      </a:cubicBezTo>
                      <a:cubicBezTo>
                        <a:pt x="212" y="273"/>
                        <a:pt x="117" y="331"/>
                        <a:pt x="117" y="448"/>
                      </a:cubicBezTo>
                      <a:cubicBezTo>
                        <a:pt x="0" y="1557"/>
                        <a:pt x="964" y="2520"/>
                        <a:pt x="2073" y="2637"/>
                      </a:cubicBezTo>
                      <a:cubicBezTo>
                        <a:pt x="2152" y="2645"/>
                        <a:pt x="2231" y="2649"/>
                        <a:pt x="2310" y="2649"/>
                      </a:cubicBezTo>
                      <a:cubicBezTo>
                        <a:pt x="3661" y="2649"/>
                        <a:pt x="4768" y="1490"/>
                        <a:pt x="5458" y="331"/>
                      </a:cubicBezTo>
                      <a:cubicBezTo>
                        <a:pt x="5561" y="166"/>
                        <a:pt x="5402" y="1"/>
                        <a:pt x="521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Google Shape;678;p23"/>
                <p:cNvSpPr/>
                <p:nvPr/>
              </p:nvSpPr>
              <p:spPr>
                <a:xfrm rot="5400000">
                  <a:off x="8452683" y="434528"/>
                  <a:ext cx="308209" cy="16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" h="2444" extrusionOk="0">
                      <a:moveTo>
                        <a:pt x="4256" y="1"/>
                      </a:moveTo>
                      <a:cubicBezTo>
                        <a:pt x="4193" y="1"/>
                        <a:pt x="4126" y="41"/>
                        <a:pt x="4071" y="141"/>
                      </a:cubicBezTo>
                      <a:cubicBezTo>
                        <a:pt x="3720" y="987"/>
                        <a:pt x="3487" y="1600"/>
                        <a:pt x="2611" y="1833"/>
                      </a:cubicBezTo>
                      <a:cubicBezTo>
                        <a:pt x="2271" y="2010"/>
                        <a:pt x="1905" y="2105"/>
                        <a:pt x="1538" y="2105"/>
                      </a:cubicBezTo>
                      <a:cubicBezTo>
                        <a:pt x="1118" y="2105"/>
                        <a:pt x="695" y="1981"/>
                        <a:pt x="306" y="1717"/>
                      </a:cubicBezTo>
                      <a:cubicBezTo>
                        <a:pt x="284" y="1694"/>
                        <a:pt x="257" y="1685"/>
                        <a:pt x="230" y="1685"/>
                      </a:cubicBezTo>
                      <a:cubicBezTo>
                        <a:pt x="117" y="1685"/>
                        <a:pt x="0" y="1856"/>
                        <a:pt x="189" y="1950"/>
                      </a:cubicBezTo>
                      <a:cubicBezTo>
                        <a:pt x="597" y="2287"/>
                        <a:pt x="1149" y="2443"/>
                        <a:pt x="1721" y="2443"/>
                      </a:cubicBezTo>
                      <a:cubicBezTo>
                        <a:pt x="3034" y="2443"/>
                        <a:pt x="4450" y="1619"/>
                        <a:pt x="4450" y="257"/>
                      </a:cubicBezTo>
                      <a:cubicBezTo>
                        <a:pt x="4450" y="112"/>
                        <a:pt x="4360" y="1"/>
                        <a:pt x="42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Google Shape;679;p23"/>
                <p:cNvSpPr/>
                <p:nvPr/>
              </p:nvSpPr>
              <p:spPr>
                <a:xfrm rot="5400000">
                  <a:off x="8331158" y="520946"/>
                  <a:ext cx="308002" cy="192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8" h="2779" extrusionOk="0">
                      <a:moveTo>
                        <a:pt x="4152" y="0"/>
                      </a:moveTo>
                      <a:cubicBezTo>
                        <a:pt x="4069" y="0"/>
                        <a:pt x="3996" y="38"/>
                        <a:pt x="3996" y="128"/>
                      </a:cubicBezTo>
                      <a:cubicBezTo>
                        <a:pt x="3707" y="1525"/>
                        <a:pt x="2405" y="2444"/>
                        <a:pt x="1072" y="2444"/>
                      </a:cubicBezTo>
                      <a:cubicBezTo>
                        <a:pt x="790" y="2444"/>
                        <a:pt x="507" y="2403"/>
                        <a:pt x="231" y="2316"/>
                      </a:cubicBezTo>
                      <a:cubicBezTo>
                        <a:pt x="198" y="2300"/>
                        <a:pt x="169" y="2293"/>
                        <a:pt x="145" y="2293"/>
                      </a:cubicBezTo>
                      <a:cubicBezTo>
                        <a:pt x="0" y="2293"/>
                        <a:pt x="15" y="2550"/>
                        <a:pt x="115" y="2550"/>
                      </a:cubicBezTo>
                      <a:cubicBezTo>
                        <a:pt x="501" y="2706"/>
                        <a:pt x="904" y="2779"/>
                        <a:pt x="1302" y="2779"/>
                      </a:cubicBezTo>
                      <a:cubicBezTo>
                        <a:pt x="2770" y="2779"/>
                        <a:pt x="4169" y="1783"/>
                        <a:pt x="4376" y="244"/>
                      </a:cubicBezTo>
                      <a:cubicBezTo>
                        <a:pt x="4448" y="100"/>
                        <a:pt x="4286" y="0"/>
                        <a:pt x="41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Google Shape;680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Google Shape;681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Google Shape;682;p23"/>
                <p:cNvSpPr/>
                <p:nvPr/>
              </p:nvSpPr>
              <p:spPr>
                <a:xfrm rot="5400000">
                  <a:off x="4598187" y="383633"/>
                  <a:ext cx="269086" cy="293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6" h="4245" extrusionOk="0">
                      <a:moveTo>
                        <a:pt x="1580" y="614"/>
                      </a:moveTo>
                      <a:cubicBezTo>
                        <a:pt x="2047" y="964"/>
                        <a:pt x="2543" y="1226"/>
                        <a:pt x="2893" y="1577"/>
                      </a:cubicBezTo>
                      <a:cubicBezTo>
                        <a:pt x="3623" y="2190"/>
                        <a:pt x="3389" y="2306"/>
                        <a:pt x="2776" y="2802"/>
                      </a:cubicBezTo>
                      <a:cubicBezTo>
                        <a:pt x="2660" y="3036"/>
                        <a:pt x="2426" y="3269"/>
                        <a:pt x="2309" y="3532"/>
                      </a:cubicBezTo>
                      <a:cubicBezTo>
                        <a:pt x="1813" y="3153"/>
                        <a:pt x="1317" y="2686"/>
                        <a:pt x="850" y="2306"/>
                      </a:cubicBezTo>
                      <a:lnTo>
                        <a:pt x="850" y="2190"/>
                      </a:lnTo>
                      <a:cubicBezTo>
                        <a:pt x="1084" y="1693"/>
                        <a:pt x="1317" y="1226"/>
                        <a:pt x="1580" y="614"/>
                      </a:cubicBezTo>
                      <a:close/>
                      <a:moveTo>
                        <a:pt x="1580" y="1"/>
                      </a:moveTo>
                      <a:cubicBezTo>
                        <a:pt x="1580" y="1"/>
                        <a:pt x="1317" y="1"/>
                        <a:pt x="1317" y="117"/>
                      </a:cubicBezTo>
                      <a:cubicBezTo>
                        <a:pt x="967" y="730"/>
                        <a:pt x="704" y="1343"/>
                        <a:pt x="471" y="1956"/>
                      </a:cubicBezTo>
                      <a:cubicBezTo>
                        <a:pt x="354" y="1956"/>
                        <a:pt x="354" y="1956"/>
                        <a:pt x="354" y="1810"/>
                      </a:cubicBezTo>
                      <a:cubicBezTo>
                        <a:pt x="334" y="1790"/>
                        <a:pt x="309" y="1781"/>
                        <a:pt x="282" y="1781"/>
                      </a:cubicBezTo>
                      <a:cubicBezTo>
                        <a:pt x="158" y="1781"/>
                        <a:pt x="0" y="1977"/>
                        <a:pt x="120" y="2073"/>
                      </a:cubicBezTo>
                      <a:cubicBezTo>
                        <a:pt x="850" y="2802"/>
                        <a:pt x="1580" y="3415"/>
                        <a:pt x="2309" y="4145"/>
                      </a:cubicBezTo>
                      <a:cubicBezTo>
                        <a:pt x="2345" y="4216"/>
                        <a:pt x="2402" y="4244"/>
                        <a:pt x="2462" y="4244"/>
                      </a:cubicBezTo>
                      <a:cubicBezTo>
                        <a:pt x="2596" y="4244"/>
                        <a:pt x="2741" y="4100"/>
                        <a:pt x="2660" y="3999"/>
                      </a:cubicBezTo>
                      <a:cubicBezTo>
                        <a:pt x="2543" y="3269"/>
                        <a:pt x="3885" y="2919"/>
                        <a:pt x="3885" y="2190"/>
                      </a:cubicBezTo>
                      <a:cubicBezTo>
                        <a:pt x="3885" y="1810"/>
                        <a:pt x="3623" y="1577"/>
                        <a:pt x="3389" y="1343"/>
                      </a:cubicBezTo>
                      <a:cubicBezTo>
                        <a:pt x="2776" y="847"/>
                        <a:pt x="2163" y="497"/>
                        <a:pt x="158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Google Shape;683;p23"/>
                <p:cNvSpPr/>
                <p:nvPr/>
              </p:nvSpPr>
              <p:spPr>
                <a:xfrm rot="5400000">
                  <a:off x="1832814" y="453848"/>
                  <a:ext cx="260777" cy="194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803" extrusionOk="0">
                      <a:moveTo>
                        <a:pt x="1956" y="1"/>
                      </a:moveTo>
                      <a:cubicBezTo>
                        <a:pt x="1" y="1"/>
                        <a:pt x="1" y="2803"/>
                        <a:pt x="1956" y="2803"/>
                      </a:cubicBezTo>
                      <a:cubicBezTo>
                        <a:pt x="3766" y="2803"/>
                        <a:pt x="3766" y="1"/>
                        <a:pt x="19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oogle Shape;684;p23"/>
              <p:cNvGrpSpPr/>
              <p:nvPr/>
            </p:nvGrpSpPr>
            <p:grpSpPr>
              <a:xfrm rot="10800000" flipH="1">
                <a:off x="4808467" y="1510551"/>
                <a:ext cx="1405845" cy="144058"/>
                <a:chOff x="534139" y="3973345"/>
                <a:chExt cx="7652940" cy="784202"/>
              </a:xfrm>
            </p:grpSpPr>
            <p:sp>
              <p:nvSpPr>
                <p:cNvPr id="22" name="Google Shape;685;p23"/>
                <p:cNvSpPr/>
                <p:nvPr/>
              </p:nvSpPr>
              <p:spPr>
                <a:xfrm rot="5400000">
                  <a:off x="1160342" y="4037538"/>
                  <a:ext cx="337569" cy="110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15921" extrusionOk="0">
                      <a:moveTo>
                        <a:pt x="2549" y="0"/>
                      </a:moveTo>
                      <a:cubicBezTo>
                        <a:pt x="2291" y="0"/>
                        <a:pt x="2127" y="286"/>
                        <a:pt x="2306" y="555"/>
                      </a:cubicBezTo>
                      <a:cubicBezTo>
                        <a:pt x="2686" y="1051"/>
                        <a:pt x="3882" y="2014"/>
                        <a:pt x="3765" y="2627"/>
                      </a:cubicBezTo>
                      <a:cubicBezTo>
                        <a:pt x="3532" y="3123"/>
                        <a:pt x="1839" y="3619"/>
                        <a:pt x="1226" y="3736"/>
                      </a:cubicBezTo>
                      <a:cubicBezTo>
                        <a:pt x="1110" y="3853"/>
                        <a:pt x="964" y="4086"/>
                        <a:pt x="1110" y="4349"/>
                      </a:cubicBezTo>
                      <a:cubicBezTo>
                        <a:pt x="1576" y="4699"/>
                        <a:pt x="3532" y="6042"/>
                        <a:pt x="3649" y="6655"/>
                      </a:cubicBezTo>
                      <a:cubicBezTo>
                        <a:pt x="3765" y="7618"/>
                        <a:pt x="2306" y="7851"/>
                        <a:pt x="1343" y="8231"/>
                      </a:cubicBezTo>
                      <a:cubicBezTo>
                        <a:pt x="1110" y="8231"/>
                        <a:pt x="1110" y="8581"/>
                        <a:pt x="1226" y="8727"/>
                      </a:cubicBezTo>
                      <a:cubicBezTo>
                        <a:pt x="1693" y="9194"/>
                        <a:pt x="3415" y="10916"/>
                        <a:pt x="3298" y="11499"/>
                      </a:cubicBezTo>
                      <a:cubicBezTo>
                        <a:pt x="3298" y="11996"/>
                        <a:pt x="730" y="12375"/>
                        <a:pt x="234" y="12608"/>
                      </a:cubicBezTo>
                      <a:cubicBezTo>
                        <a:pt x="0" y="12608"/>
                        <a:pt x="0" y="12842"/>
                        <a:pt x="117" y="12959"/>
                      </a:cubicBezTo>
                      <a:cubicBezTo>
                        <a:pt x="847" y="13951"/>
                        <a:pt x="1576" y="14914"/>
                        <a:pt x="2423" y="15877"/>
                      </a:cubicBezTo>
                      <a:cubicBezTo>
                        <a:pt x="2453" y="15908"/>
                        <a:pt x="2487" y="15920"/>
                        <a:pt x="2521" y="15920"/>
                      </a:cubicBezTo>
                      <a:cubicBezTo>
                        <a:pt x="2651" y="15920"/>
                        <a:pt x="2778" y="15736"/>
                        <a:pt x="2686" y="15644"/>
                      </a:cubicBezTo>
                      <a:cubicBezTo>
                        <a:pt x="2306" y="15031"/>
                        <a:pt x="847" y="13572"/>
                        <a:pt x="1226" y="12842"/>
                      </a:cubicBezTo>
                      <a:cubicBezTo>
                        <a:pt x="1343" y="12492"/>
                        <a:pt x="3765" y="12112"/>
                        <a:pt x="4262" y="11996"/>
                      </a:cubicBezTo>
                      <a:cubicBezTo>
                        <a:pt x="4378" y="11996"/>
                        <a:pt x="4495" y="11762"/>
                        <a:pt x="4378" y="11499"/>
                      </a:cubicBezTo>
                      <a:cubicBezTo>
                        <a:pt x="3882" y="11032"/>
                        <a:pt x="1956" y="9311"/>
                        <a:pt x="2189" y="8581"/>
                      </a:cubicBezTo>
                      <a:cubicBezTo>
                        <a:pt x="2189" y="8347"/>
                        <a:pt x="4378" y="7384"/>
                        <a:pt x="4612" y="7268"/>
                      </a:cubicBezTo>
                      <a:cubicBezTo>
                        <a:pt x="4758" y="7122"/>
                        <a:pt x="4874" y="6888"/>
                        <a:pt x="4758" y="6771"/>
                      </a:cubicBezTo>
                      <a:cubicBezTo>
                        <a:pt x="4378" y="6392"/>
                        <a:pt x="2189" y="4816"/>
                        <a:pt x="2189" y="4466"/>
                      </a:cubicBezTo>
                      <a:cubicBezTo>
                        <a:pt x="2306" y="3736"/>
                        <a:pt x="3882" y="3357"/>
                        <a:pt x="4612" y="3123"/>
                      </a:cubicBezTo>
                      <a:cubicBezTo>
                        <a:pt x="4874" y="3007"/>
                        <a:pt x="4874" y="2744"/>
                        <a:pt x="4758" y="2627"/>
                      </a:cubicBezTo>
                      <a:cubicBezTo>
                        <a:pt x="4145" y="1781"/>
                        <a:pt x="3415" y="934"/>
                        <a:pt x="2802" y="88"/>
                      </a:cubicBezTo>
                      <a:cubicBezTo>
                        <a:pt x="2714" y="27"/>
                        <a:pt x="2627" y="0"/>
                        <a:pt x="25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Google Shape;687;p23"/>
                <p:cNvSpPr/>
                <p:nvPr/>
              </p:nvSpPr>
              <p:spPr>
                <a:xfrm rot="5400000">
                  <a:off x="7894692" y="4372164"/>
                  <a:ext cx="301631" cy="28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" h="4089" extrusionOk="0">
                      <a:moveTo>
                        <a:pt x="2096" y="557"/>
                      </a:moveTo>
                      <a:cubicBezTo>
                        <a:pt x="2163" y="557"/>
                        <a:pt x="2226" y="569"/>
                        <a:pt x="2284" y="597"/>
                      </a:cubicBezTo>
                      <a:cubicBezTo>
                        <a:pt x="2517" y="859"/>
                        <a:pt x="2780" y="1326"/>
                        <a:pt x="3013" y="1589"/>
                      </a:cubicBezTo>
                      <a:cubicBezTo>
                        <a:pt x="3247" y="1822"/>
                        <a:pt x="3510" y="2056"/>
                        <a:pt x="3626" y="2319"/>
                      </a:cubicBezTo>
                      <a:cubicBezTo>
                        <a:pt x="3247" y="2669"/>
                        <a:pt x="2780" y="2931"/>
                        <a:pt x="2284" y="3282"/>
                      </a:cubicBezTo>
                      <a:cubicBezTo>
                        <a:pt x="1788" y="2786"/>
                        <a:pt x="1204" y="2202"/>
                        <a:pt x="591" y="1706"/>
                      </a:cubicBezTo>
                      <a:lnTo>
                        <a:pt x="474" y="1706"/>
                      </a:lnTo>
                      <a:cubicBezTo>
                        <a:pt x="886" y="1268"/>
                        <a:pt x="1594" y="557"/>
                        <a:pt x="2096" y="557"/>
                      </a:cubicBezTo>
                      <a:close/>
                      <a:moveTo>
                        <a:pt x="2043" y="1"/>
                      </a:moveTo>
                      <a:cubicBezTo>
                        <a:pt x="1332" y="1"/>
                        <a:pt x="453" y="1120"/>
                        <a:pt x="95" y="1589"/>
                      </a:cubicBezTo>
                      <a:cubicBezTo>
                        <a:pt x="0" y="1683"/>
                        <a:pt x="59" y="1854"/>
                        <a:pt x="208" y="1854"/>
                      </a:cubicBezTo>
                      <a:cubicBezTo>
                        <a:pt x="243" y="1854"/>
                        <a:pt x="284" y="1845"/>
                        <a:pt x="328" y="1822"/>
                      </a:cubicBezTo>
                      <a:lnTo>
                        <a:pt x="328" y="1939"/>
                      </a:lnTo>
                      <a:cubicBezTo>
                        <a:pt x="941" y="2669"/>
                        <a:pt x="1671" y="3398"/>
                        <a:pt x="2284" y="4011"/>
                      </a:cubicBezTo>
                      <a:cubicBezTo>
                        <a:pt x="2338" y="4066"/>
                        <a:pt x="2400" y="4088"/>
                        <a:pt x="2461" y="4088"/>
                      </a:cubicBezTo>
                      <a:cubicBezTo>
                        <a:pt x="2660" y="4088"/>
                        <a:pt x="2842" y="3840"/>
                        <a:pt x="2663" y="3661"/>
                      </a:cubicBezTo>
                      <a:cubicBezTo>
                        <a:pt x="3130" y="3398"/>
                        <a:pt x="3626" y="2931"/>
                        <a:pt x="4239" y="2552"/>
                      </a:cubicBezTo>
                      <a:cubicBezTo>
                        <a:pt x="4356" y="2552"/>
                        <a:pt x="4356" y="2319"/>
                        <a:pt x="4239" y="2202"/>
                      </a:cubicBezTo>
                      <a:cubicBezTo>
                        <a:pt x="3860" y="1706"/>
                        <a:pt x="3393" y="1210"/>
                        <a:pt x="3013" y="743"/>
                      </a:cubicBezTo>
                      <a:cubicBezTo>
                        <a:pt x="2780" y="480"/>
                        <a:pt x="2517" y="13"/>
                        <a:pt x="2167" y="13"/>
                      </a:cubicBezTo>
                      <a:cubicBezTo>
                        <a:pt x="2126" y="5"/>
                        <a:pt x="2085" y="1"/>
                        <a:pt x="204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Google Shape;688;p23"/>
                <p:cNvSpPr/>
                <p:nvPr/>
              </p:nvSpPr>
              <p:spPr>
                <a:xfrm rot="5400000">
                  <a:off x="4255817" y="4478594"/>
                  <a:ext cx="226431" cy="17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2569" extrusionOk="0">
                      <a:moveTo>
                        <a:pt x="1693" y="0"/>
                      </a:moveTo>
                      <a:cubicBezTo>
                        <a:pt x="1" y="0"/>
                        <a:pt x="1" y="2569"/>
                        <a:pt x="1693" y="2569"/>
                      </a:cubicBezTo>
                      <a:cubicBezTo>
                        <a:pt x="3269" y="2569"/>
                        <a:pt x="3269" y="0"/>
                        <a:pt x="16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Google Shape;689;p23"/>
                <p:cNvSpPr/>
                <p:nvPr/>
              </p:nvSpPr>
              <p:spPr>
                <a:xfrm rot="5400000">
                  <a:off x="3287808" y="4613934"/>
                  <a:ext cx="133435" cy="10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461" extrusionOk="0">
                      <a:moveTo>
                        <a:pt x="964" y="1"/>
                      </a:moveTo>
                      <a:cubicBezTo>
                        <a:pt x="1" y="1"/>
                        <a:pt x="1" y="1460"/>
                        <a:pt x="964" y="1460"/>
                      </a:cubicBezTo>
                      <a:cubicBezTo>
                        <a:pt x="1927" y="1460"/>
                        <a:pt x="1927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Google Shape;690;p23"/>
                <p:cNvSpPr/>
                <p:nvPr/>
              </p:nvSpPr>
              <p:spPr>
                <a:xfrm rot="5400000">
                  <a:off x="504813" y="4002671"/>
                  <a:ext cx="260777" cy="202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919" extrusionOk="0">
                      <a:moveTo>
                        <a:pt x="1839" y="0"/>
                      </a:moveTo>
                      <a:cubicBezTo>
                        <a:pt x="1" y="0"/>
                        <a:pt x="1" y="2919"/>
                        <a:pt x="1839" y="2919"/>
                      </a:cubicBezTo>
                      <a:cubicBezTo>
                        <a:pt x="3765" y="2919"/>
                        <a:pt x="3765" y="0"/>
                        <a:pt x="18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" name="Google Shape;691;p23"/>
              <p:cNvGrpSpPr/>
              <p:nvPr/>
            </p:nvGrpSpPr>
            <p:grpSpPr>
              <a:xfrm flipH="1">
                <a:off x="4779147" y="828857"/>
                <a:ext cx="114781" cy="377451"/>
                <a:chOff x="687752" y="1682917"/>
                <a:chExt cx="274332" cy="902128"/>
              </a:xfrm>
            </p:grpSpPr>
            <p:sp>
              <p:nvSpPr>
                <p:cNvPr id="20" name="Google Shape;692;p23"/>
                <p:cNvSpPr/>
                <p:nvPr/>
              </p:nvSpPr>
              <p:spPr>
                <a:xfrm rot="5400000">
                  <a:off x="668907" y="1701762"/>
                  <a:ext cx="312023" cy="274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9" h="4800" extrusionOk="0">
                      <a:moveTo>
                        <a:pt x="3649" y="690"/>
                      </a:moveTo>
                      <a:cubicBezTo>
                        <a:pt x="3999" y="1157"/>
                        <a:pt x="4378" y="1770"/>
                        <a:pt x="4612" y="2383"/>
                      </a:cubicBezTo>
                      <a:cubicBezTo>
                        <a:pt x="4962" y="3229"/>
                        <a:pt x="4612" y="3842"/>
                        <a:pt x="3765" y="4075"/>
                      </a:cubicBezTo>
                      <a:cubicBezTo>
                        <a:pt x="3460" y="4204"/>
                        <a:pt x="3159" y="4263"/>
                        <a:pt x="2873" y="4263"/>
                      </a:cubicBezTo>
                      <a:cubicBezTo>
                        <a:pt x="1792" y="4263"/>
                        <a:pt x="915" y="3420"/>
                        <a:pt x="730" y="2266"/>
                      </a:cubicBezTo>
                      <a:cubicBezTo>
                        <a:pt x="730" y="2266"/>
                        <a:pt x="730" y="2149"/>
                        <a:pt x="584" y="2149"/>
                      </a:cubicBezTo>
                      <a:cubicBezTo>
                        <a:pt x="1693" y="1653"/>
                        <a:pt x="2656" y="1157"/>
                        <a:pt x="3649" y="690"/>
                      </a:cubicBezTo>
                      <a:close/>
                      <a:moveTo>
                        <a:pt x="3794" y="0"/>
                      </a:moveTo>
                      <a:cubicBezTo>
                        <a:pt x="3745" y="0"/>
                        <a:pt x="3697" y="29"/>
                        <a:pt x="3649" y="77"/>
                      </a:cubicBezTo>
                      <a:cubicBezTo>
                        <a:pt x="2540" y="573"/>
                        <a:pt x="1314" y="1157"/>
                        <a:pt x="234" y="1770"/>
                      </a:cubicBezTo>
                      <a:cubicBezTo>
                        <a:pt x="1" y="1887"/>
                        <a:pt x="117" y="2266"/>
                        <a:pt x="351" y="2266"/>
                      </a:cubicBezTo>
                      <a:cubicBezTo>
                        <a:pt x="549" y="3701"/>
                        <a:pt x="1732" y="4800"/>
                        <a:pt x="3047" y="4800"/>
                      </a:cubicBezTo>
                      <a:cubicBezTo>
                        <a:pt x="3284" y="4800"/>
                        <a:pt x="3525" y="4764"/>
                        <a:pt x="3765" y="4688"/>
                      </a:cubicBezTo>
                      <a:cubicBezTo>
                        <a:pt x="4495" y="4455"/>
                        <a:pt x="5225" y="3842"/>
                        <a:pt x="5458" y="3229"/>
                      </a:cubicBezTo>
                      <a:cubicBezTo>
                        <a:pt x="5458" y="2879"/>
                        <a:pt x="5341" y="2616"/>
                        <a:pt x="5108" y="2266"/>
                      </a:cubicBezTo>
                      <a:cubicBezTo>
                        <a:pt x="4729" y="1536"/>
                        <a:pt x="4378" y="807"/>
                        <a:pt x="3999" y="194"/>
                      </a:cubicBezTo>
                      <a:cubicBezTo>
                        <a:pt x="3931" y="57"/>
                        <a:pt x="3862" y="0"/>
                        <a:pt x="3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Google Shape;693;p23"/>
                <p:cNvSpPr/>
                <p:nvPr/>
              </p:nvSpPr>
              <p:spPr>
                <a:xfrm rot="5400000">
                  <a:off x="682899" y="2462689"/>
                  <a:ext cx="135512" cy="109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577" extrusionOk="0">
                      <a:moveTo>
                        <a:pt x="964" y="1"/>
                      </a:moveTo>
                      <a:cubicBezTo>
                        <a:pt x="1" y="1"/>
                        <a:pt x="1" y="1577"/>
                        <a:pt x="964" y="1577"/>
                      </a:cubicBezTo>
                      <a:cubicBezTo>
                        <a:pt x="1956" y="1577"/>
                        <a:pt x="1956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" name="Google Shape;694;p23"/>
              <p:cNvSpPr/>
              <p:nvPr/>
            </p:nvSpPr>
            <p:spPr>
              <a:xfrm rot="4917816">
                <a:off x="5312395" y="468657"/>
                <a:ext cx="896401" cy="1090490"/>
              </a:xfrm>
              <a:custGeom>
                <a:avLst/>
                <a:gdLst/>
                <a:ahLst/>
                <a:cxnLst/>
                <a:rect l="l" t="t" r="r" b="b"/>
                <a:pathLst>
                  <a:path w="19467" h="23682" extrusionOk="0">
                    <a:moveTo>
                      <a:pt x="9934" y="1"/>
                    </a:moveTo>
                    <a:cubicBezTo>
                      <a:pt x="9789" y="1"/>
                      <a:pt x="9639" y="10"/>
                      <a:pt x="9486" y="27"/>
                    </a:cubicBezTo>
                    <a:cubicBezTo>
                      <a:pt x="5983" y="524"/>
                      <a:pt x="4991" y="5748"/>
                      <a:pt x="3911" y="8549"/>
                    </a:cubicBezTo>
                    <a:cubicBezTo>
                      <a:pt x="2802" y="11701"/>
                      <a:pt x="1606" y="15116"/>
                      <a:pt x="1226" y="18531"/>
                    </a:cubicBezTo>
                    <a:cubicBezTo>
                      <a:pt x="0" y="20836"/>
                      <a:pt x="1956" y="23638"/>
                      <a:pt x="4524" y="23638"/>
                    </a:cubicBezTo>
                    <a:cubicBezTo>
                      <a:pt x="5422" y="23667"/>
                      <a:pt x="6328" y="23682"/>
                      <a:pt x="7237" y="23682"/>
                    </a:cubicBezTo>
                    <a:cubicBezTo>
                      <a:pt x="10019" y="23682"/>
                      <a:pt x="12835" y="23545"/>
                      <a:pt x="15585" y="23259"/>
                    </a:cubicBezTo>
                    <a:cubicBezTo>
                      <a:pt x="17658" y="23025"/>
                      <a:pt x="19467" y="21333"/>
                      <a:pt x="18737" y="19144"/>
                    </a:cubicBezTo>
                    <a:cubicBezTo>
                      <a:pt x="17658" y="15496"/>
                      <a:pt x="16928" y="11701"/>
                      <a:pt x="15585" y="8053"/>
                    </a:cubicBezTo>
                    <a:cubicBezTo>
                      <a:pt x="14631" y="5499"/>
                      <a:pt x="13595" y="1"/>
                      <a:pt x="9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Google Shape;695;p23"/>
              <p:cNvSpPr txBox="1"/>
              <p:nvPr/>
            </p:nvSpPr>
            <p:spPr>
              <a:xfrm>
                <a:off x="5233947" y="830267"/>
                <a:ext cx="967500" cy="4016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492B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bin"/>
                    <a:cs typeface="Calibri" panose="020F0502020204030204" pitchFamily="34" charset="0"/>
                    <a:sym typeface="Cabin"/>
                  </a:rPr>
                  <a:t>1</a:t>
                </a:r>
                <a:endParaRPr kumimoji="0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492BC"/>
                  </a:solidFill>
                  <a:effectLst/>
                  <a:uLnTx/>
                  <a:uFillTx/>
                  <a:latin typeface="Calibri" panose="020F0502020204030204" pitchFamily="34" charset="0"/>
                  <a:ea typeface="Cabin"/>
                  <a:cs typeface="Calibri" panose="020F0502020204030204" pitchFamily="34" charset="0"/>
                  <a:sym typeface="Cabin"/>
                </a:endParaRPr>
              </a:p>
            </p:txBody>
          </p:sp>
          <p:grpSp>
            <p:nvGrpSpPr>
              <p:cNvPr id="17" name="Google Shape;696;p23"/>
              <p:cNvGrpSpPr/>
              <p:nvPr/>
            </p:nvGrpSpPr>
            <p:grpSpPr>
              <a:xfrm flipH="1">
                <a:off x="5923309" y="552271"/>
                <a:ext cx="80483" cy="52382"/>
                <a:chOff x="3129252" y="361925"/>
                <a:chExt cx="408130" cy="265762"/>
              </a:xfrm>
            </p:grpSpPr>
            <p:sp>
              <p:nvSpPr>
                <p:cNvPr id="18" name="Google Shape;697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Google Shape;698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54" name="Group 53"/>
          <p:cNvGrpSpPr/>
          <p:nvPr/>
        </p:nvGrpSpPr>
        <p:grpSpPr>
          <a:xfrm>
            <a:off x="9275076" y="653064"/>
            <a:ext cx="2606364" cy="1935630"/>
            <a:chOff x="726291" y="433889"/>
            <a:chExt cx="1809938" cy="1344160"/>
          </a:xfrm>
        </p:grpSpPr>
        <p:grpSp>
          <p:nvGrpSpPr>
            <p:cNvPr id="55" name="Google Shape;241;p23"/>
            <p:cNvGrpSpPr/>
            <p:nvPr/>
          </p:nvGrpSpPr>
          <p:grpSpPr>
            <a:xfrm>
              <a:off x="729669" y="433889"/>
              <a:ext cx="1806560" cy="1342526"/>
              <a:chOff x="729669" y="433889"/>
              <a:chExt cx="1806560" cy="1342526"/>
            </a:xfrm>
          </p:grpSpPr>
          <p:sp>
            <p:nvSpPr>
              <p:cNvPr id="92" name="Google Shape;242;p23"/>
              <p:cNvSpPr/>
              <p:nvPr/>
            </p:nvSpPr>
            <p:spPr>
              <a:xfrm rot="5400000">
                <a:off x="961686" y="201872"/>
                <a:ext cx="1342526" cy="1806560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Google Shape;243;p23"/>
              <p:cNvSpPr/>
              <p:nvPr/>
            </p:nvSpPr>
            <p:spPr>
              <a:xfrm>
                <a:off x="1251949" y="724152"/>
                <a:ext cx="762000" cy="762000"/>
              </a:xfrm>
              <a:prstGeom prst="ellipse">
                <a:avLst/>
              </a:pr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6" name="Google Shape;661;p23"/>
            <p:cNvGrpSpPr/>
            <p:nvPr/>
          </p:nvGrpSpPr>
          <p:grpSpPr>
            <a:xfrm>
              <a:off x="726291" y="435581"/>
              <a:ext cx="1806666" cy="1342468"/>
              <a:chOff x="4758085" y="491316"/>
              <a:chExt cx="1668359" cy="1239811"/>
            </a:xfrm>
          </p:grpSpPr>
          <p:sp>
            <p:nvSpPr>
              <p:cNvPr id="57" name="Google Shape;662;p23"/>
              <p:cNvSpPr/>
              <p:nvPr/>
            </p:nvSpPr>
            <p:spPr>
              <a:xfrm rot="5400000">
                <a:off x="6295267" y="592459"/>
                <a:ext cx="75889" cy="71621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3884" extrusionOk="0">
                    <a:moveTo>
                      <a:pt x="2043" y="0"/>
                    </a:moveTo>
                    <a:cubicBezTo>
                      <a:pt x="1555" y="0"/>
                      <a:pt x="1072" y="192"/>
                      <a:pt x="730" y="534"/>
                    </a:cubicBezTo>
                    <a:lnTo>
                      <a:pt x="730" y="680"/>
                    </a:lnTo>
                    <a:cubicBezTo>
                      <a:pt x="1" y="1264"/>
                      <a:pt x="1" y="2606"/>
                      <a:pt x="730" y="3219"/>
                    </a:cubicBezTo>
                    <a:lnTo>
                      <a:pt x="730" y="3336"/>
                    </a:lnTo>
                    <a:cubicBezTo>
                      <a:pt x="1121" y="3669"/>
                      <a:pt x="1643" y="3883"/>
                      <a:pt x="2165" y="3883"/>
                    </a:cubicBezTo>
                    <a:cubicBezTo>
                      <a:pt x="2422" y="3883"/>
                      <a:pt x="2678" y="3831"/>
                      <a:pt x="2919" y="3716"/>
                    </a:cubicBezTo>
                    <a:cubicBezTo>
                      <a:pt x="3503" y="3453"/>
                      <a:pt x="4116" y="2723"/>
                      <a:pt x="3999" y="1877"/>
                    </a:cubicBezTo>
                    <a:cubicBezTo>
                      <a:pt x="3999" y="1264"/>
                      <a:pt x="3649" y="680"/>
                      <a:pt x="3036" y="301"/>
                    </a:cubicBezTo>
                    <a:cubicBezTo>
                      <a:pt x="2734" y="96"/>
                      <a:pt x="2387" y="0"/>
                      <a:pt x="2043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Google Shape;663;p23"/>
              <p:cNvSpPr/>
              <p:nvPr/>
            </p:nvSpPr>
            <p:spPr>
              <a:xfrm rot="5400000">
                <a:off x="6147117" y="553190"/>
                <a:ext cx="35529" cy="29080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77" extrusionOk="0">
                    <a:moveTo>
                      <a:pt x="964" y="0"/>
                    </a:moveTo>
                    <a:cubicBezTo>
                      <a:pt x="1" y="0"/>
                      <a:pt x="1" y="1576"/>
                      <a:pt x="964" y="1576"/>
                    </a:cubicBezTo>
                    <a:cubicBezTo>
                      <a:pt x="1927" y="1576"/>
                      <a:pt x="1927" y="0"/>
                      <a:pt x="964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9" name="Google Shape;664;p23"/>
              <p:cNvGrpSpPr/>
              <p:nvPr/>
            </p:nvGrpSpPr>
            <p:grpSpPr>
              <a:xfrm rot="5400000">
                <a:off x="4972359" y="277042"/>
                <a:ext cx="1239811" cy="1668359"/>
                <a:chOff x="1061800" y="1472288"/>
                <a:chExt cx="1681100" cy="2261875"/>
              </a:xfrm>
            </p:grpSpPr>
            <p:sp>
              <p:nvSpPr>
                <p:cNvPr id="85" name="Google Shape;665;p23"/>
                <p:cNvSpPr/>
                <p:nvPr/>
              </p:nvSpPr>
              <p:spPr>
                <a:xfrm>
                  <a:off x="1061800" y="1472288"/>
                  <a:ext cx="1681100" cy="226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44" h="90475" extrusionOk="0">
                      <a:moveTo>
                        <a:pt x="2452" y="0"/>
                      </a:moveTo>
                      <a:cubicBezTo>
                        <a:pt x="1109" y="0"/>
                        <a:pt x="0" y="1109"/>
                        <a:pt x="0" y="2452"/>
                      </a:cubicBezTo>
                      <a:lnTo>
                        <a:pt x="0" y="88052"/>
                      </a:lnTo>
                      <a:cubicBezTo>
                        <a:pt x="0" y="89395"/>
                        <a:pt x="1109" y="90474"/>
                        <a:pt x="2452" y="90474"/>
                      </a:cubicBezTo>
                      <a:lnTo>
                        <a:pt x="64821" y="90474"/>
                      </a:lnTo>
                      <a:cubicBezTo>
                        <a:pt x="66163" y="90474"/>
                        <a:pt x="67243" y="89395"/>
                        <a:pt x="67243" y="88052"/>
                      </a:cubicBezTo>
                      <a:lnTo>
                        <a:pt x="67243" y="2452"/>
                      </a:lnTo>
                      <a:cubicBezTo>
                        <a:pt x="67243" y="1109"/>
                        <a:pt x="66163" y="0"/>
                        <a:pt x="6482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18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666;p23"/>
                <p:cNvSpPr/>
                <p:nvPr/>
              </p:nvSpPr>
              <p:spPr>
                <a:xfrm>
                  <a:off x="1238375" y="1837088"/>
                  <a:ext cx="81725" cy="6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" h="2570" extrusionOk="0">
                      <a:moveTo>
                        <a:pt x="1693" y="1"/>
                      </a:moveTo>
                      <a:cubicBezTo>
                        <a:pt x="0" y="1"/>
                        <a:pt x="0" y="2569"/>
                        <a:pt x="1693" y="2569"/>
                      </a:cubicBezTo>
                      <a:cubicBezTo>
                        <a:pt x="3269" y="2569"/>
                        <a:pt x="3269" y="1"/>
                        <a:pt x="169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667;p23"/>
                <p:cNvSpPr/>
                <p:nvPr/>
              </p:nvSpPr>
              <p:spPr>
                <a:xfrm>
                  <a:off x="2600225" y="2889763"/>
                  <a:ext cx="85025" cy="7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" h="3156" extrusionOk="0">
                      <a:moveTo>
                        <a:pt x="1697" y="1"/>
                      </a:moveTo>
                      <a:cubicBezTo>
                        <a:pt x="847" y="1"/>
                        <a:pt x="0" y="519"/>
                        <a:pt x="132" y="1555"/>
                      </a:cubicBezTo>
                      <a:lnTo>
                        <a:pt x="132" y="1672"/>
                      </a:lnTo>
                      <a:cubicBezTo>
                        <a:pt x="28" y="2654"/>
                        <a:pt x="681" y="3156"/>
                        <a:pt x="1420" y="3156"/>
                      </a:cubicBezTo>
                      <a:cubicBezTo>
                        <a:pt x="1515" y="3156"/>
                        <a:pt x="1611" y="3148"/>
                        <a:pt x="1708" y="3131"/>
                      </a:cubicBezTo>
                      <a:cubicBezTo>
                        <a:pt x="1804" y="3148"/>
                        <a:pt x="1901" y="3156"/>
                        <a:pt x="1996" y="3156"/>
                      </a:cubicBezTo>
                      <a:cubicBezTo>
                        <a:pt x="2734" y="3156"/>
                        <a:pt x="3387" y="2654"/>
                        <a:pt x="3284" y="1672"/>
                      </a:cubicBezTo>
                      <a:lnTo>
                        <a:pt x="3284" y="1555"/>
                      </a:lnTo>
                      <a:cubicBezTo>
                        <a:pt x="3400" y="519"/>
                        <a:pt x="2547" y="1"/>
                        <a:pt x="1697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668;p23"/>
                <p:cNvSpPr/>
                <p:nvPr/>
              </p:nvSpPr>
              <p:spPr>
                <a:xfrm>
                  <a:off x="2499900" y="3074013"/>
                  <a:ext cx="36500" cy="3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248" extrusionOk="0">
                      <a:moveTo>
                        <a:pt x="477" y="0"/>
                      </a:moveTo>
                      <a:cubicBezTo>
                        <a:pt x="179" y="0"/>
                        <a:pt x="0" y="329"/>
                        <a:pt x="0" y="635"/>
                      </a:cubicBezTo>
                      <a:cubicBezTo>
                        <a:pt x="0" y="868"/>
                        <a:pt x="234" y="1248"/>
                        <a:pt x="613" y="1248"/>
                      </a:cubicBezTo>
                      <a:lnTo>
                        <a:pt x="847" y="1248"/>
                      </a:lnTo>
                      <a:cubicBezTo>
                        <a:pt x="1226" y="1131"/>
                        <a:pt x="1460" y="1014"/>
                        <a:pt x="1460" y="635"/>
                      </a:cubicBezTo>
                      <a:cubicBezTo>
                        <a:pt x="1460" y="285"/>
                        <a:pt x="1226" y="22"/>
                        <a:pt x="847" y="22"/>
                      </a:cubicBezTo>
                      <a:lnTo>
                        <a:pt x="613" y="22"/>
                      </a:lnTo>
                      <a:cubicBezTo>
                        <a:pt x="566" y="7"/>
                        <a:pt x="520" y="0"/>
                        <a:pt x="477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669;p23"/>
                <p:cNvSpPr/>
                <p:nvPr/>
              </p:nvSpPr>
              <p:spPr>
                <a:xfrm>
                  <a:off x="2624675" y="3305838"/>
                  <a:ext cx="518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577" extrusionOk="0">
                      <a:moveTo>
                        <a:pt x="963" y="1"/>
                      </a:moveTo>
                      <a:cubicBezTo>
                        <a:pt x="0" y="1"/>
                        <a:pt x="0" y="1577"/>
                        <a:pt x="963" y="1577"/>
                      </a:cubicBezTo>
                      <a:cubicBezTo>
                        <a:pt x="2072" y="1577"/>
                        <a:pt x="2072" y="1"/>
                        <a:pt x="96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670;p23"/>
                <p:cNvSpPr/>
                <p:nvPr/>
              </p:nvSpPr>
              <p:spPr>
                <a:xfrm>
                  <a:off x="2311650" y="3399963"/>
                  <a:ext cx="48175" cy="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595" extrusionOk="0">
                      <a:moveTo>
                        <a:pt x="847" y="1"/>
                      </a:moveTo>
                      <a:cubicBezTo>
                        <a:pt x="468" y="1"/>
                        <a:pt x="1" y="380"/>
                        <a:pt x="1" y="847"/>
                      </a:cubicBezTo>
                      <a:cubicBezTo>
                        <a:pt x="117" y="1226"/>
                        <a:pt x="351" y="1577"/>
                        <a:pt x="847" y="1577"/>
                      </a:cubicBezTo>
                      <a:lnTo>
                        <a:pt x="1081" y="1577"/>
                      </a:lnTo>
                      <a:cubicBezTo>
                        <a:pt x="1133" y="1589"/>
                        <a:pt x="1185" y="1595"/>
                        <a:pt x="1234" y="1595"/>
                      </a:cubicBezTo>
                      <a:cubicBezTo>
                        <a:pt x="1647" y="1595"/>
                        <a:pt x="1927" y="1186"/>
                        <a:pt x="1927" y="847"/>
                      </a:cubicBezTo>
                      <a:cubicBezTo>
                        <a:pt x="1927" y="380"/>
                        <a:pt x="1577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671;p23"/>
                <p:cNvSpPr/>
                <p:nvPr/>
              </p:nvSpPr>
              <p:spPr>
                <a:xfrm>
                  <a:off x="1165400" y="2737463"/>
                  <a:ext cx="54750" cy="4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1694" extrusionOk="0">
                      <a:moveTo>
                        <a:pt x="1081" y="0"/>
                      </a:moveTo>
                      <a:cubicBezTo>
                        <a:pt x="1" y="0"/>
                        <a:pt x="1" y="1693"/>
                        <a:pt x="1081" y="1693"/>
                      </a:cubicBezTo>
                      <a:cubicBezTo>
                        <a:pt x="2190" y="1693"/>
                        <a:pt x="2190" y="0"/>
                        <a:pt x="108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0" name="Google Shape;672;p23"/>
              <p:cNvSpPr/>
              <p:nvPr/>
            </p:nvSpPr>
            <p:spPr>
              <a:xfrm rot="5400000">
                <a:off x="6348667" y="1102332"/>
                <a:ext cx="47384" cy="36069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956" extrusionOk="0">
                    <a:moveTo>
                      <a:pt x="1227" y="1"/>
                    </a:moveTo>
                    <a:cubicBezTo>
                      <a:pt x="1" y="1"/>
                      <a:pt x="1" y="1956"/>
                      <a:pt x="1227" y="1956"/>
                    </a:cubicBezTo>
                    <a:cubicBezTo>
                      <a:pt x="2569" y="1956"/>
                      <a:pt x="2569" y="1"/>
                      <a:pt x="122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Google Shape;674;p23"/>
              <p:cNvSpPr/>
              <p:nvPr/>
            </p:nvSpPr>
            <p:spPr>
              <a:xfrm rot="-329463">
                <a:off x="4777659" y="1232215"/>
                <a:ext cx="754062" cy="463875"/>
              </a:xfrm>
              <a:custGeom>
                <a:avLst/>
                <a:gdLst/>
                <a:ahLst/>
                <a:cxnLst/>
                <a:rect l="l" t="t" r="r" b="b"/>
                <a:pathLst>
                  <a:path w="49849" h="30661" extrusionOk="0">
                    <a:moveTo>
                      <a:pt x="12725" y="0"/>
                    </a:moveTo>
                    <a:cubicBezTo>
                      <a:pt x="11040" y="0"/>
                      <a:pt x="9311" y="548"/>
                      <a:pt x="7793" y="1452"/>
                    </a:cubicBezTo>
                    <a:cubicBezTo>
                      <a:pt x="4612" y="3408"/>
                      <a:pt x="2686" y="6210"/>
                      <a:pt x="847" y="9362"/>
                    </a:cubicBezTo>
                    <a:cubicBezTo>
                      <a:pt x="117" y="10587"/>
                      <a:pt x="730" y="11901"/>
                      <a:pt x="1693" y="12397"/>
                    </a:cubicBezTo>
                    <a:cubicBezTo>
                      <a:pt x="730" y="14965"/>
                      <a:pt x="234" y="17738"/>
                      <a:pt x="117" y="19927"/>
                    </a:cubicBezTo>
                    <a:cubicBezTo>
                      <a:pt x="1" y="23225"/>
                      <a:pt x="730" y="26873"/>
                      <a:pt x="4145" y="28099"/>
                    </a:cubicBezTo>
                    <a:cubicBezTo>
                      <a:pt x="7297" y="29178"/>
                      <a:pt x="11675" y="28945"/>
                      <a:pt x="15089" y="29062"/>
                    </a:cubicBezTo>
                    <a:cubicBezTo>
                      <a:pt x="22006" y="29558"/>
                      <a:pt x="29069" y="30025"/>
                      <a:pt x="35986" y="30404"/>
                    </a:cubicBezTo>
                    <a:cubicBezTo>
                      <a:pt x="37380" y="30516"/>
                      <a:pt x="38861" y="30661"/>
                      <a:pt x="40332" y="30661"/>
                    </a:cubicBezTo>
                    <a:cubicBezTo>
                      <a:pt x="41942" y="30661"/>
                      <a:pt x="43541" y="30487"/>
                      <a:pt x="45004" y="29908"/>
                    </a:cubicBezTo>
                    <a:cubicBezTo>
                      <a:pt x="47923" y="28828"/>
                      <a:pt x="49849" y="26143"/>
                      <a:pt x="49732" y="22991"/>
                    </a:cubicBezTo>
                    <a:cubicBezTo>
                      <a:pt x="49615" y="20073"/>
                      <a:pt x="47543" y="18000"/>
                      <a:pt x="44742" y="17504"/>
                    </a:cubicBezTo>
                    <a:cubicBezTo>
                      <a:pt x="44226" y="17422"/>
                      <a:pt x="43593" y="17339"/>
                      <a:pt x="42967" y="17339"/>
                    </a:cubicBezTo>
                    <a:cubicBezTo>
                      <a:pt x="42708" y="17339"/>
                      <a:pt x="42450" y="17353"/>
                      <a:pt x="42202" y="17388"/>
                    </a:cubicBezTo>
                    <a:cubicBezTo>
                      <a:pt x="42086" y="17504"/>
                      <a:pt x="41969" y="17504"/>
                      <a:pt x="41823" y="17504"/>
                    </a:cubicBezTo>
                    <a:cubicBezTo>
                      <a:pt x="41356" y="16541"/>
                      <a:pt x="41356" y="15315"/>
                      <a:pt x="40977" y="14236"/>
                    </a:cubicBezTo>
                    <a:cubicBezTo>
                      <a:pt x="40080" y="11164"/>
                      <a:pt x="37386" y="9688"/>
                      <a:pt x="34262" y="9688"/>
                    </a:cubicBezTo>
                    <a:cubicBezTo>
                      <a:pt x="34031" y="9688"/>
                      <a:pt x="33798" y="9696"/>
                      <a:pt x="33564" y="9712"/>
                    </a:cubicBezTo>
                    <a:cubicBezTo>
                      <a:pt x="30528" y="9975"/>
                      <a:pt x="27960" y="11434"/>
                      <a:pt x="25187" y="12397"/>
                    </a:cubicBezTo>
                    <a:cubicBezTo>
                      <a:pt x="24497" y="12661"/>
                      <a:pt x="23468" y="13024"/>
                      <a:pt x="22582" y="13024"/>
                    </a:cubicBezTo>
                    <a:cubicBezTo>
                      <a:pt x="22193" y="13024"/>
                      <a:pt x="21833" y="12954"/>
                      <a:pt x="21539" y="12776"/>
                    </a:cubicBezTo>
                    <a:cubicBezTo>
                      <a:pt x="20664" y="12280"/>
                      <a:pt x="20664" y="10704"/>
                      <a:pt x="20547" y="9858"/>
                    </a:cubicBezTo>
                    <a:cubicBezTo>
                      <a:pt x="20080" y="6939"/>
                      <a:pt x="19701" y="4021"/>
                      <a:pt x="17395" y="1832"/>
                    </a:cubicBezTo>
                    <a:cubicBezTo>
                      <a:pt x="16053" y="548"/>
                      <a:pt x="14411" y="0"/>
                      <a:pt x="12725" y="0"/>
                    </a:cubicBezTo>
                    <a:close/>
                  </a:path>
                </a:pathLst>
              </a:cu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2" name="Google Shape;675;p23"/>
              <p:cNvGrpSpPr/>
              <p:nvPr/>
            </p:nvGrpSpPr>
            <p:grpSpPr>
              <a:xfrm>
                <a:off x="4793932" y="552271"/>
                <a:ext cx="1599965" cy="127297"/>
                <a:chOff x="577993" y="361925"/>
                <a:chExt cx="8113413" cy="645849"/>
              </a:xfrm>
            </p:grpSpPr>
            <p:sp>
              <p:nvSpPr>
                <p:cNvPr id="77" name="Google Shape;676;p23"/>
                <p:cNvSpPr/>
                <p:nvPr/>
              </p:nvSpPr>
              <p:spPr>
                <a:xfrm rot="5400000">
                  <a:off x="627295" y="537738"/>
                  <a:ext cx="337569" cy="20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2949" extrusionOk="0">
                      <a:moveTo>
                        <a:pt x="2540" y="0"/>
                      </a:moveTo>
                      <a:cubicBezTo>
                        <a:pt x="1226" y="0"/>
                        <a:pt x="117" y="1110"/>
                        <a:pt x="1" y="2423"/>
                      </a:cubicBezTo>
                      <a:cubicBezTo>
                        <a:pt x="1" y="2554"/>
                        <a:pt x="88" y="2620"/>
                        <a:pt x="176" y="2620"/>
                      </a:cubicBezTo>
                      <a:cubicBezTo>
                        <a:pt x="263" y="2620"/>
                        <a:pt x="351" y="2554"/>
                        <a:pt x="351" y="2423"/>
                      </a:cubicBezTo>
                      <a:cubicBezTo>
                        <a:pt x="489" y="1513"/>
                        <a:pt x="1251" y="604"/>
                        <a:pt x="2245" y="604"/>
                      </a:cubicBezTo>
                      <a:cubicBezTo>
                        <a:pt x="2304" y="604"/>
                        <a:pt x="2363" y="607"/>
                        <a:pt x="2423" y="613"/>
                      </a:cubicBezTo>
                      <a:cubicBezTo>
                        <a:pt x="3532" y="730"/>
                        <a:pt x="4262" y="1693"/>
                        <a:pt x="4262" y="2686"/>
                      </a:cubicBezTo>
                      <a:cubicBezTo>
                        <a:pt x="4262" y="2861"/>
                        <a:pt x="4415" y="2948"/>
                        <a:pt x="4568" y="2948"/>
                      </a:cubicBezTo>
                      <a:cubicBezTo>
                        <a:pt x="4721" y="2948"/>
                        <a:pt x="4875" y="2861"/>
                        <a:pt x="4875" y="2686"/>
                      </a:cubicBezTo>
                      <a:cubicBezTo>
                        <a:pt x="4875" y="1343"/>
                        <a:pt x="3882" y="117"/>
                        <a:pt x="2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677;p23"/>
                <p:cNvSpPr/>
                <p:nvPr/>
              </p:nvSpPr>
              <p:spPr>
                <a:xfrm rot="5400000">
                  <a:off x="477137" y="723489"/>
                  <a:ext cx="385141" cy="183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" h="2649" extrusionOk="0">
                      <a:moveTo>
                        <a:pt x="5217" y="1"/>
                      </a:moveTo>
                      <a:cubicBezTo>
                        <a:pt x="5140" y="1"/>
                        <a:pt x="5060" y="29"/>
                        <a:pt x="4991" y="98"/>
                      </a:cubicBezTo>
                      <a:cubicBezTo>
                        <a:pt x="4495" y="944"/>
                        <a:pt x="3882" y="1790"/>
                        <a:pt x="2802" y="2170"/>
                      </a:cubicBezTo>
                      <a:cubicBezTo>
                        <a:pt x="2664" y="2199"/>
                        <a:pt x="2521" y="2213"/>
                        <a:pt x="2379" y="2213"/>
                      </a:cubicBezTo>
                      <a:cubicBezTo>
                        <a:pt x="1379" y="2213"/>
                        <a:pt x="351" y="1520"/>
                        <a:pt x="351" y="448"/>
                      </a:cubicBezTo>
                      <a:cubicBezTo>
                        <a:pt x="424" y="331"/>
                        <a:pt x="365" y="273"/>
                        <a:pt x="289" y="273"/>
                      </a:cubicBezTo>
                      <a:cubicBezTo>
                        <a:pt x="212" y="273"/>
                        <a:pt x="117" y="331"/>
                        <a:pt x="117" y="448"/>
                      </a:cubicBezTo>
                      <a:cubicBezTo>
                        <a:pt x="0" y="1557"/>
                        <a:pt x="964" y="2520"/>
                        <a:pt x="2073" y="2637"/>
                      </a:cubicBezTo>
                      <a:cubicBezTo>
                        <a:pt x="2152" y="2645"/>
                        <a:pt x="2231" y="2649"/>
                        <a:pt x="2310" y="2649"/>
                      </a:cubicBezTo>
                      <a:cubicBezTo>
                        <a:pt x="3661" y="2649"/>
                        <a:pt x="4768" y="1490"/>
                        <a:pt x="5458" y="331"/>
                      </a:cubicBezTo>
                      <a:cubicBezTo>
                        <a:pt x="5561" y="166"/>
                        <a:pt x="5402" y="1"/>
                        <a:pt x="521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678;p23"/>
                <p:cNvSpPr/>
                <p:nvPr/>
              </p:nvSpPr>
              <p:spPr>
                <a:xfrm rot="5400000">
                  <a:off x="8452683" y="434528"/>
                  <a:ext cx="308209" cy="16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" h="2444" extrusionOk="0">
                      <a:moveTo>
                        <a:pt x="4256" y="1"/>
                      </a:moveTo>
                      <a:cubicBezTo>
                        <a:pt x="4193" y="1"/>
                        <a:pt x="4126" y="41"/>
                        <a:pt x="4071" y="141"/>
                      </a:cubicBezTo>
                      <a:cubicBezTo>
                        <a:pt x="3720" y="987"/>
                        <a:pt x="3487" y="1600"/>
                        <a:pt x="2611" y="1833"/>
                      </a:cubicBezTo>
                      <a:cubicBezTo>
                        <a:pt x="2271" y="2010"/>
                        <a:pt x="1905" y="2105"/>
                        <a:pt x="1538" y="2105"/>
                      </a:cubicBezTo>
                      <a:cubicBezTo>
                        <a:pt x="1118" y="2105"/>
                        <a:pt x="695" y="1981"/>
                        <a:pt x="306" y="1717"/>
                      </a:cubicBezTo>
                      <a:cubicBezTo>
                        <a:pt x="284" y="1694"/>
                        <a:pt x="257" y="1685"/>
                        <a:pt x="230" y="1685"/>
                      </a:cubicBezTo>
                      <a:cubicBezTo>
                        <a:pt x="117" y="1685"/>
                        <a:pt x="0" y="1856"/>
                        <a:pt x="189" y="1950"/>
                      </a:cubicBezTo>
                      <a:cubicBezTo>
                        <a:pt x="597" y="2287"/>
                        <a:pt x="1149" y="2443"/>
                        <a:pt x="1721" y="2443"/>
                      </a:cubicBezTo>
                      <a:cubicBezTo>
                        <a:pt x="3034" y="2443"/>
                        <a:pt x="4450" y="1619"/>
                        <a:pt x="4450" y="257"/>
                      </a:cubicBezTo>
                      <a:cubicBezTo>
                        <a:pt x="4450" y="112"/>
                        <a:pt x="4360" y="1"/>
                        <a:pt x="42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679;p23"/>
                <p:cNvSpPr/>
                <p:nvPr/>
              </p:nvSpPr>
              <p:spPr>
                <a:xfrm rot="5400000">
                  <a:off x="8331158" y="520946"/>
                  <a:ext cx="308002" cy="192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8" h="2779" extrusionOk="0">
                      <a:moveTo>
                        <a:pt x="4152" y="0"/>
                      </a:moveTo>
                      <a:cubicBezTo>
                        <a:pt x="4069" y="0"/>
                        <a:pt x="3996" y="38"/>
                        <a:pt x="3996" y="128"/>
                      </a:cubicBezTo>
                      <a:cubicBezTo>
                        <a:pt x="3707" y="1525"/>
                        <a:pt x="2405" y="2444"/>
                        <a:pt x="1072" y="2444"/>
                      </a:cubicBezTo>
                      <a:cubicBezTo>
                        <a:pt x="790" y="2444"/>
                        <a:pt x="507" y="2403"/>
                        <a:pt x="231" y="2316"/>
                      </a:cubicBezTo>
                      <a:cubicBezTo>
                        <a:pt x="198" y="2300"/>
                        <a:pt x="169" y="2293"/>
                        <a:pt x="145" y="2293"/>
                      </a:cubicBezTo>
                      <a:cubicBezTo>
                        <a:pt x="0" y="2293"/>
                        <a:pt x="15" y="2550"/>
                        <a:pt x="115" y="2550"/>
                      </a:cubicBezTo>
                      <a:cubicBezTo>
                        <a:pt x="501" y="2706"/>
                        <a:pt x="904" y="2779"/>
                        <a:pt x="1302" y="2779"/>
                      </a:cubicBezTo>
                      <a:cubicBezTo>
                        <a:pt x="2770" y="2779"/>
                        <a:pt x="4169" y="1783"/>
                        <a:pt x="4376" y="244"/>
                      </a:cubicBezTo>
                      <a:cubicBezTo>
                        <a:pt x="4448" y="100"/>
                        <a:pt x="4286" y="0"/>
                        <a:pt x="41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680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681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682;p23"/>
                <p:cNvSpPr/>
                <p:nvPr/>
              </p:nvSpPr>
              <p:spPr>
                <a:xfrm rot="5400000">
                  <a:off x="4598187" y="383633"/>
                  <a:ext cx="269086" cy="293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6" h="4245" extrusionOk="0">
                      <a:moveTo>
                        <a:pt x="1580" y="614"/>
                      </a:moveTo>
                      <a:cubicBezTo>
                        <a:pt x="2047" y="964"/>
                        <a:pt x="2543" y="1226"/>
                        <a:pt x="2893" y="1577"/>
                      </a:cubicBezTo>
                      <a:cubicBezTo>
                        <a:pt x="3623" y="2190"/>
                        <a:pt x="3389" y="2306"/>
                        <a:pt x="2776" y="2802"/>
                      </a:cubicBezTo>
                      <a:cubicBezTo>
                        <a:pt x="2660" y="3036"/>
                        <a:pt x="2426" y="3269"/>
                        <a:pt x="2309" y="3532"/>
                      </a:cubicBezTo>
                      <a:cubicBezTo>
                        <a:pt x="1813" y="3153"/>
                        <a:pt x="1317" y="2686"/>
                        <a:pt x="850" y="2306"/>
                      </a:cubicBezTo>
                      <a:lnTo>
                        <a:pt x="850" y="2190"/>
                      </a:lnTo>
                      <a:cubicBezTo>
                        <a:pt x="1084" y="1693"/>
                        <a:pt x="1317" y="1226"/>
                        <a:pt x="1580" y="614"/>
                      </a:cubicBezTo>
                      <a:close/>
                      <a:moveTo>
                        <a:pt x="1580" y="1"/>
                      </a:moveTo>
                      <a:cubicBezTo>
                        <a:pt x="1580" y="1"/>
                        <a:pt x="1317" y="1"/>
                        <a:pt x="1317" y="117"/>
                      </a:cubicBezTo>
                      <a:cubicBezTo>
                        <a:pt x="967" y="730"/>
                        <a:pt x="704" y="1343"/>
                        <a:pt x="471" y="1956"/>
                      </a:cubicBezTo>
                      <a:cubicBezTo>
                        <a:pt x="354" y="1956"/>
                        <a:pt x="354" y="1956"/>
                        <a:pt x="354" y="1810"/>
                      </a:cubicBezTo>
                      <a:cubicBezTo>
                        <a:pt x="334" y="1790"/>
                        <a:pt x="309" y="1781"/>
                        <a:pt x="282" y="1781"/>
                      </a:cubicBezTo>
                      <a:cubicBezTo>
                        <a:pt x="158" y="1781"/>
                        <a:pt x="0" y="1977"/>
                        <a:pt x="120" y="2073"/>
                      </a:cubicBezTo>
                      <a:cubicBezTo>
                        <a:pt x="850" y="2802"/>
                        <a:pt x="1580" y="3415"/>
                        <a:pt x="2309" y="4145"/>
                      </a:cubicBezTo>
                      <a:cubicBezTo>
                        <a:pt x="2345" y="4216"/>
                        <a:pt x="2402" y="4244"/>
                        <a:pt x="2462" y="4244"/>
                      </a:cubicBezTo>
                      <a:cubicBezTo>
                        <a:pt x="2596" y="4244"/>
                        <a:pt x="2741" y="4100"/>
                        <a:pt x="2660" y="3999"/>
                      </a:cubicBezTo>
                      <a:cubicBezTo>
                        <a:pt x="2543" y="3269"/>
                        <a:pt x="3885" y="2919"/>
                        <a:pt x="3885" y="2190"/>
                      </a:cubicBezTo>
                      <a:cubicBezTo>
                        <a:pt x="3885" y="1810"/>
                        <a:pt x="3623" y="1577"/>
                        <a:pt x="3389" y="1343"/>
                      </a:cubicBezTo>
                      <a:cubicBezTo>
                        <a:pt x="2776" y="847"/>
                        <a:pt x="2163" y="497"/>
                        <a:pt x="158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683;p23"/>
                <p:cNvSpPr/>
                <p:nvPr/>
              </p:nvSpPr>
              <p:spPr>
                <a:xfrm rot="5400000">
                  <a:off x="1832814" y="453848"/>
                  <a:ext cx="260777" cy="194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803" extrusionOk="0">
                      <a:moveTo>
                        <a:pt x="1956" y="1"/>
                      </a:moveTo>
                      <a:cubicBezTo>
                        <a:pt x="1" y="1"/>
                        <a:pt x="1" y="2803"/>
                        <a:pt x="1956" y="2803"/>
                      </a:cubicBezTo>
                      <a:cubicBezTo>
                        <a:pt x="3766" y="2803"/>
                        <a:pt x="3766" y="1"/>
                        <a:pt x="19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3" name="Google Shape;684;p23"/>
              <p:cNvGrpSpPr/>
              <p:nvPr/>
            </p:nvGrpSpPr>
            <p:grpSpPr>
              <a:xfrm rot="10800000" flipH="1">
                <a:off x="4808467" y="1510551"/>
                <a:ext cx="1405845" cy="144058"/>
                <a:chOff x="534139" y="3973345"/>
                <a:chExt cx="7652940" cy="784202"/>
              </a:xfrm>
            </p:grpSpPr>
            <p:sp>
              <p:nvSpPr>
                <p:cNvPr id="72" name="Google Shape;685;p23"/>
                <p:cNvSpPr/>
                <p:nvPr/>
              </p:nvSpPr>
              <p:spPr>
                <a:xfrm rot="5400000">
                  <a:off x="1160342" y="4037538"/>
                  <a:ext cx="337569" cy="110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15921" extrusionOk="0">
                      <a:moveTo>
                        <a:pt x="2549" y="0"/>
                      </a:moveTo>
                      <a:cubicBezTo>
                        <a:pt x="2291" y="0"/>
                        <a:pt x="2127" y="286"/>
                        <a:pt x="2306" y="555"/>
                      </a:cubicBezTo>
                      <a:cubicBezTo>
                        <a:pt x="2686" y="1051"/>
                        <a:pt x="3882" y="2014"/>
                        <a:pt x="3765" y="2627"/>
                      </a:cubicBezTo>
                      <a:cubicBezTo>
                        <a:pt x="3532" y="3123"/>
                        <a:pt x="1839" y="3619"/>
                        <a:pt x="1226" y="3736"/>
                      </a:cubicBezTo>
                      <a:cubicBezTo>
                        <a:pt x="1110" y="3853"/>
                        <a:pt x="964" y="4086"/>
                        <a:pt x="1110" y="4349"/>
                      </a:cubicBezTo>
                      <a:cubicBezTo>
                        <a:pt x="1576" y="4699"/>
                        <a:pt x="3532" y="6042"/>
                        <a:pt x="3649" y="6655"/>
                      </a:cubicBezTo>
                      <a:cubicBezTo>
                        <a:pt x="3765" y="7618"/>
                        <a:pt x="2306" y="7851"/>
                        <a:pt x="1343" y="8231"/>
                      </a:cubicBezTo>
                      <a:cubicBezTo>
                        <a:pt x="1110" y="8231"/>
                        <a:pt x="1110" y="8581"/>
                        <a:pt x="1226" y="8727"/>
                      </a:cubicBezTo>
                      <a:cubicBezTo>
                        <a:pt x="1693" y="9194"/>
                        <a:pt x="3415" y="10916"/>
                        <a:pt x="3298" y="11499"/>
                      </a:cubicBezTo>
                      <a:cubicBezTo>
                        <a:pt x="3298" y="11996"/>
                        <a:pt x="730" y="12375"/>
                        <a:pt x="234" y="12608"/>
                      </a:cubicBezTo>
                      <a:cubicBezTo>
                        <a:pt x="0" y="12608"/>
                        <a:pt x="0" y="12842"/>
                        <a:pt x="117" y="12959"/>
                      </a:cubicBezTo>
                      <a:cubicBezTo>
                        <a:pt x="847" y="13951"/>
                        <a:pt x="1576" y="14914"/>
                        <a:pt x="2423" y="15877"/>
                      </a:cubicBezTo>
                      <a:cubicBezTo>
                        <a:pt x="2453" y="15908"/>
                        <a:pt x="2487" y="15920"/>
                        <a:pt x="2521" y="15920"/>
                      </a:cubicBezTo>
                      <a:cubicBezTo>
                        <a:pt x="2651" y="15920"/>
                        <a:pt x="2778" y="15736"/>
                        <a:pt x="2686" y="15644"/>
                      </a:cubicBezTo>
                      <a:cubicBezTo>
                        <a:pt x="2306" y="15031"/>
                        <a:pt x="847" y="13572"/>
                        <a:pt x="1226" y="12842"/>
                      </a:cubicBezTo>
                      <a:cubicBezTo>
                        <a:pt x="1343" y="12492"/>
                        <a:pt x="3765" y="12112"/>
                        <a:pt x="4262" y="11996"/>
                      </a:cubicBezTo>
                      <a:cubicBezTo>
                        <a:pt x="4378" y="11996"/>
                        <a:pt x="4495" y="11762"/>
                        <a:pt x="4378" y="11499"/>
                      </a:cubicBezTo>
                      <a:cubicBezTo>
                        <a:pt x="3882" y="11032"/>
                        <a:pt x="1956" y="9311"/>
                        <a:pt x="2189" y="8581"/>
                      </a:cubicBezTo>
                      <a:cubicBezTo>
                        <a:pt x="2189" y="8347"/>
                        <a:pt x="4378" y="7384"/>
                        <a:pt x="4612" y="7268"/>
                      </a:cubicBezTo>
                      <a:cubicBezTo>
                        <a:pt x="4758" y="7122"/>
                        <a:pt x="4874" y="6888"/>
                        <a:pt x="4758" y="6771"/>
                      </a:cubicBezTo>
                      <a:cubicBezTo>
                        <a:pt x="4378" y="6392"/>
                        <a:pt x="2189" y="4816"/>
                        <a:pt x="2189" y="4466"/>
                      </a:cubicBezTo>
                      <a:cubicBezTo>
                        <a:pt x="2306" y="3736"/>
                        <a:pt x="3882" y="3357"/>
                        <a:pt x="4612" y="3123"/>
                      </a:cubicBezTo>
                      <a:cubicBezTo>
                        <a:pt x="4874" y="3007"/>
                        <a:pt x="4874" y="2744"/>
                        <a:pt x="4758" y="2627"/>
                      </a:cubicBezTo>
                      <a:cubicBezTo>
                        <a:pt x="4145" y="1781"/>
                        <a:pt x="3415" y="934"/>
                        <a:pt x="2802" y="88"/>
                      </a:cubicBezTo>
                      <a:cubicBezTo>
                        <a:pt x="2714" y="27"/>
                        <a:pt x="2627" y="0"/>
                        <a:pt x="25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687;p23"/>
                <p:cNvSpPr/>
                <p:nvPr/>
              </p:nvSpPr>
              <p:spPr>
                <a:xfrm rot="5400000">
                  <a:off x="7894692" y="4372164"/>
                  <a:ext cx="301631" cy="28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" h="4089" extrusionOk="0">
                      <a:moveTo>
                        <a:pt x="2096" y="557"/>
                      </a:moveTo>
                      <a:cubicBezTo>
                        <a:pt x="2163" y="557"/>
                        <a:pt x="2226" y="569"/>
                        <a:pt x="2284" y="597"/>
                      </a:cubicBezTo>
                      <a:cubicBezTo>
                        <a:pt x="2517" y="859"/>
                        <a:pt x="2780" y="1326"/>
                        <a:pt x="3013" y="1589"/>
                      </a:cubicBezTo>
                      <a:cubicBezTo>
                        <a:pt x="3247" y="1822"/>
                        <a:pt x="3510" y="2056"/>
                        <a:pt x="3626" y="2319"/>
                      </a:cubicBezTo>
                      <a:cubicBezTo>
                        <a:pt x="3247" y="2669"/>
                        <a:pt x="2780" y="2931"/>
                        <a:pt x="2284" y="3282"/>
                      </a:cubicBezTo>
                      <a:cubicBezTo>
                        <a:pt x="1788" y="2786"/>
                        <a:pt x="1204" y="2202"/>
                        <a:pt x="591" y="1706"/>
                      </a:cubicBezTo>
                      <a:lnTo>
                        <a:pt x="474" y="1706"/>
                      </a:lnTo>
                      <a:cubicBezTo>
                        <a:pt x="886" y="1268"/>
                        <a:pt x="1594" y="557"/>
                        <a:pt x="2096" y="557"/>
                      </a:cubicBezTo>
                      <a:close/>
                      <a:moveTo>
                        <a:pt x="2043" y="1"/>
                      </a:moveTo>
                      <a:cubicBezTo>
                        <a:pt x="1332" y="1"/>
                        <a:pt x="453" y="1120"/>
                        <a:pt x="95" y="1589"/>
                      </a:cubicBezTo>
                      <a:cubicBezTo>
                        <a:pt x="0" y="1683"/>
                        <a:pt x="59" y="1854"/>
                        <a:pt x="208" y="1854"/>
                      </a:cubicBezTo>
                      <a:cubicBezTo>
                        <a:pt x="243" y="1854"/>
                        <a:pt x="284" y="1845"/>
                        <a:pt x="328" y="1822"/>
                      </a:cubicBezTo>
                      <a:lnTo>
                        <a:pt x="328" y="1939"/>
                      </a:lnTo>
                      <a:cubicBezTo>
                        <a:pt x="941" y="2669"/>
                        <a:pt x="1671" y="3398"/>
                        <a:pt x="2284" y="4011"/>
                      </a:cubicBezTo>
                      <a:cubicBezTo>
                        <a:pt x="2338" y="4066"/>
                        <a:pt x="2400" y="4088"/>
                        <a:pt x="2461" y="4088"/>
                      </a:cubicBezTo>
                      <a:cubicBezTo>
                        <a:pt x="2660" y="4088"/>
                        <a:pt x="2842" y="3840"/>
                        <a:pt x="2663" y="3661"/>
                      </a:cubicBezTo>
                      <a:cubicBezTo>
                        <a:pt x="3130" y="3398"/>
                        <a:pt x="3626" y="2931"/>
                        <a:pt x="4239" y="2552"/>
                      </a:cubicBezTo>
                      <a:cubicBezTo>
                        <a:pt x="4356" y="2552"/>
                        <a:pt x="4356" y="2319"/>
                        <a:pt x="4239" y="2202"/>
                      </a:cubicBezTo>
                      <a:cubicBezTo>
                        <a:pt x="3860" y="1706"/>
                        <a:pt x="3393" y="1210"/>
                        <a:pt x="3013" y="743"/>
                      </a:cubicBezTo>
                      <a:cubicBezTo>
                        <a:pt x="2780" y="480"/>
                        <a:pt x="2517" y="13"/>
                        <a:pt x="2167" y="13"/>
                      </a:cubicBezTo>
                      <a:cubicBezTo>
                        <a:pt x="2126" y="5"/>
                        <a:pt x="2085" y="1"/>
                        <a:pt x="204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688;p23"/>
                <p:cNvSpPr/>
                <p:nvPr/>
              </p:nvSpPr>
              <p:spPr>
                <a:xfrm rot="5400000">
                  <a:off x="4255817" y="4478594"/>
                  <a:ext cx="226431" cy="17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2569" extrusionOk="0">
                      <a:moveTo>
                        <a:pt x="1693" y="0"/>
                      </a:moveTo>
                      <a:cubicBezTo>
                        <a:pt x="1" y="0"/>
                        <a:pt x="1" y="2569"/>
                        <a:pt x="1693" y="2569"/>
                      </a:cubicBezTo>
                      <a:cubicBezTo>
                        <a:pt x="3269" y="2569"/>
                        <a:pt x="3269" y="0"/>
                        <a:pt x="16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689;p23"/>
                <p:cNvSpPr/>
                <p:nvPr/>
              </p:nvSpPr>
              <p:spPr>
                <a:xfrm rot="5400000">
                  <a:off x="3287808" y="4613934"/>
                  <a:ext cx="133435" cy="10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461" extrusionOk="0">
                      <a:moveTo>
                        <a:pt x="964" y="1"/>
                      </a:moveTo>
                      <a:cubicBezTo>
                        <a:pt x="1" y="1"/>
                        <a:pt x="1" y="1460"/>
                        <a:pt x="964" y="1460"/>
                      </a:cubicBezTo>
                      <a:cubicBezTo>
                        <a:pt x="1927" y="1460"/>
                        <a:pt x="1927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690;p23"/>
                <p:cNvSpPr/>
                <p:nvPr/>
              </p:nvSpPr>
              <p:spPr>
                <a:xfrm rot="5400000">
                  <a:off x="504813" y="4002671"/>
                  <a:ext cx="260777" cy="202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919" extrusionOk="0">
                      <a:moveTo>
                        <a:pt x="1839" y="0"/>
                      </a:moveTo>
                      <a:cubicBezTo>
                        <a:pt x="1" y="0"/>
                        <a:pt x="1" y="2919"/>
                        <a:pt x="1839" y="2919"/>
                      </a:cubicBezTo>
                      <a:cubicBezTo>
                        <a:pt x="3765" y="2919"/>
                        <a:pt x="3765" y="0"/>
                        <a:pt x="18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4" name="Google Shape;691;p23"/>
              <p:cNvGrpSpPr/>
              <p:nvPr/>
            </p:nvGrpSpPr>
            <p:grpSpPr>
              <a:xfrm flipH="1">
                <a:off x="4779147" y="828857"/>
                <a:ext cx="114781" cy="377451"/>
                <a:chOff x="687752" y="1682917"/>
                <a:chExt cx="274332" cy="902128"/>
              </a:xfrm>
            </p:grpSpPr>
            <p:sp>
              <p:nvSpPr>
                <p:cNvPr id="70" name="Google Shape;692;p23"/>
                <p:cNvSpPr/>
                <p:nvPr/>
              </p:nvSpPr>
              <p:spPr>
                <a:xfrm rot="5400000">
                  <a:off x="668907" y="1701762"/>
                  <a:ext cx="312023" cy="274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9" h="4800" extrusionOk="0">
                      <a:moveTo>
                        <a:pt x="3649" y="690"/>
                      </a:moveTo>
                      <a:cubicBezTo>
                        <a:pt x="3999" y="1157"/>
                        <a:pt x="4378" y="1770"/>
                        <a:pt x="4612" y="2383"/>
                      </a:cubicBezTo>
                      <a:cubicBezTo>
                        <a:pt x="4962" y="3229"/>
                        <a:pt x="4612" y="3842"/>
                        <a:pt x="3765" y="4075"/>
                      </a:cubicBezTo>
                      <a:cubicBezTo>
                        <a:pt x="3460" y="4204"/>
                        <a:pt x="3159" y="4263"/>
                        <a:pt x="2873" y="4263"/>
                      </a:cubicBezTo>
                      <a:cubicBezTo>
                        <a:pt x="1792" y="4263"/>
                        <a:pt x="915" y="3420"/>
                        <a:pt x="730" y="2266"/>
                      </a:cubicBezTo>
                      <a:cubicBezTo>
                        <a:pt x="730" y="2266"/>
                        <a:pt x="730" y="2149"/>
                        <a:pt x="584" y="2149"/>
                      </a:cubicBezTo>
                      <a:cubicBezTo>
                        <a:pt x="1693" y="1653"/>
                        <a:pt x="2656" y="1157"/>
                        <a:pt x="3649" y="690"/>
                      </a:cubicBezTo>
                      <a:close/>
                      <a:moveTo>
                        <a:pt x="3794" y="0"/>
                      </a:moveTo>
                      <a:cubicBezTo>
                        <a:pt x="3745" y="0"/>
                        <a:pt x="3697" y="29"/>
                        <a:pt x="3649" y="77"/>
                      </a:cubicBezTo>
                      <a:cubicBezTo>
                        <a:pt x="2540" y="573"/>
                        <a:pt x="1314" y="1157"/>
                        <a:pt x="234" y="1770"/>
                      </a:cubicBezTo>
                      <a:cubicBezTo>
                        <a:pt x="1" y="1887"/>
                        <a:pt x="117" y="2266"/>
                        <a:pt x="351" y="2266"/>
                      </a:cubicBezTo>
                      <a:cubicBezTo>
                        <a:pt x="549" y="3701"/>
                        <a:pt x="1732" y="4800"/>
                        <a:pt x="3047" y="4800"/>
                      </a:cubicBezTo>
                      <a:cubicBezTo>
                        <a:pt x="3284" y="4800"/>
                        <a:pt x="3525" y="4764"/>
                        <a:pt x="3765" y="4688"/>
                      </a:cubicBezTo>
                      <a:cubicBezTo>
                        <a:pt x="4495" y="4455"/>
                        <a:pt x="5225" y="3842"/>
                        <a:pt x="5458" y="3229"/>
                      </a:cubicBezTo>
                      <a:cubicBezTo>
                        <a:pt x="5458" y="2879"/>
                        <a:pt x="5341" y="2616"/>
                        <a:pt x="5108" y="2266"/>
                      </a:cubicBezTo>
                      <a:cubicBezTo>
                        <a:pt x="4729" y="1536"/>
                        <a:pt x="4378" y="807"/>
                        <a:pt x="3999" y="194"/>
                      </a:cubicBezTo>
                      <a:cubicBezTo>
                        <a:pt x="3931" y="57"/>
                        <a:pt x="3862" y="0"/>
                        <a:pt x="3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693;p23"/>
                <p:cNvSpPr/>
                <p:nvPr/>
              </p:nvSpPr>
              <p:spPr>
                <a:xfrm rot="5400000">
                  <a:off x="682899" y="2462689"/>
                  <a:ext cx="135512" cy="109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577" extrusionOk="0">
                      <a:moveTo>
                        <a:pt x="964" y="1"/>
                      </a:moveTo>
                      <a:cubicBezTo>
                        <a:pt x="1" y="1"/>
                        <a:pt x="1" y="1577"/>
                        <a:pt x="964" y="1577"/>
                      </a:cubicBezTo>
                      <a:cubicBezTo>
                        <a:pt x="1956" y="1577"/>
                        <a:pt x="1956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5" name="Google Shape;694;p23"/>
              <p:cNvSpPr/>
              <p:nvPr/>
            </p:nvSpPr>
            <p:spPr>
              <a:xfrm rot="4917816">
                <a:off x="5312395" y="468657"/>
                <a:ext cx="896401" cy="1090490"/>
              </a:xfrm>
              <a:custGeom>
                <a:avLst/>
                <a:gdLst/>
                <a:ahLst/>
                <a:cxnLst/>
                <a:rect l="l" t="t" r="r" b="b"/>
                <a:pathLst>
                  <a:path w="19467" h="23682" extrusionOk="0">
                    <a:moveTo>
                      <a:pt x="9934" y="1"/>
                    </a:moveTo>
                    <a:cubicBezTo>
                      <a:pt x="9789" y="1"/>
                      <a:pt x="9639" y="10"/>
                      <a:pt x="9486" y="27"/>
                    </a:cubicBezTo>
                    <a:cubicBezTo>
                      <a:pt x="5983" y="524"/>
                      <a:pt x="4991" y="5748"/>
                      <a:pt x="3911" y="8549"/>
                    </a:cubicBezTo>
                    <a:cubicBezTo>
                      <a:pt x="2802" y="11701"/>
                      <a:pt x="1606" y="15116"/>
                      <a:pt x="1226" y="18531"/>
                    </a:cubicBezTo>
                    <a:cubicBezTo>
                      <a:pt x="0" y="20836"/>
                      <a:pt x="1956" y="23638"/>
                      <a:pt x="4524" y="23638"/>
                    </a:cubicBezTo>
                    <a:cubicBezTo>
                      <a:pt x="5422" y="23667"/>
                      <a:pt x="6328" y="23682"/>
                      <a:pt x="7237" y="23682"/>
                    </a:cubicBezTo>
                    <a:cubicBezTo>
                      <a:pt x="10019" y="23682"/>
                      <a:pt x="12835" y="23545"/>
                      <a:pt x="15585" y="23259"/>
                    </a:cubicBezTo>
                    <a:cubicBezTo>
                      <a:pt x="17658" y="23025"/>
                      <a:pt x="19467" y="21333"/>
                      <a:pt x="18737" y="19144"/>
                    </a:cubicBezTo>
                    <a:cubicBezTo>
                      <a:pt x="17658" y="15496"/>
                      <a:pt x="16928" y="11701"/>
                      <a:pt x="15585" y="8053"/>
                    </a:cubicBezTo>
                    <a:cubicBezTo>
                      <a:pt x="14631" y="5499"/>
                      <a:pt x="13595" y="1"/>
                      <a:pt x="9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Google Shape;695;p23"/>
              <p:cNvSpPr txBox="1"/>
              <p:nvPr/>
            </p:nvSpPr>
            <p:spPr>
              <a:xfrm>
                <a:off x="5233947" y="830267"/>
                <a:ext cx="967500" cy="4016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492B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bin"/>
                    <a:cs typeface="Calibri" panose="020F0502020204030204" pitchFamily="34" charset="0"/>
                    <a:sym typeface="Cabin"/>
                  </a:rPr>
                  <a:t>4</a:t>
                </a:r>
                <a:endParaRPr kumimoji="0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492BC"/>
                  </a:solidFill>
                  <a:effectLst/>
                  <a:uLnTx/>
                  <a:uFillTx/>
                  <a:latin typeface="Calibri" panose="020F0502020204030204" pitchFamily="34" charset="0"/>
                  <a:ea typeface="Cabin"/>
                  <a:cs typeface="Calibri" panose="020F0502020204030204" pitchFamily="34" charset="0"/>
                  <a:sym typeface="Cabin"/>
                </a:endParaRPr>
              </a:p>
            </p:txBody>
          </p:sp>
          <p:grpSp>
            <p:nvGrpSpPr>
              <p:cNvPr id="67" name="Google Shape;696;p23"/>
              <p:cNvGrpSpPr/>
              <p:nvPr/>
            </p:nvGrpSpPr>
            <p:grpSpPr>
              <a:xfrm flipH="1">
                <a:off x="5923309" y="552271"/>
                <a:ext cx="80483" cy="52382"/>
                <a:chOff x="3129252" y="361925"/>
                <a:chExt cx="408130" cy="265762"/>
              </a:xfrm>
            </p:grpSpPr>
            <p:sp>
              <p:nvSpPr>
                <p:cNvPr id="68" name="Google Shape;697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Google Shape;698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44" name="Group 143"/>
          <p:cNvGrpSpPr/>
          <p:nvPr/>
        </p:nvGrpSpPr>
        <p:grpSpPr>
          <a:xfrm>
            <a:off x="6276292" y="655807"/>
            <a:ext cx="2606364" cy="1935630"/>
            <a:chOff x="726291" y="433889"/>
            <a:chExt cx="1809938" cy="1344160"/>
          </a:xfrm>
        </p:grpSpPr>
        <p:grpSp>
          <p:nvGrpSpPr>
            <p:cNvPr id="145" name="Google Shape;241;p23"/>
            <p:cNvGrpSpPr/>
            <p:nvPr/>
          </p:nvGrpSpPr>
          <p:grpSpPr>
            <a:xfrm>
              <a:off x="729669" y="433889"/>
              <a:ext cx="1806560" cy="1342526"/>
              <a:chOff x="729669" y="433889"/>
              <a:chExt cx="1806560" cy="1342526"/>
            </a:xfrm>
          </p:grpSpPr>
          <p:sp>
            <p:nvSpPr>
              <p:cNvPr id="182" name="Google Shape;242;p23"/>
              <p:cNvSpPr/>
              <p:nvPr/>
            </p:nvSpPr>
            <p:spPr>
              <a:xfrm rot="5400000">
                <a:off x="961686" y="201872"/>
                <a:ext cx="1342526" cy="1806560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Google Shape;243;p23"/>
              <p:cNvSpPr/>
              <p:nvPr/>
            </p:nvSpPr>
            <p:spPr>
              <a:xfrm>
                <a:off x="1251949" y="724152"/>
                <a:ext cx="762000" cy="762000"/>
              </a:xfrm>
              <a:prstGeom prst="ellipse">
                <a:avLst/>
              </a:pr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6" name="Google Shape;661;p23"/>
            <p:cNvGrpSpPr/>
            <p:nvPr/>
          </p:nvGrpSpPr>
          <p:grpSpPr>
            <a:xfrm>
              <a:off x="726291" y="435581"/>
              <a:ext cx="1806666" cy="1342468"/>
              <a:chOff x="4758085" y="491316"/>
              <a:chExt cx="1668359" cy="1239811"/>
            </a:xfrm>
          </p:grpSpPr>
          <p:sp>
            <p:nvSpPr>
              <p:cNvPr id="147" name="Google Shape;662;p23"/>
              <p:cNvSpPr/>
              <p:nvPr/>
            </p:nvSpPr>
            <p:spPr>
              <a:xfrm rot="5400000">
                <a:off x="6295267" y="592459"/>
                <a:ext cx="75889" cy="71621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3884" extrusionOk="0">
                    <a:moveTo>
                      <a:pt x="2043" y="0"/>
                    </a:moveTo>
                    <a:cubicBezTo>
                      <a:pt x="1555" y="0"/>
                      <a:pt x="1072" y="192"/>
                      <a:pt x="730" y="534"/>
                    </a:cubicBezTo>
                    <a:lnTo>
                      <a:pt x="730" y="680"/>
                    </a:lnTo>
                    <a:cubicBezTo>
                      <a:pt x="1" y="1264"/>
                      <a:pt x="1" y="2606"/>
                      <a:pt x="730" y="3219"/>
                    </a:cubicBezTo>
                    <a:lnTo>
                      <a:pt x="730" y="3336"/>
                    </a:lnTo>
                    <a:cubicBezTo>
                      <a:pt x="1121" y="3669"/>
                      <a:pt x="1643" y="3883"/>
                      <a:pt x="2165" y="3883"/>
                    </a:cubicBezTo>
                    <a:cubicBezTo>
                      <a:pt x="2422" y="3883"/>
                      <a:pt x="2678" y="3831"/>
                      <a:pt x="2919" y="3716"/>
                    </a:cubicBezTo>
                    <a:cubicBezTo>
                      <a:pt x="3503" y="3453"/>
                      <a:pt x="4116" y="2723"/>
                      <a:pt x="3999" y="1877"/>
                    </a:cubicBezTo>
                    <a:cubicBezTo>
                      <a:pt x="3999" y="1264"/>
                      <a:pt x="3649" y="680"/>
                      <a:pt x="3036" y="301"/>
                    </a:cubicBezTo>
                    <a:cubicBezTo>
                      <a:pt x="2734" y="96"/>
                      <a:pt x="2387" y="0"/>
                      <a:pt x="2043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Google Shape;663;p23"/>
              <p:cNvSpPr/>
              <p:nvPr/>
            </p:nvSpPr>
            <p:spPr>
              <a:xfrm rot="5400000">
                <a:off x="6147117" y="553190"/>
                <a:ext cx="35529" cy="29080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77" extrusionOk="0">
                    <a:moveTo>
                      <a:pt x="964" y="0"/>
                    </a:moveTo>
                    <a:cubicBezTo>
                      <a:pt x="1" y="0"/>
                      <a:pt x="1" y="1576"/>
                      <a:pt x="964" y="1576"/>
                    </a:cubicBezTo>
                    <a:cubicBezTo>
                      <a:pt x="1927" y="1576"/>
                      <a:pt x="1927" y="0"/>
                      <a:pt x="964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49" name="Google Shape;664;p23"/>
              <p:cNvGrpSpPr/>
              <p:nvPr/>
            </p:nvGrpSpPr>
            <p:grpSpPr>
              <a:xfrm rot="5400000">
                <a:off x="4972359" y="277042"/>
                <a:ext cx="1239811" cy="1668359"/>
                <a:chOff x="1061800" y="1472288"/>
                <a:chExt cx="1681100" cy="2261875"/>
              </a:xfrm>
            </p:grpSpPr>
            <p:sp>
              <p:nvSpPr>
                <p:cNvPr id="175" name="Google Shape;665;p23"/>
                <p:cNvSpPr/>
                <p:nvPr/>
              </p:nvSpPr>
              <p:spPr>
                <a:xfrm>
                  <a:off x="1061800" y="1472288"/>
                  <a:ext cx="1681100" cy="226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44" h="90475" extrusionOk="0">
                      <a:moveTo>
                        <a:pt x="2452" y="0"/>
                      </a:moveTo>
                      <a:cubicBezTo>
                        <a:pt x="1109" y="0"/>
                        <a:pt x="0" y="1109"/>
                        <a:pt x="0" y="2452"/>
                      </a:cubicBezTo>
                      <a:lnTo>
                        <a:pt x="0" y="88052"/>
                      </a:lnTo>
                      <a:cubicBezTo>
                        <a:pt x="0" y="89395"/>
                        <a:pt x="1109" y="90474"/>
                        <a:pt x="2452" y="90474"/>
                      </a:cubicBezTo>
                      <a:lnTo>
                        <a:pt x="64821" y="90474"/>
                      </a:lnTo>
                      <a:cubicBezTo>
                        <a:pt x="66163" y="90474"/>
                        <a:pt x="67243" y="89395"/>
                        <a:pt x="67243" y="88052"/>
                      </a:cubicBezTo>
                      <a:lnTo>
                        <a:pt x="67243" y="2452"/>
                      </a:lnTo>
                      <a:cubicBezTo>
                        <a:pt x="67243" y="1109"/>
                        <a:pt x="66163" y="0"/>
                        <a:pt x="6482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18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Google Shape;666;p23"/>
                <p:cNvSpPr/>
                <p:nvPr/>
              </p:nvSpPr>
              <p:spPr>
                <a:xfrm>
                  <a:off x="1238375" y="1837088"/>
                  <a:ext cx="81725" cy="6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" h="2570" extrusionOk="0">
                      <a:moveTo>
                        <a:pt x="1693" y="1"/>
                      </a:moveTo>
                      <a:cubicBezTo>
                        <a:pt x="0" y="1"/>
                        <a:pt x="0" y="2569"/>
                        <a:pt x="1693" y="2569"/>
                      </a:cubicBezTo>
                      <a:cubicBezTo>
                        <a:pt x="3269" y="2569"/>
                        <a:pt x="3269" y="1"/>
                        <a:pt x="169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Google Shape;667;p23"/>
                <p:cNvSpPr/>
                <p:nvPr/>
              </p:nvSpPr>
              <p:spPr>
                <a:xfrm>
                  <a:off x="2600225" y="2889763"/>
                  <a:ext cx="85025" cy="7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" h="3156" extrusionOk="0">
                      <a:moveTo>
                        <a:pt x="1697" y="1"/>
                      </a:moveTo>
                      <a:cubicBezTo>
                        <a:pt x="847" y="1"/>
                        <a:pt x="0" y="519"/>
                        <a:pt x="132" y="1555"/>
                      </a:cubicBezTo>
                      <a:lnTo>
                        <a:pt x="132" y="1672"/>
                      </a:lnTo>
                      <a:cubicBezTo>
                        <a:pt x="28" y="2654"/>
                        <a:pt x="681" y="3156"/>
                        <a:pt x="1420" y="3156"/>
                      </a:cubicBezTo>
                      <a:cubicBezTo>
                        <a:pt x="1515" y="3156"/>
                        <a:pt x="1611" y="3148"/>
                        <a:pt x="1708" y="3131"/>
                      </a:cubicBezTo>
                      <a:cubicBezTo>
                        <a:pt x="1804" y="3148"/>
                        <a:pt x="1901" y="3156"/>
                        <a:pt x="1996" y="3156"/>
                      </a:cubicBezTo>
                      <a:cubicBezTo>
                        <a:pt x="2734" y="3156"/>
                        <a:pt x="3387" y="2654"/>
                        <a:pt x="3284" y="1672"/>
                      </a:cubicBezTo>
                      <a:lnTo>
                        <a:pt x="3284" y="1555"/>
                      </a:lnTo>
                      <a:cubicBezTo>
                        <a:pt x="3400" y="519"/>
                        <a:pt x="2547" y="1"/>
                        <a:pt x="1697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Google Shape;668;p23"/>
                <p:cNvSpPr/>
                <p:nvPr/>
              </p:nvSpPr>
              <p:spPr>
                <a:xfrm>
                  <a:off x="2499900" y="3074013"/>
                  <a:ext cx="36500" cy="3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248" extrusionOk="0">
                      <a:moveTo>
                        <a:pt x="477" y="0"/>
                      </a:moveTo>
                      <a:cubicBezTo>
                        <a:pt x="179" y="0"/>
                        <a:pt x="0" y="329"/>
                        <a:pt x="0" y="635"/>
                      </a:cubicBezTo>
                      <a:cubicBezTo>
                        <a:pt x="0" y="868"/>
                        <a:pt x="234" y="1248"/>
                        <a:pt x="613" y="1248"/>
                      </a:cubicBezTo>
                      <a:lnTo>
                        <a:pt x="847" y="1248"/>
                      </a:lnTo>
                      <a:cubicBezTo>
                        <a:pt x="1226" y="1131"/>
                        <a:pt x="1460" y="1014"/>
                        <a:pt x="1460" y="635"/>
                      </a:cubicBezTo>
                      <a:cubicBezTo>
                        <a:pt x="1460" y="285"/>
                        <a:pt x="1226" y="22"/>
                        <a:pt x="847" y="22"/>
                      </a:cubicBezTo>
                      <a:lnTo>
                        <a:pt x="613" y="22"/>
                      </a:lnTo>
                      <a:cubicBezTo>
                        <a:pt x="566" y="7"/>
                        <a:pt x="520" y="0"/>
                        <a:pt x="477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Google Shape;669;p23"/>
                <p:cNvSpPr/>
                <p:nvPr/>
              </p:nvSpPr>
              <p:spPr>
                <a:xfrm>
                  <a:off x="2624675" y="3305838"/>
                  <a:ext cx="518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577" extrusionOk="0">
                      <a:moveTo>
                        <a:pt x="963" y="1"/>
                      </a:moveTo>
                      <a:cubicBezTo>
                        <a:pt x="0" y="1"/>
                        <a:pt x="0" y="1577"/>
                        <a:pt x="963" y="1577"/>
                      </a:cubicBezTo>
                      <a:cubicBezTo>
                        <a:pt x="2072" y="1577"/>
                        <a:pt x="2072" y="1"/>
                        <a:pt x="96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Google Shape;670;p23"/>
                <p:cNvSpPr/>
                <p:nvPr/>
              </p:nvSpPr>
              <p:spPr>
                <a:xfrm>
                  <a:off x="2311650" y="3399963"/>
                  <a:ext cx="48175" cy="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595" extrusionOk="0">
                      <a:moveTo>
                        <a:pt x="847" y="1"/>
                      </a:moveTo>
                      <a:cubicBezTo>
                        <a:pt x="468" y="1"/>
                        <a:pt x="1" y="380"/>
                        <a:pt x="1" y="847"/>
                      </a:cubicBezTo>
                      <a:cubicBezTo>
                        <a:pt x="117" y="1226"/>
                        <a:pt x="351" y="1577"/>
                        <a:pt x="847" y="1577"/>
                      </a:cubicBezTo>
                      <a:lnTo>
                        <a:pt x="1081" y="1577"/>
                      </a:lnTo>
                      <a:cubicBezTo>
                        <a:pt x="1133" y="1589"/>
                        <a:pt x="1185" y="1595"/>
                        <a:pt x="1234" y="1595"/>
                      </a:cubicBezTo>
                      <a:cubicBezTo>
                        <a:pt x="1647" y="1595"/>
                        <a:pt x="1927" y="1186"/>
                        <a:pt x="1927" y="847"/>
                      </a:cubicBezTo>
                      <a:cubicBezTo>
                        <a:pt x="1927" y="380"/>
                        <a:pt x="1577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Google Shape;671;p23"/>
                <p:cNvSpPr/>
                <p:nvPr/>
              </p:nvSpPr>
              <p:spPr>
                <a:xfrm>
                  <a:off x="1165400" y="2737463"/>
                  <a:ext cx="54750" cy="4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1694" extrusionOk="0">
                      <a:moveTo>
                        <a:pt x="1081" y="0"/>
                      </a:moveTo>
                      <a:cubicBezTo>
                        <a:pt x="1" y="0"/>
                        <a:pt x="1" y="1693"/>
                        <a:pt x="1081" y="1693"/>
                      </a:cubicBezTo>
                      <a:cubicBezTo>
                        <a:pt x="2190" y="1693"/>
                        <a:pt x="2190" y="0"/>
                        <a:pt x="108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0" name="Google Shape;672;p23"/>
              <p:cNvSpPr/>
              <p:nvPr/>
            </p:nvSpPr>
            <p:spPr>
              <a:xfrm rot="5400000">
                <a:off x="6348667" y="1102332"/>
                <a:ext cx="47384" cy="36069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956" extrusionOk="0">
                    <a:moveTo>
                      <a:pt x="1227" y="1"/>
                    </a:moveTo>
                    <a:cubicBezTo>
                      <a:pt x="1" y="1"/>
                      <a:pt x="1" y="1956"/>
                      <a:pt x="1227" y="1956"/>
                    </a:cubicBezTo>
                    <a:cubicBezTo>
                      <a:pt x="2569" y="1956"/>
                      <a:pt x="2569" y="1"/>
                      <a:pt x="122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Google Shape;674;p23"/>
              <p:cNvSpPr/>
              <p:nvPr/>
            </p:nvSpPr>
            <p:spPr>
              <a:xfrm rot="-329463">
                <a:off x="4777659" y="1232215"/>
                <a:ext cx="754062" cy="463875"/>
              </a:xfrm>
              <a:custGeom>
                <a:avLst/>
                <a:gdLst/>
                <a:ahLst/>
                <a:cxnLst/>
                <a:rect l="l" t="t" r="r" b="b"/>
                <a:pathLst>
                  <a:path w="49849" h="30661" extrusionOk="0">
                    <a:moveTo>
                      <a:pt x="12725" y="0"/>
                    </a:moveTo>
                    <a:cubicBezTo>
                      <a:pt x="11040" y="0"/>
                      <a:pt x="9311" y="548"/>
                      <a:pt x="7793" y="1452"/>
                    </a:cubicBezTo>
                    <a:cubicBezTo>
                      <a:pt x="4612" y="3408"/>
                      <a:pt x="2686" y="6210"/>
                      <a:pt x="847" y="9362"/>
                    </a:cubicBezTo>
                    <a:cubicBezTo>
                      <a:pt x="117" y="10587"/>
                      <a:pt x="730" y="11901"/>
                      <a:pt x="1693" y="12397"/>
                    </a:cubicBezTo>
                    <a:cubicBezTo>
                      <a:pt x="730" y="14965"/>
                      <a:pt x="234" y="17738"/>
                      <a:pt x="117" y="19927"/>
                    </a:cubicBezTo>
                    <a:cubicBezTo>
                      <a:pt x="1" y="23225"/>
                      <a:pt x="730" y="26873"/>
                      <a:pt x="4145" y="28099"/>
                    </a:cubicBezTo>
                    <a:cubicBezTo>
                      <a:pt x="7297" y="29178"/>
                      <a:pt x="11675" y="28945"/>
                      <a:pt x="15089" y="29062"/>
                    </a:cubicBezTo>
                    <a:cubicBezTo>
                      <a:pt x="22006" y="29558"/>
                      <a:pt x="29069" y="30025"/>
                      <a:pt x="35986" y="30404"/>
                    </a:cubicBezTo>
                    <a:cubicBezTo>
                      <a:pt x="37380" y="30516"/>
                      <a:pt x="38861" y="30661"/>
                      <a:pt x="40332" y="30661"/>
                    </a:cubicBezTo>
                    <a:cubicBezTo>
                      <a:pt x="41942" y="30661"/>
                      <a:pt x="43541" y="30487"/>
                      <a:pt x="45004" y="29908"/>
                    </a:cubicBezTo>
                    <a:cubicBezTo>
                      <a:pt x="47923" y="28828"/>
                      <a:pt x="49849" y="26143"/>
                      <a:pt x="49732" y="22991"/>
                    </a:cubicBezTo>
                    <a:cubicBezTo>
                      <a:pt x="49615" y="20073"/>
                      <a:pt x="47543" y="18000"/>
                      <a:pt x="44742" y="17504"/>
                    </a:cubicBezTo>
                    <a:cubicBezTo>
                      <a:pt x="44226" y="17422"/>
                      <a:pt x="43593" y="17339"/>
                      <a:pt x="42967" y="17339"/>
                    </a:cubicBezTo>
                    <a:cubicBezTo>
                      <a:pt x="42708" y="17339"/>
                      <a:pt x="42450" y="17353"/>
                      <a:pt x="42202" y="17388"/>
                    </a:cubicBezTo>
                    <a:cubicBezTo>
                      <a:pt x="42086" y="17504"/>
                      <a:pt x="41969" y="17504"/>
                      <a:pt x="41823" y="17504"/>
                    </a:cubicBezTo>
                    <a:cubicBezTo>
                      <a:pt x="41356" y="16541"/>
                      <a:pt x="41356" y="15315"/>
                      <a:pt x="40977" y="14236"/>
                    </a:cubicBezTo>
                    <a:cubicBezTo>
                      <a:pt x="40080" y="11164"/>
                      <a:pt x="37386" y="9688"/>
                      <a:pt x="34262" y="9688"/>
                    </a:cubicBezTo>
                    <a:cubicBezTo>
                      <a:pt x="34031" y="9688"/>
                      <a:pt x="33798" y="9696"/>
                      <a:pt x="33564" y="9712"/>
                    </a:cubicBezTo>
                    <a:cubicBezTo>
                      <a:pt x="30528" y="9975"/>
                      <a:pt x="27960" y="11434"/>
                      <a:pt x="25187" y="12397"/>
                    </a:cubicBezTo>
                    <a:cubicBezTo>
                      <a:pt x="24497" y="12661"/>
                      <a:pt x="23468" y="13024"/>
                      <a:pt x="22582" y="13024"/>
                    </a:cubicBezTo>
                    <a:cubicBezTo>
                      <a:pt x="22193" y="13024"/>
                      <a:pt x="21833" y="12954"/>
                      <a:pt x="21539" y="12776"/>
                    </a:cubicBezTo>
                    <a:cubicBezTo>
                      <a:pt x="20664" y="12280"/>
                      <a:pt x="20664" y="10704"/>
                      <a:pt x="20547" y="9858"/>
                    </a:cubicBezTo>
                    <a:cubicBezTo>
                      <a:pt x="20080" y="6939"/>
                      <a:pt x="19701" y="4021"/>
                      <a:pt x="17395" y="1832"/>
                    </a:cubicBezTo>
                    <a:cubicBezTo>
                      <a:pt x="16053" y="548"/>
                      <a:pt x="14411" y="0"/>
                      <a:pt x="12725" y="0"/>
                    </a:cubicBezTo>
                    <a:close/>
                  </a:path>
                </a:pathLst>
              </a:cu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52" name="Google Shape;675;p23"/>
              <p:cNvGrpSpPr/>
              <p:nvPr/>
            </p:nvGrpSpPr>
            <p:grpSpPr>
              <a:xfrm>
                <a:off x="4793932" y="552271"/>
                <a:ext cx="1599965" cy="127297"/>
                <a:chOff x="577993" y="361925"/>
                <a:chExt cx="8113413" cy="645849"/>
              </a:xfrm>
            </p:grpSpPr>
            <p:sp>
              <p:nvSpPr>
                <p:cNvPr id="167" name="Google Shape;676;p23"/>
                <p:cNvSpPr/>
                <p:nvPr/>
              </p:nvSpPr>
              <p:spPr>
                <a:xfrm rot="5400000">
                  <a:off x="627295" y="537738"/>
                  <a:ext cx="337569" cy="20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2949" extrusionOk="0">
                      <a:moveTo>
                        <a:pt x="2540" y="0"/>
                      </a:moveTo>
                      <a:cubicBezTo>
                        <a:pt x="1226" y="0"/>
                        <a:pt x="117" y="1110"/>
                        <a:pt x="1" y="2423"/>
                      </a:cubicBezTo>
                      <a:cubicBezTo>
                        <a:pt x="1" y="2554"/>
                        <a:pt x="88" y="2620"/>
                        <a:pt x="176" y="2620"/>
                      </a:cubicBezTo>
                      <a:cubicBezTo>
                        <a:pt x="263" y="2620"/>
                        <a:pt x="351" y="2554"/>
                        <a:pt x="351" y="2423"/>
                      </a:cubicBezTo>
                      <a:cubicBezTo>
                        <a:pt x="489" y="1513"/>
                        <a:pt x="1251" y="604"/>
                        <a:pt x="2245" y="604"/>
                      </a:cubicBezTo>
                      <a:cubicBezTo>
                        <a:pt x="2304" y="604"/>
                        <a:pt x="2363" y="607"/>
                        <a:pt x="2423" y="613"/>
                      </a:cubicBezTo>
                      <a:cubicBezTo>
                        <a:pt x="3532" y="730"/>
                        <a:pt x="4262" y="1693"/>
                        <a:pt x="4262" y="2686"/>
                      </a:cubicBezTo>
                      <a:cubicBezTo>
                        <a:pt x="4262" y="2861"/>
                        <a:pt x="4415" y="2948"/>
                        <a:pt x="4568" y="2948"/>
                      </a:cubicBezTo>
                      <a:cubicBezTo>
                        <a:pt x="4721" y="2948"/>
                        <a:pt x="4875" y="2861"/>
                        <a:pt x="4875" y="2686"/>
                      </a:cubicBezTo>
                      <a:cubicBezTo>
                        <a:pt x="4875" y="1343"/>
                        <a:pt x="3882" y="117"/>
                        <a:pt x="2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Google Shape;677;p23"/>
                <p:cNvSpPr/>
                <p:nvPr/>
              </p:nvSpPr>
              <p:spPr>
                <a:xfrm rot="5400000">
                  <a:off x="477137" y="723489"/>
                  <a:ext cx="385141" cy="183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" h="2649" extrusionOk="0">
                      <a:moveTo>
                        <a:pt x="5217" y="1"/>
                      </a:moveTo>
                      <a:cubicBezTo>
                        <a:pt x="5140" y="1"/>
                        <a:pt x="5060" y="29"/>
                        <a:pt x="4991" y="98"/>
                      </a:cubicBezTo>
                      <a:cubicBezTo>
                        <a:pt x="4495" y="944"/>
                        <a:pt x="3882" y="1790"/>
                        <a:pt x="2802" y="2170"/>
                      </a:cubicBezTo>
                      <a:cubicBezTo>
                        <a:pt x="2664" y="2199"/>
                        <a:pt x="2521" y="2213"/>
                        <a:pt x="2379" y="2213"/>
                      </a:cubicBezTo>
                      <a:cubicBezTo>
                        <a:pt x="1379" y="2213"/>
                        <a:pt x="351" y="1520"/>
                        <a:pt x="351" y="448"/>
                      </a:cubicBezTo>
                      <a:cubicBezTo>
                        <a:pt x="424" y="331"/>
                        <a:pt x="365" y="273"/>
                        <a:pt x="289" y="273"/>
                      </a:cubicBezTo>
                      <a:cubicBezTo>
                        <a:pt x="212" y="273"/>
                        <a:pt x="117" y="331"/>
                        <a:pt x="117" y="448"/>
                      </a:cubicBezTo>
                      <a:cubicBezTo>
                        <a:pt x="0" y="1557"/>
                        <a:pt x="964" y="2520"/>
                        <a:pt x="2073" y="2637"/>
                      </a:cubicBezTo>
                      <a:cubicBezTo>
                        <a:pt x="2152" y="2645"/>
                        <a:pt x="2231" y="2649"/>
                        <a:pt x="2310" y="2649"/>
                      </a:cubicBezTo>
                      <a:cubicBezTo>
                        <a:pt x="3661" y="2649"/>
                        <a:pt x="4768" y="1490"/>
                        <a:pt x="5458" y="331"/>
                      </a:cubicBezTo>
                      <a:cubicBezTo>
                        <a:pt x="5561" y="166"/>
                        <a:pt x="5402" y="1"/>
                        <a:pt x="521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Google Shape;678;p23"/>
                <p:cNvSpPr/>
                <p:nvPr/>
              </p:nvSpPr>
              <p:spPr>
                <a:xfrm rot="5400000">
                  <a:off x="8452683" y="434528"/>
                  <a:ext cx="308209" cy="16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" h="2444" extrusionOk="0">
                      <a:moveTo>
                        <a:pt x="4256" y="1"/>
                      </a:moveTo>
                      <a:cubicBezTo>
                        <a:pt x="4193" y="1"/>
                        <a:pt x="4126" y="41"/>
                        <a:pt x="4071" y="141"/>
                      </a:cubicBezTo>
                      <a:cubicBezTo>
                        <a:pt x="3720" y="987"/>
                        <a:pt x="3487" y="1600"/>
                        <a:pt x="2611" y="1833"/>
                      </a:cubicBezTo>
                      <a:cubicBezTo>
                        <a:pt x="2271" y="2010"/>
                        <a:pt x="1905" y="2105"/>
                        <a:pt x="1538" y="2105"/>
                      </a:cubicBezTo>
                      <a:cubicBezTo>
                        <a:pt x="1118" y="2105"/>
                        <a:pt x="695" y="1981"/>
                        <a:pt x="306" y="1717"/>
                      </a:cubicBezTo>
                      <a:cubicBezTo>
                        <a:pt x="284" y="1694"/>
                        <a:pt x="257" y="1685"/>
                        <a:pt x="230" y="1685"/>
                      </a:cubicBezTo>
                      <a:cubicBezTo>
                        <a:pt x="117" y="1685"/>
                        <a:pt x="0" y="1856"/>
                        <a:pt x="189" y="1950"/>
                      </a:cubicBezTo>
                      <a:cubicBezTo>
                        <a:pt x="597" y="2287"/>
                        <a:pt x="1149" y="2443"/>
                        <a:pt x="1721" y="2443"/>
                      </a:cubicBezTo>
                      <a:cubicBezTo>
                        <a:pt x="3034" y="2443"/>
                        <a:pt x="4450" y="1619"/>
                        <a:pt x="4450" y="257"/>
                      </a:cubicBezTo>
                      <a:cubicBezTo>
                        <a:pt x="4450" y="112"/>
                        <a:pt x="4360" y="1"/>
                        <a:pt x="42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Google Shape;679;p23"/>
                <p:cNvSpPr/>
                <p:nvPr/>
              </p:nvSpPr>
              <p:spPr>
                <a:xfrm rot="5400000">
                  <a:off x="8331158" y="520946"/>
                  <a:ext cx="308002" cy="192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8" h="2779" extrusionOk="0">
                      <a:moveTo>
                        <a:pt x="4152" y="0"/>
                      </a:moveTo>
                      <a:cubicBezTo>
                        <a:pt x="4069" y="0"/>
                        <a:pt x="3996" y="38"/>
                        <a:pt x="3996" y="128"/>
                      </a:cubicBezTo>
                      <a:cubicBezTo>
                        <a:pt x="3707" y="1525"/>
                        <a:pt x="2405" y="2444"/>
                        <a:pt x="1072" y="2444"/>
                      </a:cubicBezTo>
                      <a:cubicBezTo>
                        <a:pt x="790" y="2444"/>
                        <a:pt x="507" y="2403"/>
                        <a:pt x="231" y="2316"/>
                      </a:cubicBezTo>
                      <a:cubicBezTo>
                        <a:pt x="198" y="2300"/>
                        <a:pt x="169" y="2293"/>
                        <a:pt x="145" y="2293"/>
                      </a:cubicBezTo>
                      <a:cubicBezTo>
                        <a:pt x="0" y="2293"/>
                        <a:pt x="15" y="2550"/>
                        <a:pt x="115" y="2550"/>
                      </a:cubicBezTo>
                      <a:cubicBezTo>
                        <a:pt x="501" y="2706"/>
                        <a:pt x="904" y="2779"/>
                        <a:pt x="1302" y="2779"/>
                      </a:cubicBezTo>
                      <a:cubicBezTo>
                        <a:pt x="2770" y="2779"/>
                        <a:pt x="4169" y="1783"/>
                        <a:pt x="4376" y="244"/>
                      </a:cubicBezTo>
                      <a:cubicBezTo>
                        <a:pt x="4448" y="100"/>
                        <a:pt x="4286" y="0"/>
                        <a:pt x="41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Google Shape;680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Google Shape;681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Google Shape;682;p23"/>
                <p:cNvSpPr/>
                <p:nvPr/>
              </p:nvSpPr>
              <p:spPr>
                <a:xfrm rot="5400000">
                  <a:off x="4598187" y="383633"/>
                  <a:ext cx="269086" cy="293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6" h="4245" extrusionOk="0">
                      <a:moveTo>
                        <a:pt x="1580" y="614"/>
                      </a:moveTo>
                      <a:cubicBezTo>
                        <a:pt x="2047" y="964"/>
                        <a:pt x="2543" y="1226"/>
                        <a:pt x="2893" y="1577"/>
                      </a:cubicBezTo>
                      <a:cubicBezTo>
                        <a:pt x="3623" y="2190"/>
                        <a:pt x="3389" y="2306"/>
                        <a:pt x="2776" y="2802"/>
                      </a:cubicBezTo>
                      <a:cubicBezTo>
                        <a:pt x="2660" y="3036"/>
                        <a:pt x="2426" y="3269"/>
                        <a:pt x="2309" y="3532"/>
                      </a:cubicBezTo>
                      <a:cubicBezTo>
                        <a:pt x="1813" y="3153"/>
                        <a:pt x="1317" y="2686"/>
                        <a:pt x="850" y="2306"/>
                      </a:cubicBezTo>
                      <a:lnTo>
                        <a:pt x="850" y="2190"/>
                      </a:lnTo>
                      <a:cubicBezTo>
                        <a:pt x="1084" y="1693"/>
                        <a:pt x="1317" y="1226"/>
                        <a:pt x="1580" y="614"/>
                      </a:cubicBezTo>
                      <a:close/>
                      <a:moveTo>
                        <a:pt x="1580" y="1"/>
                      </a:moveTo>
                      <a:cubicBezTo>
                        <a:pt x="1580" y="1"/>
                        <a:pt x="1317" y="1"/>
                        <a:pt x="1317" y="117"/>
                      </a:cubicBezTo>
                      <a:cubicBezTo>
                        <a:pt x="967" y="730"/>
                        <a:pt x="704" y="1343"/>
                        <a:pt x="471" y="1956"/>
                      </a:cubicBezTo>
                      <a:cubicBezTo>
                        <a:pt x="354" y="1956"/>
                        <a:pt x="354" y="1956"/>
                        <a:pt x="354" y="1810"/>
                      </a:cubicBezTo>
                      <a:cubicBezTo>
                        <a:pt x="334" y="1790"/>
                        <a:pt x="309" y="1781"/>
                        <a:pt x="282" y="1781"/>
                      </a:cubicBezTo>
                      <a:cubicBezTo>
                        <a:pt x="158" y="1781"/>
                        <a:pt x="0" y="1977"/>
                        <a:pt x="120" y="2073"/>
                      </a:cubicBezTo>
                      <a:cubicBezTo>
                        <a:pt x="850" y="2802"/>
                        <a:pt x="1580" y="3415"/>
                        <a:pt x="2309" y="4145"/>
                      </a:cubicBezTo>
                      <a:cubicBezTo>
                        <a:pt x="2345" y="4216"/>
                        <a:pt x="2402" y="4244"/>
                        <a:pt x="2462" y="4244"/>
                      </a:cubicBezTo>
                      <a:cubicBezTo>
                        <a:pt x="2596" y="4244"/>
                        <a:pt x="2741" y="4100"/>
                        <a:pt x="2660" y="3999"/>
                      </a:cubicBezTo>
                      <a:cubicBezTo>
                        <a:pt x="2543" y="3269"/>
                        <a:pt x="3885" y="2919"/>
                        <a:pt x="3885" y="2190"/>
                      </a:cubicBezTo>
                      <a:cubicBezTo>
                        <a:pt x="3885" y="1810"/>
                        <a:pt x="3623" y="1577"/>
                        <a:pt x="3389" y="1343"/>
                      </a:cubicBezTo>
                      <a:cubicBezTo>
                        <a:pt x="2776" y="847"/>
                        <a:pt x="2163" y="497"/>
                        <a:pt x="158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Google Shape;683;p23"/>
                <p:cNvSpPr/>
                <p:nvPr/>
              </p:nvSpPr>
              <p:spPr>
                <a:xfrm rot="5400000">
                  <a:off x="1832814" y="453848"/>
                  <a:ext cx="260777" cy="194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803" extrusionOk="0">
                      <a:moveTo>
                        <a:pt x="1956" y="1"/>
                      </a:moveTo>
                      <a:cubicBezTo>
                        <a:pt x="1" y="1"/>
                        <a:pt x="1" y="2803"/>
                        <a:pt x="1956" y="2803"/>
                      </a:cubicBezTo>
                      <a:cubicBezTo>
                        <a:pt x="3766" y="2803"/>
                        <a:pt x="3766" y="1"/>
                        <a:pt x="19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" name="Google Shape;684;p23"/>
              <p:cNvGrpSpPr/>
              <p:nvPr/>
            </p:nvGrpSpPr>
            <p:grpSpPr>
              <a:xfrm rot="10800000" flipH="1">
                <a:off x="4808467" y="1510551"/>
                <a:ext cx="1405845" cy="144058"/>
                <a:chOff x="534139" y="3973345"/>
                <a:chExt cx="7652940" cy="784202"/>
              </a:xfrm>
            </p:grpSpPr>
            <p:sp>
              <p:nvSpPr>
                <p:cNvPr id="162" name="Google Shape;685;p23"/>
                <p:cNvSpPr/>
                <p:nvPr/>
              </p:nvSpPr>
              <p:spPr>
                <a:xfrm rot="5400000">
                  <a:off x="1160342" y="4037538"/>
                  <a:ext cx="337569" cy="110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15921" extrusionOk="0">
                      <a:moveTo>
                        <a:pt x="2549" y="0"/>
                      </a:moveTo>
                      <a:cubicBezTo>
                        <a:pt x="2291" y="0"/>
                        <a:pt x="2127" y="286"/>
                        <a:pt x="2306" y="555"/>
                      </a:cubicBezTo>
                      <a:cubicBezTo>
                        <a:pt x="2686" y="1051"/>
                        <a:pt x="3882" y="2014"/>
                        <a:pt x="3765" y="2627"/>
                      </a:cubicBezTo>
                      <a:cubicBezTo>
                        <a:pt x="3532" y="3123"/>
                        <a:pt x="1839" y="3619"/>
                        <a:pt x="1226" y="3736"/>
                      </a:cubicBezTo>
                      <a:cubicBezTo>
                        <a:pt x="1110" y="3853"/>
                        <a:pt x="964" y="4086"/>
                        <a:pt x="1110" y="4349"/>
                      </a:cubicBezTo>
                      <a:cubicBezTo>
                        <a:pt x="1576" y="4699"/>
                        <a:pt x="3532" y="6042"/>
                        <a:pt x="3649" y="6655"/>
                      </a:cubicBezTo>
                      <a:cubicBezTo>
                        <a:pt x="3765" y="7618"/>
                        <a:pt x="2306" y="7851"/>
                        <a:pt x="1343" y="8231"/>
                      </a:cubicBezTo>
                      <a:cubicBezTo>
                        <a:pt x="1110" y="8231"/>
                        <a:pt x="1110" y="8581"/>
                        <a:pt x="1226" y="8727"/>
                      </a:cubicBezTo>
                      <a:cubicBezTo>
                        <a:pt x="1693" y="9194"/>
                        <a:pt x="3415" y="10916"/>
                        <a:pt x="3298" y="11499"/>
                      </a:cubicBezTo>
                      <a:cubicBezTo>
                        <a:pt x="3298" y="11996"/>
                        <a:pt x="730" y="12375"/>
                        <a:pt x="234" y="12608"/>
                      </a:cubicBezTo>
                      <a:cubicBezTo>
                        <a:pt x="0" y="12608"/>
                        <a:pt x="0" y="12842"/>
                        <a:pt x="117" y="12959"/>
                      </a:cubicBezTo>
                      <a:cubicBezTo>
                        <a:pt x="847" y="13951"/>
                        <a:pt x="1576" y="14914"/>
                        <a:pt x="2423" y="15877"/>
                      </a:cubicBezTo>
                      <a:cubicBezTo>
                        <a:pt x="2453" y="15908"/>
                        <a:pt x="2487" y="15920"/>
                        <a:pt x="2521" y="15920"/>
                      </a:cubicBezTo>
                      <a:cubicBezTo>
                        <a:pt x="2651" y="15920"/>
                        <a:pt x="2778" y="15736"/>
                        <a:pt x="2686" y="15644"/>
                      </a:cubicBezTo>
                      <a:cubicBezTo>
                        <a:pt x="2306" y="15031"/>
                        <a:pt x="847" y="13572"/>
                        <a:pt x="1226" y="12842"/>
                      </a:cubicBezTo>
                      <a:cubicBezTo>
                        <a:pt x="1343" y="12492"/>
                        <a:pt x="3765" y="12112"/>
                        <a:pt x="4262" y="11996"/>
                      </a:cubicBezTo>
                      <a:cubicBezTo>
                        <a:pt x="4378" y="11996"/>
                        <a:pt x="4495" y="11762"/>
                        <a:pt x="4378" y="11499"/>
                      </a:cubicBezTo>
                      <a:cubicBezTo>
                        <a:pt x="3882" y="11032"/>
                        <a:pt x="1956" y="9311"/>
                        <a:pt x="2189" y="8581"/>
                      </a:cubicBezTo>
                      <a:cubicBezTo>
                        <a:pt x="2189" y="8347"/>
                        <a:pt x="4378" y="7384"/>
                        <a:pt x="4612" y="7268"/>
                      </a:cubicBezTo>
                      <a:cubicBezTo>
                        <a:pt x="4758" y="7122"/>
                        <a:pt x="4874" y="6888"/>
                        <a:pt x="4758" y="6771"/>
                      </a:cubicBezTo>
                      <a:cubicBezTo>
                        <a:pt x="4378" y="6392"/>
                        <a:pt x="2189" y="4816"/>
                        <a:pt x="2189" y="4466"/>
                      </a:cubicBezTo>
                      <a:cubicBezTo>
                        <a:pt x="2306" y="3736"/>
                        <a:pt x="3882" y="3357"/>
                        <a:pt x="4612" y="3123"/>
                      </a:cubicBezTo>
                      <a:cubicBezTo>
                        <a:pt x="4874" y="3007"/>
                        <a:pt x="4874" y="2744"/>
                        <a:pt x="4758" y="2627"/>
                      </a:cubicBezTo>
                      <a:cubicBezTo>
                        <a:pt x="4145" y="1781"/>
                        <a:pt x="3415" y="934"/>
                        <a:pt x="2802" y="88"/>
                      </a:cubicBezTo>
                      <a:cubicBezTo>
                        <a:pt x="2714" y="27"/>
                        <a:pt x="2627" y="0"/>
                        <a:pt x="25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Google Shape;687;p23"/>
                <p:cNvSpPr/>
                <p:nvPr/>
              </p:nvSpPr>
              <p:spPr>
                <a:xfrm rot="5400000">
                  <a:off x="7894692" y="4372164"/>
                  <a:ext cx="301631" cy="28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" h="4089" extrusionOk="0">
                      <a:moveTo>
                        <a:pt x="2096" y="557"/>
                      </a:moveTo>
                      <a:cubicBezTo>
                        <a:pt x="2163" y="557"/>
                        <a:pt x="2226" y="569"/>
                        <a:pt x="2284" y="597"/>
                      </a:cubicBezTo>
                      <a:cubicBezTo>
                        <a:pt x="2517" y="859"/>
                        <a:pt x="2780" y="1326"/>
                        <a:pt x="3013" y="1589"/>
                      </a:cubicBezTo>
                      <a:cubicBezTo>
                        <a:pt x="3247" y="1822"/>
                        <a:pt x="3510" y="2056"/>
                        <a:pt x="3626" y="2319"/>
                      </a:cubicBezTo>
                      <a:cubicBezTo>
                        <a:pt x="3247" y="2669"/>
                        <a:pt x="2780" y="2931"/>
                        <a:pt x="2284" y="3282"/>
                      </a:cubicBezTo>
                      <a:cubicBezTo>
                        <a:pt x="1788" y="2786"/>
                        <a:pt x="1204" y="2202"/>
                        <a:pt x="591" y="1706"/>
                      </a:cubicBezTo>
                      <a:lnTo>
                        <a:pt x="474" y="1706"/>
                      </a:lnTo>
                      <a:cubicBezTo>
                        <a:pt x="886" y="1268"/>
                        <a:pt x="1594" y="557"/>
                        <a:pt x="2096" y="557"/>
                      </a:cubicBezTo>
                      <a:close/>
                      <a:moveTo>
                        <a:pt x="2043" y="1"/>
                      </a:moveTo>
                      <a:cubicBezTo>
                        <a:pt x="1332" y="1"/>
                        <a:pt x="453" y="1120"/>
                        <a:pt x="95" y="1589"/>
                      </a:cubicBezTo>
                      <a:cubicBezTo>
                        <a:pt x="0" y="1683"/>
                        <a:pt x="59" y="1854"/>
                        <a:pt x="208" y="1854"/>
                      </a:cubicBezTo>
                      <a:cubicBezTo>
                        <a:pt x="243" y="1854"/>
                        <a:pt x="284" y="1845"/>
                        <a:pt x="328" y="1822"/>
                      </a:cubicBezTo>
                      <a:lnTo>
                        <a:pt x="328" y="1939"/>
                      </a:lnTo>
                      <a:cubicBezTo>
                        <a:pt x="941" y="2669"/>
                        <a:pt x="1671" y="3398"/>
                        <a:pt x="2284" y="4011"/>
                      </a:cubicBezTo>
                      <a:cubicBezTo>
                        <a:pt x="2338" y="4066"/>
                        <a:pt x="2400" y="4088"/>
                        <a:pt x="2461" y="4088"/>
                      </a:cubicBezTo>
                      <a:cubicBezTo>
                        <a:pt x="2660" y="4088"/>
                        <a:pt x="2842" y="3840"/>
                        <a:pt x="2663" y="3661"/>
                      </a:cubicBezTo>
                      <a:cubicBezTo>
                        <a:pt x="3130" y="3398"/>
                        <a:pt x="3626" y="2931"/>
                        <a:pt x="4239" y="2552"/>
                      </a:cubicBezTo>
                      <a:cubicBezTo>
                        <a:pt x="4356" y="2552"/>
                        <a:pt x="4356" y="2319"/>
                        <a:pt x="4239" y="2202"/>
                      </a:cubicBezTo>
                      <a:cubicBezTo>
                        <a:pt x="3860" y="1706"/>
                        <a:pt x="3393" y="1210"/>
                        <a:pt x="3013" y="743"/>
                      </a:cubicBezTo>
                      <a:cubicBezTo>
                        <a:pt x="2780" y="480"/>
                        <a:pt x="2517" y="13"/>
                        <a:pt x="2167" y="13"/>
                      </a:cubicBezTo>
                      <a:cubicBezTo>
                        <a:pt x="2126" y="5"/>
                        <a:pt x="2085" y="1"/>
                        <a:pt x="204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Google Shape;688;p23"/>
                <p:cNvSpPr/>
                <p:nvPr/>
              </p:nvSpPr>
              <p:spPr>
                <a:xfrm rot="5400000">
                  <a:off x="4255817" y="4478594"/>
                  <a:ext cx="226431" cy="17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2569" extrusionOk="0">
                      <a:moveTo>
                        <a:pt x="1693" y="0"/>
                      </a:moveTo>
                      <a:cubicBezTo>
                        <a:pt x="1" y="0"/>
                        <a:pt x="1" y="2569"/>
                        <a:pt x="1693" y="2569"/>
                      </a:cubicBezTo>
                      <a:cubicBezTo>
                        <a:pt x="3269" y="2569"/>
                        <a:pt x="3269" y="0"/>
                        <a:pt x="16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Google Shape;689;p23"/>
                <p:cNvSpPr/>
                <p:nvPr/>
              </p:nvSpPr>
              <p:spPr>
                <a:xfrm rot="5400000">
                  <a:off x="3287808" y="4613934"/>
                  <a:ext cx="133435" cy="10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461" extrusionOk="0">
                      <a:moveTo>
                        <a:pt x="964" y="1"/>
                      </a:moveTo>
                      <a:cubicBezTo>
                        <a:pt x="1" y="1"/>
                        <a:pt x="1" y="1460"/>
                        <a:pt x="964" y="1460"/>
                      </a:cubicBezTo>
                      <a:cubicBezTo>
                        <a:pt x="1927" y="1460"/>
                        <a:pt x="1927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Google Shape;690;p23"/>
                <p:cNvSpPr/>
                <p:nvPr/>
              </p:nvSpPr>
              <p:spPr>
                <a:xfrm rot="5400000">
                  <a:off x="504813" y="4002671"/>
                  <a:ext cx="260777" cy="202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919" extrusionOk="0">
                      <a:moveTo>
                        <a:pt x="1839" y="0"/>
                      </a:moveTo>
                      <a:cubicBezTo>
                        <a:pt x="1" y="0"/>
                        <a:pt x="1" y="2919"/>
                        <a:pt x="1839" y="2919"/>
                      </a:cubicBezTo>
                      <a:cubicBezTo>
                        <a:pt x="3765" y="2919"/>
                        <a:pt x="3765" y="0"/>
                        <a:pt x="18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4" name="Google Shape;691;p23"/>
              <p:cNvGrpSpPr/>
              <p:nvPr/>
            </p:nvGrpSpPr>
            <p:grpSpPr>
              <a:xfrm flipH="1">
                <a:off x="4779147" y="828857"/>
                <a:ext cx="114781" cy="377451"/>
                <a:chOff x="687752" y="1682917"/>
                <a:chExt cx="274332" cy="902128"/>
              </a:xfrm>
            </p:grpSpPr>
            <p:sp>
              <p:nvSpPr>
                <p:cNvPr id="160" name="Google Shape;692;p23"/>
                <p:cNvSpPr/>
                <p:nvPr/>
              </p:nvSpPr>
              <p:spPr>
                <a:xfrm rot="5400000">
                  <a:off x="668907" y="1701762"/>
                  <a:ext cx="312023" cy="274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9" h="4800" extrusionOk="0">
                      <a:moveTo>
                        <a:pt x="3649" y="690"/>
                      </a:moveTo>
                      <a:cubicBezTo>
                        <a:pt x="3999" y="1157"/>
                        <a:pt x="4378" y="1770"/>
                        <a:pt x="4612" y="2383"/>
                      </a:cubicBezTo>
                      <a:cubicBezTo>
                        <a:pt x="4962" y="3229"/>
                        <a:pt x="4612" y="3842"/>
                        <a:pt x="3765" y="4075"/>
                      </a:cubicBezTo>
                      <a:cubicBezTo>
                        <a:pt x="3460" y="4204"/>
                        <a:pt x="3159" y="4263"/>
                        <a:pt x="2873" y="4263"/>
                      </a:cubicBezTo>
                      <a:cubicBezTo>
                        <a:pt x="1792" y="4263"/>
                        <a:pt x="915" y="3420"/>
                        <a:pt x="730" y="2266"/>
                      </a:cubicBezTo>
                      <a:cubicBezTo>
                        <a:pt x="730" y="2266"/>
                        <a:pt x="730" y="2149"/>
                        <a:pt x="584" y="2149"/>
                      </a:cubicBezTo>
                      <a:cubicBezTo>
                        <a:pt x="1693" y="1653"/>
                        <a:pt x="2656" y="1157"/>
                        <a:pt x="3649" y="690"/>
                      </a:cubicBezTo>
                      <a:close/>
                      <a:moveTo>
                        <a:pt x="3794" y="0"/>
                      </a:moveTo>
                      <a:cubicBezTo>
                        <a:pt x="3745" y="0"/>
                        <a:pt x="3697" y="29"/>
                        <a:pt x="3649" y="77"/>
                      </a:cubicBezTo>
                      <a:cubicBezTo>
                        <a:pt x="2540" y="573"/>
                        <a:pt x="1314" y="1157"/>
                        <a:pt x="234" y="1770"/>
                      </a:cubicBezTo>
                      <a:cubicBezTo>
                        <a:pt x="1" y="1887"/>
                        <a:pt x="117" y="2266"/>
                        <a:pt x="351" y="2266"/>
                      </a:cubicBezTo>
                      <a:cubicBezTo>
                        <a:pt x="549" y="3701"/>
                        <a:pt x="1732" y="4800"/>
                        <a:pt x="3047" y="4800"/>
                      </a:cubicBezTo>
                      <a:cubicBezTo>
                        <a:pt x="3284" y="4800"/>
                        <a:pt x="3525" y="4764"/>
                        <a:pt x="3765" y="4688"/>
                      </a:cubicBezTo>
                      <a:cubicBezTo>
                        <a:pt x="4495" y="4455"/>
                        <a:pt x="5225" y="3842"/>
                        <a:pt x="5458" y="3229"/>
                      </a:cubicBezTo>
                      <a:cubicBezTo>
                        <a:pt x="5458" y="2879"/>
                        <a:pt x="5341" y="2616"/>
                        <a:pt x="5108" y="2266"/>
                      </a:cubicBezTo>
                      <a:cubicBezTo>
                        <a:pt x="4729" y="1536"/>
                        <a:pt x="4378" y="807"/>
                        <a:pt x="3999" y="194"/>
                      </a:cubicBezTo>
                      <a:cubicBezTo>
                        <a:pt x="3931" y="57"/>
                        <a:pt x="3862" y="0"/>
                        <a:pt x="3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Google Shape;693;p23"/>
                <p:cNvSpPr/>
                <p:nvPr/>
              </p:nvSpPr>
              <p:spPr>
                <a:xfrm rot="5400000">
                  <a:off x="682899" y="2462689"/>
                  <a:ext cx="135512" cy="109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577" extrusionOk="0">
                      <a:moveTo>
                        <a:pt x="964" y="1"/>
                      </a:moveTo>
                      <a:cubicBezTo>
                        <a:pt x="1" y="1"/>
                        <a:pt x="1" y="1577"/>
                        <a:pt x="964" y="1577"/>
                      </a:cubicBezTo>
                      <a:cubicBezTo>
                        <a:pt x="1956" y="1577"/>
                        <a:pt x="1956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5" name="Google Shape;694;p23"/>
              <p:cNvSpPr/>
              <p:nvPr/>
            </p:nvSpPr>
            <p:spPr>
              <a:xfrm rot="4917816">
                <a:off x="5312395" y="468657"/>
                <a:ext cx="896401" cy="1090490"/>
              </a:xfrm>
              <a:custGeom>
                <a:avLst/>
                <a:gdLst/>
                <a:ahLst/>
                <a:cxnLst/>
                <a:rect l="l" t="t" r="r" b="b"/>
                <a:pathLst>
                  <a:path w="19467" h="23682" extrusionOk="0">
                    <a:moveTo>
                      <a:pt x="9934" y="1"/>
                    </a:moveTo>
                    <a:cubicBezTo>
                      <a:pt x="9789" y="1"/>
                      <a:pt x="9639" y="10"/>
                      <a:pt x="9486" y="27"/>
                    </a:cubicBezTo>
                    <a:cubicBezTo>
                      <a:pt x="5983" y="524"/>
                      <a:pt x="4991" y="5748"/>
                      <a:pt x="3911" y="8549"/>
                    </a:cubicBezTo>
                    <a:cubicBezTo>
                      <a:pt x="2802" y="11701"/>
                      <a:pt x="1606" y="15116"/>
                      <a:pt x="1226" y="18531"/>
                    </a:cubicBezTo>
                    <a:cubicBezTo>
                      <a:pt x="0" y="20836"/>
                      <a:pt x="1956" y="23638"/>
                      <a:pt x="4524" y="23638"/>
                    </a:cubicBezTo>
                    <a:cubicBezTo>
                      <a:pt x="5422" y="23667"/>
                      <a:pt x="6328" y="23682"/>
                      <a:pt x="7237" y="23682"/>
                    </a:cubicBezTo>
                    <a:cubicBezTo>
                      <a:pt x="10019" y="23682"/>
                      <a:pt x="12835" y="23545"/>
                      <a:pt x="15585" y="23259"/>
                    </a:cubicBezTo>
                    <a:cubicBezTo>
                      <a:pt x="17658" y="23025"/>
                      <a:pt x="19467" y="21333"/>
                      <a:pt x="18737" y="19144"/>
                    </a:cubicBezTo>
                    <a:cubicBezTo>
                      <a:pt x="17658" y="15496"/>
                      <a:pt x="16928" y="11701"/>
                      <a:pt x="15585" y="8053"/>
                    </a:cubicBezTo>
                    <a:cubicBezTo>
                      <a:pt x="14631" y="5499"/>
                      <a:pt x="13595" y="1"/>
                      <a:pt x="9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Google Shape;695;p23"/>
              <p:cNvSpPr txBox="1"/>
              <p:nvPr/>
            </p:nvSpPr>
            <p:spPr>
              <a:xfrm>
                <a:off x="5233947" y="830267"/>
                <a:ext cx="967500" cy="4016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492B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bin"/>
                    <a:cs typeface="Calibri" panose="020F0502020204030204" pitchFamily="34" charset="0"/>
                    <a:sym typeface="Cabin"/>
                  </a:rPr>
                  <a:t>3</a:t>
                </a:r>
                <a:endParaRPr kumimoji="0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492BC"/>
                  </a:solidFill>
                  <a:effectLst/>
                  <a:uLnTx/>
                  <a:uFillTx/>
                  <a:latin typeface="Calibri" panose="020F0502020204030204" pitchFamily="34" charset="0"/>
                  <a:ea typeface="Cabin"/>
                  <a:cs typeface="Calibri" panose="020F0502020204030204" pitchFamily="34" charset="0"/>
                  <a:sym typeface="Cabin"/>
                </a:endParaRPr>
              </a:p>
            </p:txBody>
          </p:sp>
          <p:grpSp>
            <p:nvGrpSpPr>
              <p:cNvPr id="157" name="Google Shape;696;p23"/>
              <p:cNvGrpSpPr/>
              <p:nvPr/>
            </p:nvGrpSpPr>
            <p:grpSpPr>
              <a:xfrm flipH="1">
                <a:off x="5923309" y="552271"/>
                <a:ext cx="80483" cy="52382"/>
                <a:chOff x="3129252" y="361925"/>
                <a:chExt cx="408130" cy="265762"/>
              </a:xfrm>
            </p:grpSpPr>
            <p:sp>
              <p:nvSpPr>
                <p:cNvPr id="158" name="Google Shape;697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Google Shape;698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89" name="Group 188"/>
          <p:cNvGrpSpPr/>
          <p:nvPr/>
        </p:nvGrpSpPr>
        <p:grpSpPr>
          <a:xfrm>
            <a:off x="271683" y="2764944"/>
            <a:ext cx="2606364" cy="1935630"/>
            <a:chOff x="726291" y="433889"/>
            <a:chExt cx="1809938" cy="1344160"/>
          </a:xfrm>
        </p:grpSpPr>
        <p:grpSp>
          <p:nvGrpSpPr>
            <p:cNvPr id="190" name="Google Shape;241;p23"/>
            <p:cNvGrpSpPr/>
            <p:nvPr/>
          </p:nvGrpSpPr>
          <p:grpSpPr>
            <a:xfrm>
              <a:off x="729669" y="433889"/>
              <a:ext cx="1806560" cy="1342526"/>
              <a:chOff x="729669" y="433889"/>
              <a:chExt cx="1806560" cy="1342526"/>
            </a:xfrm>
          </p:grpSpPr>
          <p:sp>
            <p:nvSpPr>
              <p:cNvPr id="227" name="Google Shape;242;p23"/>
              <p:cNvSpPr/>
              <p:nvPr/>
            </p:nvSpPr>
            <p:spPr>
              <a:xfrm rot="5400000">
                <a:off x="961686" y="201872"/>
                <a:ext cx="1342526" cy="1806560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Google Shape;243;p23"/>
              <p:cNvSpPr/>
              <p:nvPr/>
            </p:nvSpPr>
            <p:spPr>
              <a:xfrm>
                <a:off x="1251949" y="724152"/>
                <a:ext cx="762000" cy="762000"/>
              </a:xfrm>
              <a:prstGeom prst="ellipse">
                <a:avLst/>
              </a:pr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91" name="Google Shape;661;p23"/>
            <p:cNvGrpSpPr/>
            <p:nvPr/>
          </p:nvGrpSpPr>
          <p:grpSpPr>
            <a:xfrm>
              <a:off x="726291" y="435581"/>
              <a:ext cx="1806666" cy="1342468"/>
              <a:chOff x="4758085" y="491316"/>
              <a:chExt cx="1668359" cy="1239811"/>
            </a:xfrm>
          </p:grpSpPr>
          <p:sp>
            <p:nvSpPr>
              <p:cNvPr id="192" name="Google Shape;662;p23"/>
              <p:cNvSpPr/>
              <p:nvPr/>
            </p:nvSpPr>
            <p:spPr>
              <a:xfrm rot="5400000">
                <a:off x="6295267" y="592459"/>
                <a:ext cx="75889" cy="71621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3884" extrusionOk="0">
                    <a:moveTo>
                      <a:pt x="2043" y="0"/>
                    </a:moveTo>
                    <a:cubicBezTo>
                      <a:pt x="1555" y="0"/>
                      <a:pt x="1072" y="192"/>
                      <a:pt x="730" y="534"/>
                    </a:cubicBezTo>
                    <a:lnTo>
                      <a:pt x="730" y="680"/>
                    </a:lnTo>
                    <a:cubicBezTo>
                      <a:pt x="1" y="1264"/>
                      <a:pt x="1" y="2606"/>
                      <a:pt x="730" y="3219"/>
                    </a:cubicBezTo>
                    <a:lnTo>
                      <a:pt x="730" y="3336"/>
                    </a:lnTo>
                    <a:cubicBezTo>
                      <a:pt x="1121" y="3669"/>
                      <a:pt x="1643" y="3883"/>
                      <a:pt x="2165" y="3883"/>
                    </a:cubicBezTo>
                    <a:cubicBezTo>
                      <a:pt x="2422" y="3883"/>
                      <a:pt x="2678" y="3831"/>
                      <a:pt x="2919" y="3716"/>
                    </a:cubicBezTo>
                    <a:cubicBezTo>
                      <a:pt x="3503" y="3453"/>
                      <a:pt x="4116" y="2723"/>
                      <a:pt x="3999" y="1877"/>
                    </a:cubicBezTo>
                    <a:cubicBezTo>
                      <a:pt x="3999" y="1264"/>
                      <a:pt x="3649" y="680"/>
                      <a:pt x="3036" y="301"/>
                    </a:cubicBezTo>
                    <a:cubicBezTo>
                      <a:pt x="2734" y="96"/>
                      <a:pt x="2387" y="0"/>
                      <a:pt x="2043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Google Shape;663;p23"/>
              <p:cNvSpPr/>
              <p:nvPr/>
            </p:nvSpPr>
            <p:spPr>
              <a:xfrm rot="5400000">
                <a:off x="6147117" y="553190"/>
                <a:ext cx="35529" cy="29080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77" extrusionOk="0">
                    <a:moveTo>
                      <a:pt x="964" y="0"/>
                    </a:moveTo>
                    <a:cubicBezTo>
                      <a:pt x="1" y="0"/>
                      <a:pt x="1" y="1576"/>
                      <a:pt x="964" y="1576"/>
                    </a:cubicBezTo>
                    <a:cubicBezTo>
                      <a:pt x="1927" y="1576"/>
                      <a:pt x="1927" y="0"/>
                      <a:pt x="964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94" name="Google Shape;664;p23"/>
              <p:cNvGrpSpPr/>
              <p:nvPr/>
            </p:nvGrpSpPr>
            <p:grpSpPr>
              <a:xfrm rot="5400000">
                <a:off x="4972359" y="277042"/>
                <a:ext cx="1239811" cy="1668359"/>
                <a:chOff x="1061800" y="1472288"/>
                <a:chExt cx="1681100" cy="2261875"/>
              </a:xfrm>
            </p:grpSpPr>
            <p:sp>
              <p:nvSpPr>
                <p:cNvPr id="220" name="Google Shape;665;p23"/>
                <p:cNvSpPr/>
                <p:nvPr/>
              </p:nvSpPr>
              <p:spPr>
                <a:xfrm>
                  <a:off x="1061800" y="1472288"/>
                  <a:ext cx="1681100" cy="226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44" h="90475" extrusionOk="0">
                      <a:moveTo>
                        <a:pt x="2452" y="0"/>
                      </a:moveTo>
                      <a:cubicBezTo>
                        <a:pt x="1109" y="0"/>
                        <a:pt x="0" y="1109"/>
                        <a:pt x="0" y="2452"/>
                      </a:cubicBezTo>
                      <a:lnTo>
                        <a:pt x="0" y="88052"/>
                      </a:lnTo>
                      <a:cubicBezTo>
                        <a:pt x="0" y="89395"/>
                        <a:pt x="1109" y="90474"/>
                        <a:pt x="2452" y="90474"/>
                      </a:cubicBezTo>
                      <a:lnTo>
                        <a:pt x="64821" y="90474"/>
                      </a:lnTo>
                      <a:cubicBezTo>
                        <a:pt x="66163" y="90474"/>
                        <a:pt x="67243" y="89395"/>
                        <a:pt x="67243" y="88052"/>
                      </a:cubicBezTo>
                      <a:lnTo>
                        <a:pt x="67243" y="2452"/>
                      </a:lnTo>
                      <a:cubicBezTo>
                        <a:pt x="67243" y="1109"/>
                        <a:pt x="66163" y="0"/>
                        <a:pt x="6482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18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Google Shape;666;p23"/>
                <p:cNvSpPr/>
                <p:nvPr/>
              </p:nvSpPr>
              <p:spPr>
                <a:xfrm>
                  <a:off x="1238375" y="1837088"/>
                  <a:ext cx="81725" cy="6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" h="2570" extrusionOk="0">
                      <a:moveTo>
                        <a:pt x="1693" y="1"/>
                      </a:moveTo>
                      <a:cubicBezTo>
                        <a:pt x="0" y="1"/>
                        <a:pt x="0" y="2569"/>
                        <a:pt x="1693" y="2569"/>
                      </a:cubicBezTo>
                      <a:cubicBezTo>
                        <a:pt x="3269" y="2569"/>
                        <a:pt x="3269" y="1"/>
                        <a:pt x="169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2" name="Google Shape;667;p23"/>
                <p:cNvSpPr/>
                <p:nvPr/>
              </p:nvSpPr>
              <p:spPr>
                <a:xfrm>
                  <a:off x="2600225" y="2889763"/>
                  <a:ext cx="85025" cy="7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" h="3156" extrusionOk="0">
                      <a:moveTo>
                        <a:pt x="1697" y="1"/>
                      </a:moveTo>
                      <a:cubicBezTo>
                        <a:pt x="847" y="1"/>
                        <a:pt x="0" y="519"/>
                        <a:pt x="132" y="1555"/>
                      </a:cubicBezTo>
                      <a:lnTo>
                        <a:pt x="132" y="1672"/>
                      </a:lnTo>
                      <a:cubicBezTo>
                        <a:pt x="28" y="2654"/>
                        <a:pt x="681" y="3156"/>
                        <a:pt x="1420" y="3156"/>
                      </a:cubicBezTo>
                      <a:cubicBezTo>
                        <a:pt x="1515" y="3156"/>
                        <a:pt x="1611" y="3148"/>
                        <a:pt x="1708" y="3131"/>
                      </a:cubicBezTo>
                      <a:cubicBezTo>
                        <a:pt x="1804" y="3148"/>
                        <a:pt x="1901" y="3156"/>
                        <a:pt x="1996" y="3156"/>
                      </a:cubicBezTo>
                      <a:cubicBezTo>
                        <a:pt x="2734" y="3156"/>
                        <a:pt x="3387" y="2654"/>
                        <a:pt x="3284" y="1672"/>
                      </a:cubicBezTo>
                      <a:lnTo>
                        <a:pt x="3284" y="1555"/>
                      </a:lnTo>
                      <a:cubicBezTo>
                        <a:pt x="3400" y="519"/>
                        <a:pt x="2547" y="1"/>
                        <a:pt x="1697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Google Shape;668;p23"/>
                <p:cNvSpPr/>
                <p:nvPr/>
              </p:nvSpPr>
              <p:spPr>
                <a:xfrm>
                  <a:off x="2499900" y="3074013"/>
                  <a:ext cx="36500" cy="3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248" extrusionOk="0">
                      <a:moveTo>
                        <a:pt x="477" y="0"/>
                      </a:moveTo>
                      <a:cubicBezTo>
                        <a:pt x="179" y="0"/>
                        <a:pt x="0" y="329"/>
                        <a:pt x="0" y="635"/>
                      </a:cubicBezTo>
                      <a:cubicBezTo>
                        <a:pt x="0" y="868"/>
                        <a:pt x="234" y="1248"/>
                        <a:pt x="613" y="1248"/>
                      </a:cubicBezTo>
                      <a:lnTo>
                        <a:pt x="847" y="1248"/>
                      </a:lnTo>
                      <a:cubicBezTo>
                        <a:pt x="1226" y="1131"/>
                        <a:pt x="1460" y="1014"/>
                        <a:pt x="1460" y="635"/>
                      </a:cubicBezTo>
                      <a:cubicBezTo>
                        <a:pt x="1460" y="285"/>
                        <a:pt x="1226" y="22"/>
                        <a:pt x="847" y="22"/>
                      </a:cubicBezTo>
                      <a:lnTo>
                        <a:pt x="613" y="22"/>
                      </a:lnTo>
                      <a:cubicBezTo>
                        <a:pt x="566" y="7"/>
                        <a:pt x="520" y="0"/>
                        <a:pt x="477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4" name="Google Shape;669;p23"/>
                <p:cNvSpPr/>
                <p:nvPr/>
              </p:nvSpPr>
              <p:spPr>
                <a:xfrm>
                  <a:off x="2624675" y="3305838"/>
                  <a:ext cx="518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577" extrusionOk="0">
                      <a:moveTo>
                        <a:pt x="963" y="1"/>
                      </a:moveTo>
                      <a:cubicBezTo>
                        <a:pt x="0" y="1"/>
                        <a:pt x="0" y="1577"/>
                        <a:pt x="963" y="1577"/>
                      </a:cubicBezTo>
                      <a:cubicBezTo>
                        <a:pt x="2072" y="1577"/>
                        <a:pt x="2072" y="1"/>
                        <a:pt x="96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" name="Google Shape;670;p23"/>
                <p:cNvSpPr/>
                <p:nvPr/>
              </p:nvSpPr>
              <p:spPr>
                <a:xfrm>
                  <a:off x="2311650" y="3399963"/>
                  <a:ext cx="48175" cy="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595" extrusionOk="0">
                      <a:moveTo>
                        <a:pt x="847" y="1"/>
                      </a:moveTo>
                      <a:cubicBezTo>
                        <a:pt x="468" y="1"/>
                        <a:pt x="1" y="380"/>
                        <a:pt x="1" y="847"/>
                      </a:cubicBezTo>
                      <a:cubicBezTo>
                        <a:pt x="117" y="1226"/>
                        <a:pt x="351" y="1577"/>
                        <a:pt x="847" y="1577"/>
                      </a:cubicBezTo>
                      <a:lnTo>
                        <a:pt x="1081" y="1577"/>
                      </a:lnTo>
                      <a:cubicBezTo>
                        <a:pt x="1133" y="1589"/>
                        <a:pt x="1185" y="1595"/>
                        <a:pt x="1234" y="1595"/>
                      </a:cubicBezTo>
                      <a:cubicBezTo>
                        <a:pt x="1647" y="1595"/>
                        <a:pt x="1927" y="1186"/>
                        <a:pt x="1927" y="847"/>
                      </a:cubicBezTo>
                      <a:cubicBezTo>
                        <a:pt x="1927" y="380"/>
                        <a:pt x="1577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" name="Google Shape;671;p23"/>
                <p:cNvSpPr/>
                <p:nvPr/>
              </p:nvSpPr>
              <p:spPr>
                <a:xfrm>
                  <a:off x="1165400" y="2737463"/>
                  <a:ext cx="54750" cy="4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1694" extrusionOk="0">
                      <a:moveTo>
                        <a:pt x="1081" y="0"/>
                      </a:moveTo>
                      <a:cubicBezTo>
                        <a:pt x="1" y="0"/>
                        <a:pt x="1" y="1693"/>
                        <a:pt x="1081" y="1693"/>
                      </a:cubicBezTo>
                      <a:cubicBezTo>
                        <a:pt x="2190" y="1693"/>
                        <a:pt x="2190" y="0"/>
                        <a:pt x="108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5" name="Google Shape;672;p23"/>
              <p:cNvSpPr/>
              <p:nvPr/>
            </p:nvSpPr>
            <p:spPr>
              <a:xfrm rot="5400000">
                <a:off x="6348667" y="1102332"/>
                <a:ext cx="47384" cy="36069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956" extrusionOk="0">
                    <a:moveTo>
                      <a:pt x="1227" y="1"/>
                    </a:moveTo>
                    <a:cubicBezTo>
                      <a:pt x="1" y="1"/>
                      <a:pt x="1" y="1956"/>
                      <a:pt x="1227" y="1956"/>
                    </a:cubicBezTo>
                    <a:cubicBezTo>
                      <a:pt x="2569" y="1956"/>
                      <a:pt x="2569" y="1"/>
                      <a:pt x="122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Google Shape;674;p23"/>
              <p:cNvSpPr/>
              <p:nvPr/>
            </p:nvSpPr>
            <p:spPr>
              <a:xfrm rot="-329463">
                <a:off x="4777659" y="1232215"/>
                <a:ext cx="754062" cy="463875"/>
              </a:xfrm>
              <a:custGeom>
                <a:avLst/>
                <a:gdLst/>
                <a:ahLst/>
                <a:cxnLst/>
                <a:rect l="l" t="t" r="r" b="b"/>
                <a:pathLst>
                  <a:path w="49849" h="30661" extrusionOk="0">
                    <a:moveTo>
                      <a:pt x="12725" y="0"/>
                    </a:moveTo>
                    <a:cubicBezTo>
                      <a:pt x="11040" y="0"/>
                      <a:pt x="9311" y="548"/>
                      <a:pt x="7793" y="1452"/>
                    </a:cubicBezTo>
                    <a:cubicBezTo>
                      <a:pt x="4612" y="3408"/>
                      <a:pt x="2686" y="6210"/>
                      <a:pt x="847" y="9362"/>
                    </a:cubicBezTo>
                    <a:cubicBezTo>
                      <a:pt x="117" y="10587"/>
                      <a:pt x="730" y="11901"/>
                      <a:pt x="1693" y="12397"/>
                    </a:cubicBezTo>
                    <a:cubicBezTo>
                      <a:pt x="730" y="14965"/>
                      <a:pt x="234" y="17738"/>
                      <a:pt x="117" y="19927"/>
                    </a:cubicBezTo>
                    <a:cubicBezTo>
                      <a:pt x="1" y="23225"/>
                      <a:pt x="730" y="26873"/>
                      <a:pt x="4145" y="28099"/>
                    </a:cubicBezTo>
                    <a:cubicBezTo>
                      <a:pt x="7297" y="29178"/>
                      <a:pt x="11675" y="28945"/>
                      <a:pt x="15089" y="29062"/>
                    </a:cubicBezTo>
                    <a:cubicBezTo>
                      <a:pt x="22006" y="29558"/>
                      <a:pt x="29069" y="30025"/>
                      <a:pt x="35986" y="30404"/>
                    </a:cubicBezTo>
                    <a:cubicBezTo>
                      <a:pt x="37380" y="30516"/>
                      <a:pt x="38861" y="30661"/>
                      <a:pt x="40332" y="30661"/>
                    </a:cubicBezTo>
                    <a:cubicBezTo>
                      <a:pt x="41942" y="30661"/>
                      <a:pt x="43541" y="30487"/>
                      <a:pt x="45004" y="29908"/>
                    </a:cubicBezTo>
                    <a:cubicBezTo>
                      <a:pt x="47923" y="28828"/>
                      <a:pt x="49849" y="26143"/>
                      <a:pt x="49732" y="22991"/>
                    </a:cubicBezTo>
                    <a:cubicBezTo>
                      <a:pt x="49615" y="20073"/>
                      <a:pt x="47543" y="18000"/>
                      <a:pt x="44742" y="17504"/>
                    </a:cubicBezTo>
                    <a:cubicBezTo>
                      <a:pt x="44226" y="17422"/>
                      <a:pt x="43593" y="17339"/>
                      <a:pt x="42967" y="17339"/>
                    </a:cubicBezTo>
                    <a:cubicBezTo>
                      <a:pt x="42708" y="17339"/>
                      <a:pt x="42450" y="17353"/>
                      <a:pt x="42202" y="17388"/>
                    </a:cubicBezTo>
                    <a:cubicBezTo>
                      <a:pt x="42086" y="17504"/>
                      <a:pt x="41969" y="17504"/>
                      <a:pt x="41823" y="17504"/>
                    </a:cubicBezTo>
                    <a:cubicBezTo>
                      <a:pt x="41356" y="16541"/>
                      <a:pt x="41356" y="15315"/>
                      <a:pt x="40977" y="14236"/>
                    </a:cubicBezTo>
                    <a:cubicBezTo>
                      <a:pt x="40080" y="11164"/>
                      <a:pt x="37386" y="9688"/>
                      <a:pt x="34262" y="9688"/>
                    </a:cubicBezTo>
                    <a:cubicBezTo>
                      <a:pt x="34031" y="9688"/>
                      <a:pt x="33798" y="9696"/>
                      <a:pt x="33564" y="9712"/>
                    </a:cubicBezTo>
                    <a:cubicBezTo>
                      <a:pt x="30528" y="9975"/>
                      <a:pt x="27960" y="11434"/>
                      <a:pt x="25187" y="12397"/>
                    </a:cubicBezTo>
                    <a:cubicBezTo>
                      <a:pt x="24497" y="12661"/>
                      <a:pt x="23468" y="13024"/>
                      <a:pt x="22582" y="13024"/>
                    </a:cubicBezTo>
                    <a:cubicBezTo>
                      <a:pt x="22193" y="13024"/>
                      <a:pt x="21833" y="12954"/>
                      <a:pt x="21539" y="12776"/>
                    </a:cubicBezTo>
                    <a:cubicBezTo>
                      <a:pt x="20664" y="12280"/>
                      <a:pt x="20664" y="10704"/>
                      <a:pt x="20547" y="9858"/>
                    </a:cubicBezTo>
                    <a:cubicBezTo>
                      <a:pt x="20080" y="6939"/>
                      <a:pt x="19701" y="4021"/>
                      <a:pt x="17395" y="1832"/>
                    </a:cubicBezTo>
                    <a:cubicBezTo>
                      <a:pt x="16053" y="548"/>
                      <a:pt x="14411" y="0"/>
                      <a:pt x="12725" y="0"/>
                    </a:cubicBezTo>
                    <a:close/>
                  </a:path>
                </a:pathLst>
              </a:cu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97" name="Google Shape;675;p23"/>
              <p:cNvGrpSpPr/>
              <p:nvPr/>
            </p:nvGrpSpPr>
            <p:grpSpPr>
              <a:xfrm>
                <a:off x="4793932" y="552271"/>
                <a:ext cx="1599965" cy="127297"/>
                <a:chOff x="577993" y="361925"/>
                <a:chExt cx="8113413" cy="645849"/>
              </a:xfrm>
            </p:grpSpPr>
            <p:sp>
              <p:nvSpPr>
                <p:cNvPr id="212" name="Google Shape;676;p23"/>
                <p:cNvSpPr/>
                <p:nvPr/>
              </p:nvSpPr>
              <p:spPr>
                <a:xfrm rot="5400000">
                  <a:off x="627295" y="537738"/>
                  <a:ext cx="337569" cy="20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2949" extrusionOk="0">
                      <a:moveTo>
                        <a:pt x="2540" y="0"/>
                      </a:moveTo>
                      <a:cubicBezTo>
                        <a:pt x="1226" y="0"/>
                        <a:pt x="117" y="1110"/>
                        <a:pt x="1" y="2423"/>
                      </a:cubicBezTo>
                      <a:cubicBezTo>
                        <a:pt x="1" y="2554"/>
                        <a:pt x="88" y="2620"/>
                        <a:pt x="176" y="2620"/>
                      </a:cubicBezTo>
                      <a:cubicBezTo>
                        <a:pt x="263" y="2620"/>
                        <a:pt x="351" y="2554"/>
                        <a:pt x="351" y="2423"/>
                      </a:cubicBezTo>
                      <a:cubicBezTo>
                        <a:pt x="489" y="1513"/>
                        <a:pt x="1251" y="604"/>
                        <a:pt x="2245" y="604"/>
                      </a:cubicBezTo>
                      <a:cubicBezTo>
                        <a:pt x="2304" y="604"/>
                        <a:pt x="2363" y="607"/>
                        <a:pt x="2423" y="613"/>
                      </a:cubicBezTo>
                      <a:cubicBezTo>
                        <a:pt x="3532" y="730"/>
                        <a:pt x="4262" y="1693"/>
                        <a:pt x="4262" y="2686"/>
                      </a:cubicBezTo>
                      <a:cubicBezTo>
                        <a:pt x="4262" y="2861"/>
                        <a:pt x="4415" y="2948"/>
                        <a:pt x="4568" y="2948"/>
                      </a:cubicBezTo>
                      <a:cubicBezTo>
                        <a:pt x="4721" y="2948"/>
                        <a:pt x="4875" y="2861"/>
                        <a:pt x="4875" y="2686"/>
                      </a:cubicBezTo>
                      <a:cubicBezTo>
                        <a:pt x="4875" y="1343"/>
                        <a:pt x="3882" y="117"/>
                        <a:pt x="2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3" name="Google Shape;677;p23"/>
                <p:cNvSpPr/>
                <p:nvPr/>
              </p:nvSpPr>
              <p:spPr>
                <a:xfrm rot="5400000">
                  <a:off x="477137" y="723489"/>
                  <a:ext cx="385141" cy="183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" h="2649" extrusionOk="0">
                      <a:moveTo>
                        <a:pt x="5217" y="1"/>
                      </a:moveTo>
                      <a:cubicBezTo>
                        <a:pt x="5140" y="1"/>
                        <a:pt x="5060" y="29"/>
                        <a:pt x="4991" y="98"/>
                      </a:cubicBezTo>
                      <a:cubicBezTo>
                        <a:pt x="4495" y="944"/>
                        <a:pt x="3882" y="1790"/>
                        <a:pt x="2802" y="2170"/>
                      </a:cubicBezTo>
                      <a:cubicBezTo>
                        <a:pt x="2664" y="2199"/>
                        <a:pt x="2521" y="2213"/>
                        <a:pt x="2379" y="2213"/>
                      </a:cubicBezTo>
                      <a:cubicBezTo>
                        <a:pt x="1379" y="2213"/>
                        <a:pt x="351" y="1520"/>
                        <a:pt x="351" y="448"/>
                      </a:cubicBezTo>
                      <a:cubicBezTo>
                        <a:pt x="424" y="331"/>
                        <a:pt x="365" y="273"/>
                        <a:pt x="289" y="273"/>
                      </a:cubicBezTo>
                      <a:cubicBezTo>
                        <a:pt x="212" y="273"/>
                        <a:pt x="117" y="331"/>
                        <a:pt x="117" y="448"/>
                      </a:cubicBezTo>
                      <a:cubicBezTo>
                        <a:pt x="0" y="1557"/>
                        <a:pt x="964" y="2520"/>
                        <a:pt x="2073" y="2637"/>
                      </a:cubicBezTo>
                      <a:cubicBezTo>
                        <a:pt x="2152" y="2645"/>
                        <a:pt x="2231" y="2649"/>
                        <a:pt x="2310" y="2649"/>
                      </a:cubicBezTo>
                      <a:cubicBezTo>
                        <a:pt x="3661" y="2649"/>
                        <a:pt x="4768" y="1490"/>
                        <a:pt x="5458" y="331"/>
                      </a:cubicBezTo>
                      <a:cubicBezTo>
                        <a:pt x="5561" y="166"/>
                        <a:pt x="5402" y="1"/>
                        <a:pt x="521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Google Shape;678;p23"/>
                <p:cNvSpPr/>
                <p:nvPr/>
              </p:nvSpPr>
              <p:spPr>
                <a:xfrm rot="5400000">
                  <a:off x="8452683" y="434528"/>
                  <a:ext cx="308209" cy="16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" h="2444" extrusionOk="0">
                      <a:moveTo>
                        <a:pt x="4256" y="1"/>
                      </a:moveTo>
                      <a:cubicBezTo>
                        <a:pt x="4193" y="1"/>
                        <a:pt x="4126" y="41"/>
                        <a:pt x="4071" y="141"/>
                      </a:cubicBezTo>
                      <a:cubicBezTo>
                        <a:pt x="3720" y="987"/>
                        <a:pt x="3487" y="1600"/>
                        <a:pt x="2611" y="1833"/>
                      </a:cubicBezTo>
                      <a:cubicBezTo>
                        <a:pt x="2271" y="2010"/>
                        <a:pt x="1905" y="2105"/>
                        <a:pt x="1538" y="2105"/>
                      </a:cubicBezTo>
                      <a:cubicBezTo>
                        <a:pt x="1118" y="2105"/>
                        <a:pt x="695" y="1981"/>
                        <a:pt x="306" y="1717"/>
                      </a:cubicBezTo>
                      <a:cubicBezTo>
                        <a:pt x="284" y="1694"/>
                        <a:pt x="257" y="1685"/>
                        <a:pt x="230" y="1685"/>
                      </a:cubicBezTo>
                      <a:cubicBezTo>
                        <a:pt x="117" y="1685"/>
                        <a:pt x="0" y="1856"/>
                        <a:pt x="189" y="1950"/>
                      </a:cubicBezTo>
                      <a:cubicBezTo>
                        <a:pt x="597" y="2287"/>
                        <a:pt x="1149" y="2443"/>
                        <a:pt x="1721" y="2443"/>
                      </a:cubicBezTo>
                      <a:cubicBezTo>
                        <a:pt x="3034" y="2443"/>
                        <a:pt x="4450" y="1619"/>
                        <a:pt x="4450" y="257"/>
                      </a:cubicBezTo>
                      <a:cubicBezTo>
                        <a:pt x="4450" y="112"/>
                        <a:pt x="4360" y="1"/>
                        <a:pt x="42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" name="Google Shape;679;p23"/>
                <p:cNvSpPr/>
                <p:nvPr/>
              </p:nvSpPr>
              <p:spPr>
                <a:xfrm rot="5400000">
                  <a:off x="8331158" y="520946"/>
                  <a:ext cx="308002" cy="192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8" h="2779" extrusionOk="0">
                      <a:moveTo>
                        <a:pt x="4152" y="0"/>
                      </a:moveTo>
                      <a:cubicBezTo>
                        <a:pt x="4069" y="0"/>
                        <a:pt x="3996" y="38"/>
                        <a:pt x="3996" y="128"/>
                      </a:cubicBezTo>
                      <a:cubicBezTo>
                        <a:pt x="3707" y="1525"/>
                        <a:pt x="2405" y="2444"/>
                        <a:pt x="1072" y="2444"/>
                      </a:cubicBezTo>
                      <a:cubicBezTo>
                        <a:pt x="790" y="2444"/>
                        <a:pt x="507" y="2403"/>
                        <a:pt x="231" y="2316"/>
                      </a:cubicBezTo>
                      <a:cubicBezTo>
                        <a:pt x="198" y="2300"/>
                        <a:pt x="169" y="2293"/>
                        <a:pt x="145" y="2293"/>
                      </a:cubicBezTo>
                      <a:cubicBezTo>
                        <a:pt x="0" y="2293"/>
                        <a:pt x="15" y="2550"/>
                        <a:pt x="115" y="2550"/>
                      </a:cubicBezTo>
                      <a:cubicBezTo>
                        <a:pt x="501" y="2706"/>
                        <a:pt x="904" y="2779"/>
                        <a:pt x="1302" y="2779"/>
                      </a:cubicBezTo>
                      <a:cubicBezTo>
                        <a:pt x="2770" y="2779"/>
                        <a:pt x="4169" y="1783"/>
                        <a:pt x="4376" y="244"/>
                      </a:cubicBezTo>
                      <a:cubicBezTo>
                        <a:pt x="4448" y="100"/>
                        <a:pt x="4286" y="0"/>
                        <a:pt x="41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6" name="Google Shape;680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7" name="Google Shape;681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8" name="Google Shape;682;p23"/>
                <p:cNvSpPr/>
                <p:nvPr/>
              </p:nvSpPr>
              <p:spPr>
                <a:xfrm rot="5400000">
                  <a:off x="4598187" y="383633"/>
                  <a:ext cx="269086" cy="293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6" h="4245" extrusionOk="0">
                      <a:moveTo>
                        <a:pt x="1580" y="614"/>
                      </a:moveTo>
                      <a:cubicBezTo>
                        <a:pt x="2047" y="964"/>
                        <a:pt x="2543" y="1226"/>
                        <a:pt x="2893" y="1577"/>
                      </a:cubicBezTo>
                      <a:cubicBezTo>
                        <a:pt x="3623" y="2190"/>
                        <a:pt x="3389" y="2306"/>
                        <a:pt x="2776" y="2802"/>
                      </a:cubicBezTo>
                      <a:cubicBezTo>
                        <a:pt x="2660" y="3036"/>
                        <a:pt x="2426" y="3269"/>
                        <a:pt x="2309" y="3532"/>
                      </a:cubicBezTo>
                      <a:cubicBezTo>
                        <a:pt x="1813" y="3153"/>
                        <a:pt x="1317" y="2686"/>
                        <a:pt x="850" y="2306"/>
                      </a:cubicBezTo>
                      <a:lnTo>
                        <a:pt x="850" y="2190"/>
                      </a:lnTo>
                      <a:cubicBezTo>
                        <a:pt x="1084" y="1693"/>
                        <a:pt x="1317" y="1226"/>
                        <a:pt x="1580" y="614"/>
                      </a:cubicBezTo>
                      <a:close/>
                      <a:moveTo>
                        <a:pt x="1580" y="1"/>
                      </a:moveTo>
                      <a:cubicBezTo>
                        <a:pt x="1580" y="1"/>
                        <a:pt x="1317" y="1"/>
                        <a:pt x="1317" y="117"/>
                      </a:cubicBezTo>
                      <a:cubicBezTo>
                        <a:pt x="967" y="730"/>
                        <a:pt x="704" y="1343"/>
                        <a:pt x="471" y="1956"/>
                      </a:cubicBezTo>
                      <a:cubicBezTo>
                        <a:pt x="354" y="1956"/>
                        <a:pt x="354" y="1956"/>
                        <a:pt x="354" y="1810"/>
                      </a:cubicBezTo>
                      <a:cubicBezTo>
                        <a:pt x="334" y="1790"/>
                        <a:pt x="309" y="1781"/>
                        <a:pt x="282" y="1781"/>
                      </a:cubicBezTo>
                      <a:cubicBezTo>
                        <a:pt x="158" y="1781"/>
                        <a:pt x="0" y="1977"/>
                        <a:pt x="120" y="2073"/>
                      </a:cubicBezTo>
                      <a:cubicBezTo>
                        <a:pt x="850" y="2802"/>
                        <a:pt x="1580" y="3415"/>
                        <a:pt x="2309" y="4145"/>
                      </a:cubicBezTo>
                      <a:cubicBezTo>
                        <a:pt x="2345" y="4216"/>
                        <a:pt x="2402" y="4244"/>
                        <a:pt x="2462" y="4244"/>
                      </a:cubicBezTo>
                      <a:cubicBezTo>
                        <a:pt x="2596" y="4244"/>
                        <a:pt x="2741" y="4100"/>
                        <a:pt x="2660" y="3999"/>
                      </a:cubicBezTo>
                      <a:cubicBezTo>
                        <a:pt x="2543" y="3269"/>
                        <a:pt x="3885" y="2919"/>
                        <a:pt x="3885" y="2190"/>
                      </a:cubicBezTo>
                      <a:cubicBezTo>
                        <a:pt x="3885" y="1810"/>
                        <a:pt x="3623" y="1577"/>
                        <a:pt x="3389" y="1343"/>
                      </a:cubicBezTo>
                      <a:cubicBezTo>
                        <a:pt x="2776" y="847"/>
                        <a:pt x="2163" y="497"/>
                        <a:pt x="158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Google Shape;683;p23"/>
                <p:cNvSpPr/>
                <p:nvPr/>
              </p:nvSpPr>
              <p:spPr>
                <a:xfrm rot="5400000">
                  <a:off x="1832814" y="453848"/>
                  <a:ext cx="260777" cy="194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803" extrusionOk="0">
                      <a:moveTo>
                        <a:pt x="1956" y="1"/>
                      </a:moveTo>
                      <a:cubicBezTo>
                        <a:pt x="1" y="1"/>
                        <a:pt x="1" y="2803"/>
                        <a:pt x="1956" y="2803"/>
                      </a:cubicBezTo>
                      <a:cubicBezTo>
                        <a:pt x="3766" y="2803"/>
                        <a:pt x="3766" y="1"/>
                        <a:pt x="19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8" name="Google Shape;684;p23"/>
              <p:cNvGrpSpPr/>
              <p:nvPr/>
            </p:nvGrpSpPr>
            <p:grpSpPr>
              <a:xfrm rot="10800000" flipH="1">
                <a:off x="4808467" y="1510551"/>
                <a:ext cx="1405845" cy="144058"/>
                <a:chOff x="534139" y="3973345"/>
                <a:chExt cx="7652940" cy="784202"/>
              </a:xfrm>
            </p:grpSpPr>
            <p:sp>
              <p:nvSpPr>
                <p:cNvPr id="207" name="Google Shape;685;p23"/>
                <p:cNvSpPr/>
                <p:nvPr/>
              </p:nvSpPr>
              <p:spPr>
                <a:xfrm rot="5400000">
                  <a:off x="1160342" y="4037538"/>
                  <a:ext cx="337569" cy="110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15921" extrusionOk="0">
                      <a:moveTo>
                        <a:pt x="2549" y="0"/>
                      </a:moveTo>
                      <a:cubicBezTo>
                        <a:pt x="2291" y="0"/>
                        <a:pt x="2127" y="286"/>
                        <a:pt x="2306" y="555"/>
                      </a:cubicBezTo>
                      <a:cubicBezTo>
                        <a:pt x="2686" y="1051"/>
                        <a:pt x="3882" y="2014"/>
                        <a:pt x="3765" y="2627"/>
                      </a:cubicBezTo>
                      <a:cubicBezTo>
                        <a:pt x="3532" y="3123"/>
                        <a:pt x="1839" y="3619"/>
                        <a:pt x="1226" y="3736"/>
                      </a:cubicBezTo>
                      <a:cubicBezTo>
                        <a:pt x="1110" y="3853"/>
                        <a:pt x="964" y="4086"/>
                        <a:pt x="1110" y="4349"/>
                      </a:cubicBezTo>
                      <a:cubicBezTo>
                        <a:pt x="1576" y="4699"/>
                        <a:pt x="3532" y="6042"/>
                        <a:pt x="3649" y="6655"/>
                      </a:cubicBezTo>
                      <a:cubicBezTo>
                        <a:pt x="3765" y="7618"/>
                        <a:pt x="2306" y="7851"/>
                        <a:pt x="1343" y="8231"/>
                      </a:cubicBezTo>
                      <a:cubicBezTo>
                        <a:pt x="1110" y="8231"/>
                        <a:pt x="1110" y="8581"/>
                        <a:pt x="1226" y="8727"/>
                      </a:cubicBezTo>
                      <a:cubicBezTo>
                        <a:pt x="1693" y="9194"/>
                        <a:pt x="3415" y="10916"/>
                        <a:pt x="3298" y="11499"/>
                      </a:cubicBezTo>
                      <a:cubicBezTo>
                        <a:pt x="3298" y="11996"/>
                        <a:pt x="730" y="12375"/>
                        <a:pt x="234" y="12608"/>
                      </a:cubicBezTo>
                      <a:cubicBezTo>
                        <a:pt x="0" y="12608"/>
                        <a:pt x="0" y="12842"/>
                        <a:pt x="117" y="12959"/>
                      </a:cubicBezTo>
                      <a:cubicBezTo>
                        <a:pt x="847" y="13951"/>
                        <a:pt x="1576" y="14914"/>
                        <a:pt x="2423" y="15877"/>
                      </a:cubicBezTo>
                      <a:cubicBezTo>
                        <a:pt x="2453" y="15908"/>
                        <a:pt x="2487" y="15920"/>
                        <a:pt x="2521" y="15920"/>
                      </a:cubicBezTo>
                      <a:cubicBezTo>
                        <a:pt x="2651" y="15920"/>
                        <a:pt x="2778" y="15736"/>
                        <a:pt x="2686" y="15644"/>
                      </a:cubicBezTo>
                      <a:cubicBezTo>
                        <a:pt x="2306" y="15031"/>
                        <a:pt x="847" y="13572"/>
                        <a:pt x="1226" y="12842"/>
                      </a:cubicBezTo>
                      <a:cubicBezTo>
                        <a:pt x="1343" y="12492"/>
                        <a:pt x="3765" y="12112"/>
                        <a:pt x="4262" y="11996"/>
                      </a:cubicBezTo>
                      <a:cubicBezTo>
                        <a:pt x="4378" y="11996"/>
                        <a:pt x="4495" y="11762"/>
                        <a:pt x="4378" y="11499"/>
                      </a:cubicBezTo>
                      <a:cubicBezTo>
                        <a:pt x="3882" y="11032"/>
                        <a:pt x="1956" y="9311"/>
                        <a:pt x="2189" y="8581"/>
                      </a:cubicBezTo>
                      <a:cubicBezTo>
                        <a:pt x="2189" y="8347"/>
                        <a:pt x="4378" y="7384"/>
                        <a:pt x="4612" y="7268"/>
                      </a:cubicBezTo>
                      <a:cubicBezTo>
                        <a:pt x="4758" y="7122"/>
                        <a:pt x="4874" y="6888"/>
                        <a:pt x="4758" y="6771"/>
                      </a:cubicBezTo>
                      <a:cubicBezTo>
                        <a:pt x="4378" y="6392"/>
                        <a:pt x="2189" y="4816"/>
                        <a:pt x="2189" y="4466"/>
                      </a:cubicBezTo>
                      <a:cubicBezTo>
                        <a:pt x="2306" y="3736"/>
                        <a:pt x="3882" y="3357"/>
                        <a:pt x="4612" y="3123"/>
                      </a:cubicBezTo>
                      <a:cubicBezTo>
                        <a:pt x="4874" y="3007"/>
                        <a:pt x="4874" y="2744"/>
                        <a:pt x="4758" y="2627"/>
                      </a:cubicBezTo>
                      <a:cubicBezTo>
                        <a:pt x="4145" y="1781"/>
                        <a:pt x="3415" y="934"/>
                        <a:pt x="2802" y="88"/>
                      </a:cubicBezTo>
                      <a:cubicBezTo>
                        <a:pt x="2714" y="27"/>
                        <a:pt x="2627" y="0"/>
                        <a:pt x="25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8" name="Google Shape;687;p23"/>
                <p:cNvSpPr/>
                <p:nvPr/>
              </p:nvSpPr>
              <p:spPr>
                <a:xfrm rot="5400000">
                  <a:off x="7894692" y="4372164"/>
                  <a:ext cx="301631" cy="28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" h="4089" extrusionOk="0">
                      <a:moveTo>
                        <a:pt x="2096" y="557"/>
                      </a:moveTo>
                      <a:cubicBezTo>
                        <a:pt x="2163" y="557"/>
                        <a:pt x="2226" y="569"/>
                        <a:pt x="2284" y="597"/>
                      </a:cubicBezTo>
                      <a:cubicBezTo>
                        <a:pt x="2517" y="859"/>
                        <a:pt x="2780" y="1326"/>
                        <a:pt x="3013" y="1589"/>
                      </a:cubicBezTo>
                      <a:cubicBezTo>
                        <a:pt x="3247" y="1822"/>
                        <a:pt x="3510" y="2056"/>
                        <a:pt x="3626" y="2319"/>
                      </a:cubicBezTo>
                      <a:cubicBezTo>
                        <a:pt x="3247" y="2669"/>
                        <a:pt x="2780" y="2931"/>
                        <a:pt x="2284" y="3282"/>
                      </a:cubicBezTo>
                      <a:cubicBezTo>
                        <a:pt x="1788" y="2786"/>
                        <a:pt x="1204" y="2202"/>
                        <a:pt x="591" y="1706"/>
                      </a:cubicBezTo>
                      <a:lnTo>
                        <a:pt x="474" y="1706"/>
                      </a:lnTo>
                      <a:cubicBezTo>
                        <a:pt x="886" y="1268"/>
                        <a:pt x="1594" y="557"/>
                        <a:pt x="2096" y="557"/>
                      </a:cubicBezTo>
                      <a:close/>
                      <a:moveTo>
                        <a:pt x="2043" y="1"/>
                      </a:moveTo>
                      <a:cubicBezTo>
                        <a:pt x="1332" y="1"/>
                        <a:pt x="453" y="1120"/>
                        <a:pt x="95" y="1589"/>
                      </a:cubicBezTo>
                      <a:cubicBezTo>
                        <a:pt x="0" y="1683"/>
                        <a:pt x="59" y="1854"/>
                        <a:pt x="208" y="1854"/>
                      </a:cubicBezTo>
                      <a:cubicBezTo>
                        <a:pt x="243" y="1854"/>
                        <a:pt x="284" y="1845"/>
                        <a:pt x="328" y="1822"/>
                      </a:cubicBezTo>
                      <a:lnTo>
                        <a:pt x="328" y="1939"/>
                      </a:lnTo>
                      <a:cubicBezTo>
                        <a:pt x="941" y="2669"/>
                        <a:pt x="1671" y="3398"/>
                        <a:pt x="2284" y="4011"/>
                      </a:cubicBezTo>
                      <a:cubicBezTo>
                        <a:pt x="2338" y="4066"/>
                        <a:pt x="2400" y="4088"/>
                        <a:pt x="2461" y="4088"/>
                      </a:cubicBezTo>
                      <a:cubicBezTo>
                        <a:pt x="2660" y="4088"/>
                        <a:pt x="2842" y="3840"/>
                        <a:pt x="2663" y="3661"/>
                      </a:cubicBezTo>
                      <a:cubicBezTo>
                        <a:pt x="3130" y="3398"/>
                        <a:pt x="3626" y="2931"/>
                        <a:pt x="4239" y="2552"/>
                      </a:cubicBezTo>
                      <a:cubicBezTo>
                        <a:pt x="4356" y="2552"/>
                        <a:pt x="4356" y="2319"/>
                        <a:pt x="4239" y="2202"/>
                      </a:cubicBezTo>
                      <a:cubicBezTo>
                        <a:pt x="3860" y="1706"/>
                        <a:pt x="3393" y="1210"/>
                        <a:pt x="3013" y="743"/>
                      </a:cubicBezTo>
                      <a:cubicBezTo>
                        <a:pt x="2780" y="480"/>
                        <a:pt x="2517" y="13"/>
                        <a:pt x="2167" y="13"/>
                      </a:cubicBezTo>
                      <a:cubicBezTo>
                        <a:pt x="2126" y="5"/>
                        <a:pt x="2085" y="1"/>
                        <a:pt x="204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9" name="Google Shape;688;p23"/>
                <p:cNvSpPr/>
                <p:nvPr/>
              </p:nvSpPr>
              <p:spPr>
                <a:xfrm rot="5400000">
                  <a:off x="4255817" y="4478594"/>
                  <a:ext cx="226431" cy="17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2569" extrusionOk="0">
                      <a:moveTo>
                        <a:pt x="1693" y="0"/>
                      </a:moveTo>
                      <a:cubicBezTo>
                        <a:pt x="1" y="0"/>
                        <a:pt x="1" y="2569"/>
                        <a:pt x="1693" y="2569"/>
                      </a:cubicBezTo>
                      <a:cubicBezTo>
                        <a:pt x="3269" y="2569"/>
                        <a:pt x="3269" y="0"/>
                        <a:pt x="16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Google Shape;689;p23"/>
                <p:cNvSpPr/>
                <p:nvPr/>
              </p:nvSpPr>
              <p:spPr>
                <a:xfrm rot="5400000">
                  <a:off x="3287808" y="4613934"/>
                  <a:ext cx="133435" cy="10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461" extrusionOk="0">
                      <a:moveTo>
                        <a:pt x="964" y="1"/>
                      </a:moveTo>
                      <a:cubicBezTo>
                        <a:pt x="1" y="1"/>
                        <a:pt x="1" y="1460"/>
                        <a:pt x="964" y="1460"/>
                      </a:cubicBezTo>
                      <a:cubicBezTo>
                        <a:pt x="1927" y="1460"/>
                        <a:pt x="1927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Google Shape;690;p23"/>
                <p:cNvSpPr/>
                <p:nvPr/>
              </p:nvSpPr>
              <p:spPr>
                <a:xfrm rot="5400000">
                  <a:off x="504813" y="4002671"/>
                  <a:ext cx="260777" cy="202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919" extrusionOk="0">
                      <a:moveTo>
                        <a:pt x="1839" y="0"/>
                      </a:moveTo>
                      <a:cubicBezTo>
                        <a:pt x="1" y="0"/>
                        <a:pt x="1" y="2919"/>
                        <a:pt x="1839" y="2919"/>
                      </a:cubicBezTo>
                      <a:cubicBezTo>
                        <a:pt x="3765" y="2919"/>
                        <a:pt x="3765" y="0"/>
                        <a:pt x="18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9" name="Google Shape;691;p23"/>
              <p:cNvGrpSpPr/>
              <p:nvPr/>
            </p:nvGrpSpPr>
            <p:grpSpPr>
              <a:xfrm flipH="1">
                <a:off x="4779147" y="828857"/>
                <a:ext cx="114781" cy="377451"/>
                <a:chOff x="687752" y="1682917"/>
                <a:chExt cx="274332" cy="902128"/>
              </a:xfrm>
            </p:grpSpPr>
            <p:sp>
              <p:nvSpPr>
                <p:cNvPr id="205" name="Google Shape;692;p23"/>
                <p:cNvSpPr/>
                <p:nvPr/>
              </p:nvSpPr>
              <p:spPr>
                <a:xfrm rot="5400000">
                  <a:off x="668907" y="1701762"/>
                  <a:ext cx="312023" cy="274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9" h="4800" extrusionOk="0">
                      <a:moveTo>
                        <a:pt x="3649" y="690"/>
                      </a:moveTo>
                      <a:cubicBezTo>
                        <a:pt x="3999" y="1157"/>
                        <a:pt x="4378" y="1770"/>
                        <a:pt x="4612" y="2383"/>
                      </a:cubicBezTo>
                      <a:cubicBezTo>
                        <a:pt x="4962" y="3229"/>
                        <a:pt x="4612" y="3842"/>
                        <a:pt x="3765" y="4075"/>
                      </a:cubicBezTo>
                      <a:cubicBezTo>
                        <a:pt x="3460" y="4204"/>
                        <a:pt x="3159" y="4263"/>
                        <a:pt x="2873" y="4263"/>
                      </a:cubicBezTo>
                      <a:cubicBezTo>
                        <a:pt x="1792" y="4263"/>
                        <a:pt x="915" y="3420"/>
                        <a:pt x="730" y="2266"/>
                      </a:cubicBezTo>
                      <a:cubicBezTo>
                        <a:pt x="730" y="2266"/>
                        <a:pt x="730" y="2149"/>
                        <a:pt x="584" y="2149"/>
                      </a:cubicBezTo>
                      <a:cubicBezTo>
                        <a:pt x="1693" y="1653"/>
                        <a:pt x="2656" y="1157"/>
                        <a:pt x="3649" y="690"/>
                      </a:cubicBezTo>
                      <a:close/>
                      <a:moveTo>
                        <a:pt x="3794" y="0"/>
                      </a:moveTo>
                      <a:cubicBezTo>
                        <a:pt x="3745" y="0"/>
                        <a:pt x="3697" y="29"/>
                        <a:pt x="3649" y="77"/>
                      </a:cubicBezTo>
                      <a:cubicBezTo>
                        <a:pt x="2540" y="573"/>
                        <a:pt x="1314" y="1157"/>
                        <a:pt x="234" y="1770"/>
                      </a:cubicBezTo>
                      <a:cubicBezTo>
                        <a:pt x="1" y="1887"/>
                        <a:pt x="117" y="2266"/>
                        <a:pt x="351" y="2266"/>
                      </a:cubicBezTo>
                      <a:cubicBezTo>
                        <a:pt x="549" y="3701"/>
                        <a:pt x="1732" y="4800"/>
                        <a:pt x="3047" y="4800"/>
                      </a:cubicBezTo>
                      <a:cubicBezTo>
                        <a:pt x="3284" y="4800"/>
                        <a:pt x="3525" y="4764"/>
                        <a:pt x="3765" y="4688"/>
                      </a:cubicBezTo>
                      <a:cubicBezTo>
                        <a:pt x="4495" y="4455"/>
                        <a:pt x="5225" y="3842"/>
                        <a:pt x="5458" y="3229"/>
                      </a:cubicBezTo>
                      <a:cubicBezTo>
                        <a:pt x="5458" y="2879"/>
                        <a:pt x="5341" y="2616"/>
                        <a:pt x="5108" y="2266"/>
                      </a:cubicBezTo>
                      <a:cubicBezTo>
                        <a:pt x="4729" y="1536"/>
                        <a:pt x="4378" y="807"/>
                        <a:pt x="3999" y="194"/>
                      </a:cubicBezTo>
                      <a:cubicBezTo>
                        <a:pt x="3931" y="57"/>
                        <a:pt x="3862" y="0"/>
                        <a:pt x="3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6" name="Google Shape;693;p23"/>
                <p:cNvSpPr/>
                <p:nvPr/>
              </p:nvSpPr>
              <p:spPr>
                <a:xfrm rot="5400000">
                  <a:off x="682899" y="2462689"/>
                  <a:ext cx="135512" cy="109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577" extrusionOk="0">
                      <a:moveTo>
                        <a:pt x="964" y="1"/>
                      </a:moveTo>
                      <a:cubicBezTo>
                        <a:pt x="1" y="1"/>
                        <a:pt x="1" y="1577"/>
                        <a:pt x="964" y="1577"/>
                      </a:cubicBezTo>
                      <a:cubicBezTo>
                        <a:pt x="1956" y="1577"/>
                        <a:pt x="1956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0" name="Google Shape;694;p23"/>
              <p:cNvSpPr/>
              <p:nvPr/>
            </p:nvSpPr>
            <p:spPr>
              <a:xfrm rot="4917816">
                <a:off x="5312395" y="468657"/>
                <a:ext cx="896401" cy="1090490"/>
              </a:xfrm>
              <a:custGeom>
                <a:avLst/>
                <a:gdLst/>
                <a:ahLst/>
                <a:cxnLst/>
                <a:rect l="l" t="t" r="r" b="b"/>
                <a:pathLst>
                  <a:path w="19467" h="23682" extrusionOk="0">
                    <a:moveTo>
                      <a:pt x="9934" y="1"/>
                    </a:moveTo>
                    <a:cubicBezTo>
                      <a:pt x="9789" y="1"/>
                      <a:pt x="9639" y="10"/>
                      <a:pt x="9486" y="27"/>
                    </a:cubicBezTo>
                    <a:cubicBezTo>
                      <a:pt x="5983" y="524"/>
                      <a:pt x="4991" y="5748"/>
                      <a:pt x="3911" y="8549"/>
                    </a:cubicBezTo>
                    <a:cubicBezTo>
                      <a:pt x="2802" y="11701"/>
                      <a:pt x="1606" y="15116"/>
                      <a:pt x="1226" y="18531"/>
                    </a:cubicBezTo>
                    <a:cubicBezTo>
                      <a:pt x="0" y="20836"/>
                      <a:pt x="1956" y="23638"/>
                      <a:pt x="4524" y="23638"/>
                    </a:cubicBezTo>
                    <a:cubicBezTo>
                      <a:pt x="5422" y="23667"/>
                      <a:pt x="6328" y="23682"/>
                      <a:pt x="7237" y="23682"/>
                    </a:cubicBezTo>
                    <a:cubicBezTo>
                      <a:pt x="10019" y="23682"/>
                      <a:pt x="12835" y="23545"/>
                      <a:pt x="15585" y="23259"/>
                    </a:cubicBezTo>
                    <a:cubicBezTo>
                      <a:pt x="17658" y="23025"/>
                      <a:pt x="19467" y="21333"/>
                      <a:pt x="18737" y="19144"/>
                    </a:cubicBezTo>
                    <a:cubicBezTo>
                      <a:pt x="17658" y="15496"/>
                      <a:pt x="16928" y="11701"/>
                      <a:pt x="15585" y="8053"/>
                    </a:cubicBezTo>
                    <a:cubicBezTo>
                      <a:pt x="14631" y="5499"/>
                      <a:pt x="13595" y="1"/>
                      <a:pt x="9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Google Shape;695;p23"/>
              <p:cNvSpPr txBox="1"/>
              <p:nvPr/>
            </p:nvSpPr>
            <p:spPr>
              <a:xfrm>
                <a:off x="5233947" y="830267"/>
                <a:ext cx="967500" cy="4016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492B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bin"/>
                    <a:cs typeface="Calibri" panose="020F0502020204030204" pitchFamily="34" charset="0"/>
                    <a:sym typeface="Cabin"/>
                  </a:rPr>
                  <a:t>5</a:t>
                </a:r>
                <a:endParaRPr kumimoji="0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492BC"/>
                  </a:solidFill>
                  <a:effectLst/>
                  <a:uLnTx/>
                  <a:uFillTx/>
                  <a:latin typeface="Calibri" panose="020F0502020204030204" pitchFamily="34" charset="0"/>
                  <a:ea typeface="Cabin"/>
                  <a:cs typeface="Calibri" panose="020F0502020204030204" pitchFamily="34" charset="0"/>
                  <a:sym typeface="Cabin"/>
                </a:endParaRPr>
              </a:p>
            </p:txBody>
          </p:sp>
          <p:grpSp>
            <p:nvGrpSpPr>
              <p:cNvPr id="202" name="Google Shape;696;p23"/>
              <p:cNvGrpSpPr/>
              <p:nvPr/>
            </p:nvGrpSpPr>
            <p:grpSpPr>
              <a:xfrm flipH="1">
                <a:off x="5923309" y="552271"/>
                <a:ext cx="80483" cy="52382"/>
                <a:chOff x="3129252" y="361925"/>
                <a:chExt cx="408130" cy="265762"/>
              </a:xfrm>
            </p:grpSpPr>
            <p:sp>
              <p:nvSpPr>
                <p:cNvPr id="203" name="Google Shape;697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Google Shape;698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234" name="Group 233"/>
          <p:cNvGrpSpPr/>
          <p:nvPr/>
        </p:nvGrpSpPr>
        <p:grpSpPr>
          <a:xfrm>
            <a:off x="9270005" y="2710957"/>
            <a:ext cx="2606364" cy="1935630"/>
            <a:chOff x="726291" y="433889"/>
            <a:chExt cx="1809938" cy="1344160"/>
          </a:xfrm>
        </p:grpSpPr>
        <p:grpSp>
          <p:nvGrpSpPr>
            <p:cNvPr id="235" name="Google Shape;241;p23"/>
            <p:cNvGrpSpPr/>
            <p:nvPr/>
          </p:nvGrpSpPr>
          <p:grpSpPr>
            <a:xfrm>
              <a:off x="729669" y="433889"/>
              <a:ext cx="1806560" cy="1342526"/>
              <a:chOff x="729669" y="433889"/>
              <a:chExt cx="1806560" cy="1342526"/>
            </a:xfrm>
          </p:grpSpPr>
          <p:sp>
            <p:nvSpPr>
              <p:cNvPr id="272" name="Google Shape;242;p23"/>
              <p:cNvSpPr/>
              <p:nvPr/>
            </p:nvSpPr>
            <p:spPr>
              <a:xfrm rot="5400000">
                <a:off x="961686" y="201872"/>
                <a:ext cx="1342526" cy="1806560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Google Shape;243;p23"/>
              <p:cNvSpPr/>
              <p:nvPr/>
            </p:nvSpPr>
            <p:spPr>
              <a:xfrm>
                <a:off x="1251949" y="724152"/>
                <a:ext cx="762000" cy="762000"/>
              </a:xfrm>
              <a:prstGeom prst="ellipse">
                <a:avLst/>
              </a:pr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6" name="Google Shape;661;p23"/>
            <p:cNvGrpSpPr/>
            <p:nvPr/>
          </p:nvGrpSpPr>
          <p:grpSpPr>
            <a:xfrm>
              <a:off x="726291" y="435581"/>
              <a:ext cx="1806666" cy="1342468"/>
              <a:chOff x="4758085" y="491316"/>
              <a:chExt cx="1668359" cy="1239811"/>
            </a:xfrm>
          </p:grpSpPr>
          <p:sp>
            <p:nvSpPr>
              <p:cNvPr id="237" name="Google Shape;662;p23"/>
              <p:cNvSpPr/>
              <p:nvPr/>
            </p:nvSpPr>
            <p:spPr>
              <a:xfrm rot="5400000">
                <a:off x="6295267" y="592459"/>
                <a:ext cx="75889" cy="71621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3884" extrusionOk="0">
                    <a:moveTo>
                      <a:pt x="2043" y="0"/>
                    </a:moveTo>
                    <a:cubicBezTo>
                      <a:pt x="1555" y="0"/>
                      <a:pt x="1072" y="192"/>
                      <a:pt x="730" y="534"/>
                    </a:cubicBezTo>
                    <a:lnTo>
                      <a:pt x="730" y="680"/>
                    </a:lnTo>
                    <a:cubicBezTo>
                      <a:pt x="1" y="1264"/>
                      <a:pt x="1" y="2606"/>
                      <a:pt x="730" y="3219"/>
                    </a:cubicBezTo>
                    <a:lnTo>
                      <a:pt x="730" y="3336"/>
                    </a:lnTo>
                    <a:cubicBezTo>
                      <a:pt x="1121" y="3669"/>
                      <a:pt x="1643" y="3883"/>
                      <a:pt x="2165" y="3883"/>
                    </a:cubicBezTo>
                    <a:cubicBezTo>
                      <a:pt x="2422" y="3883"/>
                      <a:pt x="2678" y="3831"/>
                      <a:pt x="2919" y="3716"/>
                    </a:cubicBezTo>
                    <a:cubicBezTo>
                      <a:pt x="3503" y="3453"/>
                      <a:pt x="4116" y="2723"/>
                      <a:pt x="3999" y="1877"/>
                    </a:cubicBezTo>
                    <a:cubicBezTo>
                      <a:pt x="3999" y="1264"/>
                      <a:pt x="3649" y="680"/>
                      <a:pt x="3036" y="301"/>
                    </a:cubicBezTo>
                    <a:cubicBezTo>
                      <a:pt x="2734" y="96"/>
                      <a:pt x="2387" y="0"/>
                      <a:pt x="2043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Google Shape;663;p23"/>
              <p:cNvSpPr/>
              <p:nvPr/>
            </p:nvSpPr>
            <p:spPr>
              <a:xfrm rot="5400000">
                <a:off x="6147117" y="553190"/>
                <a:ext cx="35529" cy="29080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77" extrusionOk="0">
                    <a:moveTo>
                      <a:pt x="964" y="0"/>
                    </a:moveTo>
                    <a:cubicBezTo>
                      <a:pt x="1" y="0"/>
                      <a:pt x="1" y="1576"/>
                      <a:pt x="964" y="1576"/>
                    </a:cubicBezTo>
                    <a:cubicBezTo>
                      <a:pt x="1927" y="1576"/>
                      <a:pt x="1927" y="0"/>
                      <a:pt x="964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39" name="Google Shape;664;p23"/>
              <p:cNvGrpSpPr/>
              <p:nvPr/>
            </p:nvGrpSpPr>
            <p:grpSpPr>
              <a:xfrm rot="5400000">
                <a:off x="4972359" y="277042"/>
                <a:ext cx="1239811" cy="1668359"/>
                <a:chOff x="1061800" y="1472288"/>
                <a:chExt cx="1681100" cy="2261875"/>
              </a:xfrm>
            </p:grpSpPr>
            <p:sp>
              <p:nvSpPr>
                <p:cNvPr id="265" name="Google Shape;665;p23"/>
                <p:cNvSpPr/>
                <p:nvPr/>
              </p:nvSpPr>
              <p:spPr>
                <a:xfrm>
                  <a:off x="1061800" y="1472288"/>
                  <a:ext cx="1681100" cy="226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44" h="90475" extrusionOk="0">
                      <a:moveTo>
                        <a:pt x="2452" y="0"/>
                      </a:moveTo>
                      <a:cubicBezTo>
                        <a:pt x="1109" y="0"/>
                        <a:pt x="0" y="1109"/>
                        <a:pt x="0" y="2452"/>
                      </a:cubicBezTo>
                      <a:lnTo>
                        <a:pt x="0" y="88052"/>
                      </a:lnTo>
                      <a:cubicBezTo>
                        <a:pt x="0" y="89395"/>
                        <a:pt x="1109" y="90474"/>
                        <a:pt x="2452" y="90474"/>
                      </a:cubicBezTo>
                      <a:lnTo>
                        <a:pt x="64821" y="90474"/>
                      </a:lnTo>
                      <a:cubicBezTo>
                        <a:pt x="66163" y="90474"/>
                        <a:pt x="67243" y="89395"/>
                        <a:pt x="67243" y="88052"/>
                      </a:cubicBezTo>
                      <a:lnTo>
                        <a:pt x="67243" y="2452"/>
                      </a:lnTo>
                      <a:cubicBezTo>
                        <a:pt x="67243" y="1109"/>
                        <a:pt x="66163" y="0"/>
                        <a:pt x="6482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18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666;p23"/>
                <p:cNvSpPr/>
                <p:nvPr/>
              </p:nvSpPr>
              <p:spPr>
                <a:xfrm>
                  <a:off x="1238375" y="1837088"/>
                  <a:ext cx="81725" cy="6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" h="2570" extrusionOk="0">
                      <a:moveTo>
                        <a:pt x="1693" y="1"/>
                      </a:moveTo>
                      <a:cubicBezTo>
                        <a:pt x="0" y="1"/>
                        <a:pt x="0" y="2569"/>
                        <a:pt x="1693" y="2569"/>
                      </a:cubicBezTo>
                      <a:cubicBezTo>
                        <a:pt x="3269" y="2569"/>
                        <a:pt x="3269" y="1"/>
                        <a:pt x="169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667;p23"/>
                <p:cNvSpPr/>
                <p:nvPr/>
              </p:nvSpPr>
              <p:spPr>
                <a:xfrm>
                  <a:off x="2600225" y="2889763"/>
                  <a:ext cx="85025" cy="7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" h="3156" extrusionOk="0">
                      <a:moveTo>
                        <a:pt x="1697" y="1"/>
                      </a:moveTo>
                      <a:cubicBezTo>
                        <a:pt x="847" y="1"/>
                        <a:pt x="0" y="519"/>
                        <a:pt x="132" y="1555"/>
                      </a:cubicBezTo>
                      <a:lnTo>
                        <a:pt x="132" y="1672"/>
                      </a:lnTo>
                      <a:cubicBezTo>
                        <a:pt x="28" y="2654"/>
                        <a:pt x="681" y="3156"/>
                        <a:pt x="1420" y="3156"/>
                      </a:cubicBezTo>
                      <a:cubicBezTo>
                        <a:pt x="1515" y="3156"/>
                        <a:pt x="1611" y="3148"/>
                        <a:pt x="1708" y="3131"/>
                      </a:cubicBezTo>
                      <a:cubicBezTo>
                        <a:pt x="1804" y="3148"/>
                        <a:pt x="1901" y="3156"/>
                        <a:pt x="1996" y="3156"/>
                      </a:cubicBezTo>
                      <a:cubicBezTo>
                        <a:pt x="2734" y="3156"/>
                        <a:pt x="3387" y="2654"/>
                        <a:pt x="3284" y="1672"/>
                      </a:cubicBezTo>
                      <a:lnTo>
                        <a:pt x="3284" y="1555"/>
                      </a:lnTo>
                      <a:cubicBezTo>
                        <a:pt x="3400" y="519"/>
                        <a:pt x="2547" y="1"/>
                        <a:pt x="1697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668;p23"/>
                <p:cNvSpPr/>
                <p:nvPr/>
              </p:nvSpPr>
              <p:spPr>
                <a:xfrm>
                  <a:off x="2499900" y="3074013"/>
                  <a:ext cx="36500" cy="3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248" extrusionOk="0">
                      <a:moveTo>
                        <a:pt x="477" y="0"/>
                      </a:moveTo>
                      <a:cubicBezTo>
                        <a:pt x="179" y="0"/>
                        <a:pt x="0" y="329"/>
                        <a:pt x="0" y="635"/>
                      </a:cubicBezTo>
                      <a:cubicBezTo>
                        <a:pt x="0" y="868"/>
                        <a:pt x="234" y="1248"/>
                        <a:pt x="613" y="1248"/>
                      </a:cubicBezTo>
                      <a:lnTo>
                        <a:pt x="847" y="1248"/>
                      </a:lnTo>
                      <a:cubicBezTo>
                        <a:pt x="1226" y="1131"/>
                        <a:pt x="1460" y="1014"/>
                        <a:pt x="1460" y="635"/>
                      </a:cubicBezTo>
                      <a:cubicBezTo>
                        <a:pt x="1460" y="285"/>
                        <a:pt x="1226" y="22"/>
                        <a:pt x="847" y="22"/>
                      </a:cubicBezTo>
                      <a:lnTo>
                        <a:pt x="613" y="22"/>
                      </a:lnTo>
                      <a:cubicBezTo>
                        <a:pt x="566" y="7"/>
                        <a:pt x="520" y="0"/>
                        <a:pt x="477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669;p23"/>
                <p:cNvSpPr/>
                <p:nvPr/>
              </p:nvSpPr>
              <p:spPr>
                <a:xfrm>
                  <a:off x="2624675" y="3305838"/>
                  <a:ext cx="518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577" extrusionOk="0">
                      <a:moveTo>
                        <a:pt x="963" y="1"/>
                      </a:moveTo>
                      <a:cubicBezTo>
                        <a:pt x="0" y="1"/>
                        <a:pt x="0" y="1577"/>
                        <a:pt x="963" y="1577"/>
                      </a:cubicBezTo>
                      <a:cubicBezTo>
                        <a:pt x="2072" y="1577"/>
                        <a:pt x="2072" y="1"/>
                        <a:pt x="96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670;p23"/>
                <p:cNvSpPr/>
                <p:nvPr/>
              </p:nvSpPr>
              <p:spPr>
                <a:xfrm>
                  <a:off x="2311650" y="3399963"/>
                  <a:ext cx="48175" cy="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595" extrusionOk="0">
                      <a:moveTo>
                        <a:pt x="847" y="1"/>
                      </a:moveTo>
                      <a:cubicBezTo>
                        <a:pt x="468" y="1"/>
                        <a:pt x="1" y="380"/>
                        <a:pt x="1" y="847"/>
                      </a:cubicBezTo>
                      <a:cubicBezTo>
                        <a:pt x="117" y="1226"/>
                        <a:pt x="351" y="1577"/>
                        <a:pt x="847" y="1577"/>
                      </a:cubicBezTo>
                      <a:lnTo>
                        <a:pt x="1081" y="1577"/>
                      </a:lnTo>
                      <a:cubicBezTo>
                        <a:pt x="1133" y="1589"/>
                        <a:pt x="1185" y="1595"/>
                        <a:pt x="1234" y="1595"/>
                      </a:cubicBezTo>
                      <a:cubicBezTo>
                        <a:pt x="1647" y="1595"/>
                        <a:pt x="1927" y="1186"/>
                        <a:pt x="1927" y="847"/>
                      </a:cubicBezTo>
                      <a:cubicBezTo>
                        <a:pt x="1927" y="380"/>
                        <a:pt x="1577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671;p23"/>
                <p:cNvSpPr/>
                <p:nvPr/>
              </p:nvSpPr>
              <p:spPr>
                <a:xfrm>
                  <a:off x="1165400" y="2737463"/>
                  <a:ext cx="54750" cy="4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1694" extrusionOk="0">
                      <a:moveTo>
                        <a:pt x="1081" y="0"/>
                      </a:moveTo>
                      <a:cubicBezTo>
                        <a:pt x="1" y="0"/>
                        <a:pt x="1" y="1693"/>
                        <a:pt x="1081" y="1693"/>
                      </a:cubicBezTo>
                      <a:cubicBezTo>
                        <a:pt x="2190" y="1693"/>
                        <a:pt x="2190" y="0"/>
                        <a:pt x="108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0" name="Google Shape;672;p23"/>
              <p:cNvSpPr/>
              <p:nvPr/>
            </p:nvSpPr>
            <p:spPr>
              <a:xfrm rot="5400000">
                <a:off x="6348667" y="1102332"/>
                <a:ext cx="47384" cy="36069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956" extrusionOk="0">
                    <a:moveTo>
                      <a:pt x="1227" y="1"/>
                    </a:moveTo>
                    <a:cubicBezTo>
                      <a:pt x="1" y="1"/>
                      <a:pt x="1" y="1956"/>
                      <a:pt x="1227" y="1956"/>
                    </a:cubicBezTo>
                    <a:cubicBezTo>
                      <a:pt x="2569" y="1956"/>
                      <a:pt x="2569" y="1"/>
                      <a:pt x="122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Google Shape;674;p23"/>
              <p:cNvSpPr/>
              <p:nvPr/>
            </p:nvSpPr>
            <p:spPr>
              <a:xfrm rot="-329463">
                <a:off x="4777659" y="1232215"/>
                <a:ext cx="754062" cy="463875"/>
              </a:xfrm>
              <a:custGeom>
                <a:avLst/>
                <a:gdLst/>
                <a:ahLst/>
                <a:cxnLst/>
                <a:rect l="l" t="t" r="r" b="b"/>
                <a:pathLst>
                  <a:path w="49849" h="30661" extrusionOk="0">
                    <a:moveTo>
                      <a:pt x="12725" y="0"/>
                    </a:moveTo>
                    <a:cubicBezTo>
                      <a:pt x="11040" y="0"/>
                      <a:pt x="9311" y="548"/>
                      <a:pt x="7793" y="1452"/>
                    </a:cubicBezTo>
                    <a:cubicBezTo>
                      <a:pt x="4612" y="3408"/>
                      <a:pt x="2686" y="6210"/>
                      <a:pt x="847" y="9362"/>
                    </a:cubicBezTo>
                    <a:cubicBezTo>
                      <a:pt x="117" y="10587"/>
                      <a:pt x="730" y="11901"/>
                      <a:pt x="1693" y="12397"/>
                    </a:cubicBezTo>
                    <a:cubicBezTo>
                      <a:pt x="730" y="14965"/>
                      <a:pt x="234" y="17738"/>
                      <a:pt x="117" y="19927"/>
                    </a:cubicBezTo>
                    <a:cubicBezTo>
                      <a:pt x="1" y="23225"/>
                      <a:pt x="730" y="26873"/>
                      <a:pt x="4145" y="28099"/>
                    </a:cubicBezTo>
                    <a:cubicBezTo>
                      <a:pt x="7297" y="29178"/>
                      <a:pt x="11675" y="28945"/>
                      <a:pt x="15089" y="29062"/>
                    </a:cubicBezTo>
                    <a:cubicBezTo>
                      <a:pt x="22006" y="29558"/>
                      <a:pt x="29069" y="30025"/>
                      <a:pt x="35986" y="30404"/>
                    </a:cubicBezTo>
                    <a:cubicBezTo>
                      <a:pt x="37380" y="30516"/>
                      <a:pt x="38861" y="30661"/>
                      <a:pt x="40332" y="30661"/>
                    </a:cubicBezTo>
                    <a:cubicBezTo>
                      <a:pt x="41942" y="30661"/>
                      <a:pt x="43541" y="30487"/>
                      <a:pt x="45004" y="29908"/>
                    </a:cubicBezTo>
                    <a:cubicBezTo>
                      <a:pt x="47923" y="28828"/>
                      <a:pt x="49849" y="26143"/>
                      <a:pt x="49732" y="22991"/>
                    </a:cubicBezTo>
                    <a:cubicBezTo>
                      <a:pt x="49615" y="20073"/>
                      <a:pt x="47543" y="18000"/>
                      <a:pt x="44742" y="17504"/>
                    </a:cubicBezTo>
                    <a:cubicBezTo>
                      <a:pt x="44226" y="17422"/>
                      <a:pt x="43593" y="17339"/>
                      <a:pt x="42967" y="17339"/>
                    </a:cubicBezTo>
                    <a:cubicBezTo>
                      <a:pt x="42708" y="17339"/>
                      <a:pt x="42450" y="17353"/>
                      <a:pt x="42202" y="17388"/>
                    </a:cubicBezTo>
                    <a:cubicBezTo>
                      <a:pt x="42086" y="17504"/>
                      <a:pt x="41969" y="17504"/>
                      <a:pt x="41823" y="17504"/>
                    </a:cubicBezTo>
                    <a:cubicBezTo>
                      <a:pt x="41356" y="16541"/>
                      <a:pt x="41356" y="15315"/>
                      <a:pt x="40977" y="14236"/>
                    </a:cubicBezTo>
                    <a:cubicBezTo>
                      <a:pt x="40080" y="11164"/>
                      <a:pt x="37386" y="9688"/>
                      <a:pt x="34262" y="9688"/>
                    </a:cubicBezTo>
                    <a:cubicBezTo>
                      <a:pt x="34031" y="9688"/>
                      <a:pt x="33798" y="9696"/>
                      <a:pt x="33564" y="9712"/>
                    </a:cubicBezTo>
                    <a:cubicBezTo>
                      <a:pt x="30528" y="9975"/>
                      <a:pt x="27960" y="11434"/>
                      <a:pt x="25187" y="12397"/>
                    </a:cubicBezTo>
                    <a:cubicBezTo>
                      <a:pt x="24497" y="12661"/>
                      <a:pt x="23468" y="13024"/>
                      <a:pt x="22582" y="13024"/>
                    </a:cubicBezTo>
                    <a:cubicBezTo>
                      <a:pt x="22193" y="13024"/>
                      <a:pt x="21833" y="12954"/>
                      <a:pt x="21539" y="12776"/>
                    </a:cubicBezTo>
                    <a:cubicBezTo>
                      <a:pt x="20664" y="12280"/>
                      <a:pt x="20664" y="10704"/>
                      <a:pt x="20547" y="9858"/>
                    </a:cubicBezTo>
                    <a:cubicBezTo>
                      <a:pt x="20080" y="6939"/>
                      <a:pt x="19701" y="4021"/>
                      <a:pt x="17395" y="1832"/>
                    </a:cubicBezTo>
                    <a:cubicBezTo>
                      <a:pt x="16053" y="548"/>
                      <a:pt x="14411" y="0"/>
                      <a:pt x="12725" y="0"/>
                    </a:cubicBezTo>
                    <a:close/>
                  </a:path>
                </a:pathLst>
              </a:cu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2" name="Google Shape;675;p23"/>
              <p:cNvGrpSpPr/>
              <p:nvPr/>
            </p:nvGrpSpPr>
            <p:grpSpPr>
              <a:xfrm>
                <a:off x="4793932" y="552271"/>
                <a:ext cx="1599965" cy="127297"/>
                <a:chOff x="577993" y="361925"/>
                <a:chExt cx="8113413" cy="645849"/>
              </a:xfrm>
            </p:grpSpPr>
            <p:sp>
              <p:nvSpPr>
                <p:cNvPr id="257" name="Google Shape;676;p23"/>
                <p:cNvSpPr/>
                <p:nvPr/>
              </p:nvSpPr>
              <p:spPr>
                <a:xfrm rot="5400000">
                  <a:off x="627295" y="537738"/>
                  <a:ext cx="337569" cy="20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2949" extrusionOk="0">
                      <a:moveTo>
                        <a:pt x="2540" y="0"/>
                      </a:moveTo>
                      <a:cubicBezTo>
                        <a:pt x="1226" y="0"/>
                        <a:pt x="117" y="1110"/>
                        <a:pt x="1" y="2423"/>
                      </a:cubicBezTo>
                      <a:cubicBezTo>
                        <a:pt x="1" y="2554"/>
                        <a:pt x="88" y="2620"/>
                        <a:pt x="176" y="2620"/>
                      </a:cubicBezTo>
                      <a:cubicBezTo>
                        <a:pt x="263" y="2620"/>
                        <a:pt x="351" y="2554"/>
                        <a:pt x="351" y="2423"/>
                      </a:cubicBezTo>
                      <a:cubicBezTo>
                        <a:pt x="489" y="1513"/>
                        <a:pt x="1251" y="604"/>
                        <a:pt x="2245" y="604"/>
                      </a:cubicBezTo>
                      <a:cubicBezTo>
                        <a:pt x="2304" y="604"/>
                        <a:pt x="2363" y="607"/>
                        <a:pt x="2423" y="613"/>
                      </a:cubicBezTo>
                      <a:cubicBezTo>
                        <a:pt x="3532" y="730"/>
                        <a:pt x="4262" y="1693"/>
                        <a:pt x="4262" y="2686"/>
                      </a:cubicBezTo>
                      <a:cubicBezTo>
                        <a:pt x="4262" y="2861"/>
                        <a:pt x="4415" y="2948"/>
                        <a:pt x="4568" y="2948"/>
                      </a:cubicBezTo>
                      <a:cubicBezTo>
                        <a:pt x="4721" y="2948"/>
                        <a:pt x="4875" y="2861"/>
                        <a:pt x="4875" y="2686"/>
                      </a:cubicBezTo>
                      <a:cubicBezTo>
                        <a:pt x="4875" y="1343"/>
                        <a:pt x="3882" y="117"/>
                        <a:pt x="2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Google Shape;677;p23"/>
                <p:cNvSpPr/>
                <p:nvPr/>
              </p:nvSpPr>
              <p:spPr>
                <a:xfrm rot="5400000">
                  <a:off x="477137" y="723489"/>
                  <a:ext cx="385141" cy="183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" h="2649" extrusionOk="0">
                      <a:moveTo>
                        <a:pt x="5217" y="1"/>
                      </a:moveTo>
                      <a:cubicBezTo>
                        <a:pt x="5140" y="1"/>
                        <a:pt x="5060" y="29"/>
                        <a:pt x="4991" y="98"/>
                      </a:cubicBezTo>
                      <a:cubicBezTo>
                        <a:pt x="4495" y="944"/>
                        <a:pt x="3882" y="1790"/>
                        <a:pt x="2802" y="2170"/>
                      </a:cubicBezTo>
                      <a:cubicBezTo>
                        <a:pt x="2664" y="2199"/>
                        <a:pt x="2521" y="2213"/>
                        <a:pt x="2379" y="2213"/>
                      </a:cubicBezTo>
                      <a:cubicBezTo>
                        <a:pt x="1379" y="2213"/>
                        <a:pt x="351" y="1520"/>
                        <a:pt x="351" y="448"/>
                      </a:cubicBezTo>
                      <a:cubicBezTo>
                        <a:pt x="424" y="331"/>
                        <a:pt x="365" y="273"/>
                        <a:pt x="289" y="273"/>
                      </a:cubicBezTo>
                      <a:cubicBezTo>
                        <a:pt x="212" y="273"/>
                        <a:pt x="117" y="331"/>
                        <a:pt x="117" y="448"/>
                      </a:cubicBezTo>
                      <a:cubicBezTo>
                        <a:pt x="0" y="1557"/>
                        <a:pt x="964" y="2520"/>
                        <a:pt x="2073" y="2637"/>
                      </a:cubicBezTo>
                      <a:cubicBezTo>
                        <a:pt x="2152" y="2645"/>
                        <a:pt x="2231" y="2649"/>
                        <a:pt x="2310" y="2649"/>
                      </a:cubicBezTo>
                      <a:cubicBezTo>
                        <a:pt x="3661" y="2649"/>
                        <a:pt x="4768" y="1490"/>
                        <a:pt x="5458" y="331"/>
                      </a:cubicBezTo>
                      <a:cubicBezTo>
                        <a:pt x="5561" y="166"/>
                        <a:pt x="5402" y="1"/>
                        <a:pt x="521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Google Shape;678;p23"/>
                <p:cNvSpPr/>
                <p:nvPr/>
              </p:nvSpPr>
              <p:spPr>
                <a:xfrm rot="5400000">
                  <a:off x="8452683" y="434528"/>
                  <a:ext cx="308209" cy="16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" h="2444" extrusionOk="0">
                      <a:moveTo>
                        <a:pt x="4256" y="1"/>
                      </a:moveTo>
                      <a:cubicBezTo>
                        <a:pt x="4193" y="1"/>
                        <a:pt x="4126" y="41"/>
                        <a:pt x="4071" y="141"/>
                      </a:cubicBezTo>
                      <a:cubicBezTo>
                        <a:pt x="3720" y="987"/>
                        <a:pt x="3487" y="1600"/>
                        <a:pt x="2611" y="1833"/>
                      </a:cubicBezTo>
                      <a:cubicBezTo>
                        <a:pt x="2271" y="2010"/>
                        <a:pt x="1905" y="2105"/>
                        <a:pt x="1538" y="2105"/>
                      </a:cubicBezTo>
                      <a:cubicBezTo>
                        <a:pt x="1118" y="2105"/>
                        <a:pt x="695" y="1981"/>
                        <a:pt x="306" y="1717"/>
                      </a:cubicBezTo>
                      <a:cubicBezTo>
                        <a:pt x="284" y="1694"/>
                        <a:pt x="257" y="1685"/>
                        <a:pt x="230" y="1685"/>
                      </a:cubicBezTo>
                      <a:cubicBezTo>
                        <a:pt x="117" y="1685"/>
                        <a:pt x="0" y="1856"/>
                        <a:pt x="189" y="1950"/>
                      </a:cubicBezTo>
                      <a:cubicBezTo>
                        <a:pt x="597" y="2287"/>
                        <a:pt x="1149" y="2443"/>
                        <a:pt x="1721" y="2443"/>
                      </a:cubicBezTo>
                      <a:cubicBezTo>
                        <a:pt x="3034" y="2443"/>
                        <a:pt x="4450" y="1619"/>
                        <a:pt x="4450" y="257"/>
                      </a:cubicBezTo>
                      <a:cubicBezTo>
                        <a:pt x="4450" y="112"/>
                        <a:pt x="4360" y="1"/>
                        <a:pt x="42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Google Shape;679;p23"/>
                <p:cNvSpPr/>
                <p:nvPr/>
              </p:nvSpPr>
              <p:spPr>
                <a:xfrm rot="5400000">
                  <a:off x="8331158" y="520946"/>
                  <a:ext cx="308002" cy="192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8" h="2779" extrusionOk="0">
                      <a:moveTo>
                        <a:pt x="4152" y="0"/>
                      </a:moveTo>
                      <a:cubicBezTo>
                        <a:pt x="4069" y="0"/>
                        <a:pt x="3996" y="38"/>
                        <a:pt x="3996" y="128"/>
                      </a:cubicBezTo>
                      <a:cubicBezTo>
                        <a:pt x="3707" y="1525"/>
                        <a:pt x="2405" y="2444"/>
                        <a:pt x="1072" y="2444"/>
                      </a:cubicBezTo>
                      <a:cubicBezTo>
                        <a:pt x="790" y="2444"/>
                        <a:pt x="507" y="2403"/>
                        <a:pt x="231" y="2316"/>
                      </a:cubicBezTo>
                      <a:cubicBezTo>
                        <a:pt x="198" y="2300"/>
                        <a:pt x="169" y="2293"/>
                        <a:pt x="145" y="2293"/>
                      </a:cubicBezTo>
                      <a:cubicBezTo>
                        <a:pt x="0" y="2293"/>
                        <a:pt x="15" y="2550"/>
                        <a:pt x="115" y="2550"/>
                      </a:cubicBezTo>
                      <a:cubicBezTo>
                        <a:pt x="501" y="2706"/>
                        <a:pt x="904" y="2779"/>
                        <a:pt x="1302" y="2779"/>
                      </a:cubicBezTo>
                      <a:cubicBezTo>
                        <a:pt x="2770" y="2779"/>
                        <a:pt x="4169" y="1783"/>
                        <a:pt x="4376" y="244"/>
                      </a:cubicBezTo>
                      <a:cubicBezTo>
                        <a:pt x="4448" y="100"/>
                        <a:pt x="4286" y="0"/>
                        <a:pt x="41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Google Shape;680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681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682;p23"/>
                <p:cNvSpPr/>
                <p:nvPr/>
              </p:nvSpPr>
              <p:spPr>
                <a:xfrm rot="5400000">
                  <a:off x="4598187" y="383633"/>
                  <a:ext cx="269086" cy="293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6" h="4245" extrusionOk="0">
                      <a:moveTo>
                        <a:pt x="1580" y="614"/>
                      </a:moveTo>
                      <a:cubicBezTo>
                        <a:pt x="2047" y="964"/>
                        <a:pt x="2543" y="1226"/>
                        <a:pt x="2893" y="1577"/>
                      </a:cubicBezTo>
                      <a:cubicBezTo>
                        <a:pt x="3623" y="2190"/>
                        <a:pt x="3389" y="2306"/>
                        <a:pt x="2776" y="2802"/>
                      </a:cubicBezTo>
                      <a:cubicBezTo>
                        <a:pt x="2660" y="3036"/>
                        <a:pt x="2426" y="3269"/>
                        <a:pt x="2309" y="3532"/>
                      </a:cubicBezTo>
                      <a:cubicBezTo>
                        <a:pt x="1813" y="3153"/>
                        <a:pt x="1317" y="2686"/>
                        <a:pt x="850" y="2306"/>
                      </a:cubicBezTo>
                      <a:lnTo>
                        <a:pt x="850" y="2190"/>
                      </a:lnTo>
                      <a:cubicBezTo>
                        <a:pt x="1084" y="1693"/>
                        <a:pt x="1317" y="1226"/>
                        <a:pt x="1580" y="614"/>
                      </a:cubicBezTo>
                      <a:close/>
                      <a:moveTo>
                        <a:pt x="1580" y="1"/>
                      </a:moveTo>
                      <a:cubicBezTo>
                        <a:pt x="1580" y="1"/>
                        <a:pt x="1317" y="1"/>
                        <a:pt x="1317" y="117"/>
                      </a:cubicBezTo>
                      <a:cubicBezTo>
                        <a:pt x="967" y="730"/>
                        <a:pt x="704" y="1343"/>
                        <a:pt x="471" y="1956"/>
                      </a:cubicBezTo>
                      <a:cubicBezTo>
                        <a:pt x="354" y="1956"/>
                        <a:pt x="354" y="1956"/>
                        <a:pt x="354" y="1810"/>
                      </a:cubicBezTo>
                      <a:cubicBezTo>
                        <a:pt x="334" y="1790"/>
                        <a:pt x="309" y="1781"/>
                        <a:pt x="282" y="1781"/>
                      </a:cubicBezTo>
                      <a:cubicBezTo>
                        <a:pt x="158" y="1781"/>
                        <a:pt x="0" y="1977"/>
                        <a:pt x="120" y="2073"/>
                      </a:cubicBezTo>
                      <a:cubicBezTo>
                        <a:pt x="850" y="2802"/>
                        <a:pt x="1580" y="3415"/>
                        <a:pt x="2309" y="4145"/>
                      </a:cubicBezTo>
                      <a:cubicBezTo>
                        <a:pt x="2345" y="4216"/>
                        <a:pt x="2402" y="4244"/>
                        <a:pt x="2462" y="4244"/>
                      </a:cubicBezTo>
                      <a:cubicBezTo>
                        <a:pt x="2596" y="4244"/>
                        <a:pt x="2741" y="4100"/>
                        <a:pt x="2660" y="3999"/>
                      </a:cubicBezTo>
                      <a:cubicBezTo>
                        <a:pt x="2543" y="3269"/>
                        <a:pt x="3885" y="2919"/>
                        <a:pt x="3885" y="2190"/>
                      </a:cubicBezTo>
                      <a:cubicBezTo>
                        <a:pt x="3885" y="1810"/>
                        <a:pt x="3623" y="1577"/>
                        <a:pt x="3389" y="1343"/>
                      </a:cubicBezTo>
                      <a:cubicBezTo>
                        <a:pt x="2776" y="847"/>
                        <a:pt x="2163" y="497"/>
                        <a:pt x="158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683;p23"/>
                <p:cNvSpPr/>
                <p:nvPr/>
              </p:nvSpPr>
              <p:spPr>
                <a:xfrm rot="5400000">
                  <a:off x="1832814" y="453848"/>
                  <a:ext cx="260777" cy="194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803" extrusionOk="0">
                      <a:moveTo>
                        <a:pt x="1956" y="1"/>
                      </a:moveTo>
                      <a:cubicBezTo>
                        <a:pt x="1" y="1"/>
                        <a:pt x="1" y="2803"/>
                        <a:pt x="1956" y="2803"/>
                      </a:cubicBezTo>
                      <a:cubicBezTo>
                        <a:pt x="3766" y="2803"/>
                        <a:pt x="3766" y="1"/>
                        <a:pt x="19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3" name="Google Shape;684;p23"/>
              <p:cNvGrpSpPr/>
              <p:nvPr/>
            </p:nvGrpSpPr>
            <p:grpSpPr>
              <a:xfrm rot="10800000" flipH="1">
                <a:off x="4808467" y="1510551"/>
                <a:ext cx="1405845" cy="144058"/>
                <a:chOff x="534139" y="3973345"/>
                <a:chExt cx="7652940" cy="784202"/>
              </a:xfrm>
            </p:grpSpPr>
            <p:sp>
              <p:nvSpPr>
                <p:cNvPr id="252" name="Google Shape;685;p23"/>
                <p:cNvSpPr/>
                <p:nvPr/>
              </p:nvSpPr>
              <p:spPr>
                <a:xfrm rot="5400000">
                  <a:off x="1160342" y="4037538"/>
                  <a:ext cx="337569" cy="110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15921" extrusionOk="0">
                      <a:moveTo>
                        <a:pt x="2549" y="0"/>
                      </a:moveTo>
                      <a:cubicBezTo>
                        <a:pt x="2291" y="0"/>
                        <a:pt x="2127" y="286"/>
                        <a:pt x="2306" y="555"/>
                      </a:cubicBezTo>
                      <a:cubicBezTo>
                        <a:pt x="2686" y="1051"/>
                        <a:pt x="3882" y="2014"/>
                        <a:pt x="3765" y="2627"/>
                      </a:cubicBezTo>
                      <a:cubicBezTo>
                        <a:pt x="3532" y="3123"/>
                        <a:pt x="1839" y="3619"/>
                        <a:pt x="1226" y="3736"/>
                      </a:cubicBezTo>
                      <a:cubicBezTo>
                        <a:pt x="1110" y="3853"/>
                        <a:pt x="964" y="4086"/>
                        <a:pt x="1110" y="4349"/>
                      </a:cubicBezTo>
                      <a:cubicBezTo>
                        <a:pt x="1576" y="4699"/>
                        <a:pt x="3532" y="6042"/>
                        <a:pt x="3649" y="6655"/>
                      </a:cubicBezTo>
                      <a:cubicBezTo>
                        <a:pt x="3765" y="7618"/>
                        <a:pt x="2306" y="7851"/>
                        <a:pt x="1343" y="8231"/>
                      </a:cubicBezTo>
                      <a:cubicBezTo>
                        <a:pt x="1110" y="8231"/>
                        <a:pt x="1110" y="8581"/>
                        <a:pt x="1226" y="8727"/>
                      </a:cubicBezTo>
                      <a:cubicBezTo>
                        <a:pt x="1693" y="9194"/>
                        <a:pt x="3415" y="10916"/>
                        <a:pt x="3298" y="11499"/>
                      </a:cubicBezTo>
                      <a:cubicBezTo>
                        <a:pt x="3298" y="11996"/>
                        <a:pt x="730" y="12375"/>
                        <a:pt x="234" y="12608"/>
                      </a:cubicBezTo>
                      <a:cubicBezTo>
                        <a:pt x="0" y="12608"/>
                        <a:pt x="0" y="12842"/>
                        <a:pt x="117" y="12959"/>
                      </a:cubicBezTo>
                      <a:cubicBezTo>
                        <a:pt x="847" y="13951"/>
                        <a:pt x="1576" y="14914"/>
                        <a:pt x="2423" y="15877"/>
                      </a:cubicBezTo>
                      <a:cubicBezTo>
                        <a:pt x="2453" y="15908"/>
                        <a:pt x="2487" y="15920"/>
                        <a:pt x="2521" y="15920"/>
                      </a:cubicBezTo>
                      <a:cubicBezTo>
                        <a:pt x="2651" y="15920"/>
                        <a:pt x="2778" y="15736"/>
                        <a:pt x="2686" y="15644"/>
                      </a:cubicBezTo>
                      <a:cubicBezTo>
                        <a:pt x="2306" y="15031"/>
                        <a:pt x="847" y="13572"/>
                        <a:pt x="1226" y="12842"/>
                      </a:cubicBezTo>
                      <a:cubicBezTo>
                        <a:pt x="1343" y="12492"/>
                        <a:pt x="3765" y="12112"/>
                        <a:pt x="4262" y="11996"/>
                      </a:cubicBezTo>
                      <a:cubicBezTo>
                        <a:pt x="4378" y="11996"/>
                        <a:pt x="4495" y="11762"/>
                        <a:pt x="4378" y="11499"/>
                      </a:cubicBezTo>
                      <a:cubicBezTo>
                        <a:pt x="3882" y="11032"/>
                        <a:pt x="1956" y="9311"/>
                        <a:pt x="2189" y="8581"/>
                      </a:cubicBezTo>
                      <a:cubicBezTo>
                        <a:pt x="2189" y="8347"/>
                        <a:pt x="4378" y="7384"/>
                        <a:pt x="4612" y="7268"/>
                      </a:cubicBezTo>
                      <a:cubicBezTo>
                        <a:pt x="4758" y="7122"/>
                        <a:pt x="4874" y="6888"/>
                        <a:pt x="4758" y="6771"/>
                      </a:cubicBezTo>
                      <a:cubicBezTo>
                        <a:pt x="4378" y="6392"/>
                        <a:pt x="2189" y="4816"/>
                        <a:pt x="2189" y="4466"/>
                      </a:cubicBezTo>
                      <a:cubicBezTo>
                        <a:pt x="2306" y="3736"/>
                        <a:pt x="3882" y="3357"/>
                        <a:pt x="4612" y="3123"/>
                      </a:cubicBezTo>
                      <a:cubicBezTo>
                        <a:pt x="4874" y="3007"/>
                        <a:pt x="4874" y="2744"/>
                        <a:pt x="4758" y="2627"/>
                      </a:cubicBezTo>
                      <a:cubicBezTo>
                        <a:pt x="4145" y="1781"/>
                        <a:pt x="3415" y="934"/>
                        <a:pt x="2802" y="88"/>
                      </a:cubicBezTo>
                      <a:cubicBezTo>
                        <a:pt x="2714" y="27"/>
                        <a:pt x="2627" y="0"/>
                        <a:pt x="25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Google Shape;687;p23"/>
                <p:cNvSpPr/>
                <p:nvPr/>
              </p:nvSpPr>
              <p:spPr>
                <a:xfrm rot="5400000">
                  <a:off x="7894692" y="4372164"/>
                  <a:ext cx="301631" cy="28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" h="4089" extrusionOk="0">
                      <a:moveTo>
                        <a:pt x="2096" y="557"/>
                      </a:moveTo>
                      <a:cubicBezTo>
                        <a:pt x="2163" y="557"/>
                        <a:pt x="2226" y="569"/>
                        <a:pt x="2284" y="597"/>
                      </a:cubicBezTo>
                      <a:cubicBezTo>
                        <a:pt x="2517" y="859"/>
                        <a:pt x="2780" y="1326"/>
                        <a:pt x="3013" y="1589"/>
                      </a:cubicBezTo>
                      <a:cubicBezTo>
                        <a:pt x="3247" y="1822"/>
                        <a:pt x="3510" y="2056"/>
                        <a:pt x="3626" y="2319"/>
                      </a:cubicBezTo>
                      <a:cubicBezTo>
                        <a:pt x="3247" y="2669"/>
                        <a:pt x="2780" y="2931"/>
                        <a:pt x="2284" y="3282"/>
                      </a:cubicBezTo>
                      <a:cubicBezTo>
                        <a:pt x="1788" y="2786"/>
                        <a:pt x="1204" y="2202"/>
                        <a:pt x="591" y="1706"/>
                      </a:cubicBezTo>
                      <a:lnTo>
                        <a:pt x="474" y="1706"/>
                      </a:lnTo>
                      <a:cubicBezTo>
                        <a:pt x="886" y="1268"/>
                        <a:pt x="1594" y="557"/>
                        <a:pt x="2096" y="557"/>
                      </a:cubicBezTo>
                      <a:close/>
                      <a:moveTo>
                        <a:pt x="2043" y="1"/>
                      </a:moveTo>
                      <a:cubicBezTo>
                        <a:pt x="1332" y="1"/>
                        <a:pt x="453" y="1120"/>
                        <a:pt x="95" y="1589"/>
                      </a:cubicBezTo>
                      <a:cubicBezTo>
                        <a:pt x="0" y="1683"/>
                        <a:pt x="59" y="1854"/>
                        <a:pt x="208" y="1854"/>
                      </a:cubicBezTo>
                      <a:cubicBezTo>
                        <a:pt x="243" y="1854"/>
                        <a:pt x="284" y="1845"/>
                        <a:pt x="328" y="1822"/>
                      </a:cubicBezTo>
                      <a:lnTo>
                        <a:pt x="328" y="1939"/>
                      </a:lnTo>
                      <a:cubicBezTo>
                        <a:pt x="941" y="2669"/>
                        <a:pt x="1671" y="3398"/>
                        <a:pt x="2284" y="4011"/>
                      </a:cubicBezTo>
                      <a:cubicBezTo>
                        <a:pt x="2338" y="4066"/>
                        <a:pt x="2400" y="4088"/>
                        <a:pt x="2461" y="4088"/>
                      </a:cubicBezTo>
                      <a:cubicBezTo>
                        <a:pt x="2660" y="4088"/>
                        <a:pt x="2842" y="3840"/>
                        <a:pt x="2663" y="3661"/>
                      </a:cubicBezTo>
                      <a:cubicBezTo>
                        <a:pt x="3130" y="3398"/>
                        <a:pt x="3626" y="2931"/>
                        <a:pt x="4239" y="2552"/>
                      </a:cubicBezTo>
                      <a:cubicBezTo>
                        <a:pt x="4356" y="2552"/>
                        <a:pt x="4356" y="2319"/>
                        <a:pt x="4239" y="2202"/>
                      </a:cubicBezTo>
                      <a:cubicBezTo>
                        <a:pt x="3860" y="1706"/>
                        <a:pt x="3393" y="1210"/>
                        <a:pt x="3013" y="743"/>
                      </a:cubicBezTo>
                      <a:cubicBezTo>
                        <a:pt x="2780" y="480"/>
                        <a:pt x="2517" y="13"/>
                        <a:pt x="2167" y="13"/>
                      </a:cubicBezTo>
                      <a:cubicBezTo>
                        <a:pt x="2126" y="5"/>
                        <a:pt x="2085" y="1"/>
                        <a:pt x="204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Google Shape;688;p23"/>
                <p:cNvSpPr/>
                <p:nvPr/>
              </p:nvSpPr>
              <p:spPr>
                <a:xfrm rot="5400000">
                  <a:off x="4255817" y="4478594"/>
                  <a:ext cx="226431" cy="17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2569" extrusionOk="0">
                      <a:moveTo>
                        <a:pt x="1693" y="0"/>
                      </a:moveTo>
                      <a:cubicBezTo>
                        <a:pt x="1" y="0"/>
                        <a:pt x="1" y="2569"/>
                        <a:pt x="1693" y="2569"/>
                      </a:cubicBezTo>
                      <a:cubicBezTo>
                        <a:pt x="3269" y="2569"/>
                        <a:pt x="3269" y="0"/>
                        <a:pt x="16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Google Shape;689;p23"/>
                <p:cNvSpPr/>
                <p:nvPr/>
              </p:nvSpPr>
              <p:spPr>
                <a:xfrm rot="5400000">
                  <a:off x="3287808" y="4613934"/>
                  <a:ext cx="133435" cy="10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461" extrusionOk="0">
                      <a:moveTo>
                        <a:pt x="964" y="1"/>
                      </a:moveTo>
                      <a:cubicBezTo>
                        <a:pt x="1" y="1"/>
                        <a:pt x="1" y="1460"/>
                        <a:pt x="964" y="1460"/>
                      </a:cubicBezTo>
                      <a:cubicBezTo>
                        <a:pt x="1927" y="1460"/>
                        <a:pt x="1927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Google Shape;690;p23"/>
                <p:cNvSpPr/>
                <p:nvPr/>
              </p:nvSpPr>
              <p:spPr>
                <a:xfrm rot="5400000">
                  <a:off x="504813" y="4002671"/>
                  <a:ext cx="260777" cy="202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919" extrusionOk="0">
                      <a:moveTo>
                        <a:pt x="1839" y="0"/>
                      </a:moveTo>
                      <a:cubicBezTo>
                        <a:pt x="1" y="0"/>
                        <a:pt x="1" y="2919"/>
                        <a:pt x="1839" y="2919"/>
                      </a:cubicBezTo>
                      <a:cubicBezTo>
                        <a:pt x="3765" y="2919"/>
                        <a:pt x="3765" y="0"/>
                        <a:pt x="18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4" name="Google Shape;691;p23"/>
              <p:cNvGrpSpPr/>
              <p:nvPr/>
            </p:nvGrpSpPr>
            <p:grpSpPr>
              <a:xfrm flipH="1">
                <a:off x="4779147" y="828857"/>
                <a:ext cx="114781" cy="377451"/>
                <a:chOff x="687752" y="1682917"/>
                <a:chExt cx="274332" cy="902128"/>
              </a:xfrm>
            </p:grpSpPr>
            <p:sp>
              <p:nvSpPr>
                <p:cNvPr id="250" name="Google Shape;692;p23"/>
                <p:cNvSpPr/>
                <p:nvPr/>
              </p:nvSpPr>
              <p:spPr>
                <a:xfrm rot="5400000">
                  <a:off x="668907" y="1701762"/>
                  <a:ext cx="312023" cy="274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9" h="4800" extrusionOk="0">
                      <a:moveTo>
                        <a:pt x="3649" y="690"/>
                      </a:moveTo>
                      <a:cubicBezTo>
                        <a:pt x="3999" y="1157"/>
                        <a:pt x="4378" y="1770"/>
                        <a:pt x="4612" y="2383"/>
                      </a:cubicBezTo>
                      <a:cubicBezTo>
                        <a:pt x="4962" y="3229"/>
                        <a:pt x="4612" y="3842"/>
                        <a:pt x="3765" y="4075"/>
                      </a:cubicBezTo>
                      <a:cubicBezTo>
                        <a:pt x="3460" y="4204"/>
                        <a:pt x="3159" y="4263"/>
                        <a:pt x="2873" y="4263"/>
                      </a:cubicBezTo>
                      <a:cubicBezTo>
                        <a:pt x="1792" y="4263"/>
                        <a:pt x="915" y="3420"/>
                        <a:pt x="730" y="2266"/>
                      </a:cubicBezTo>
                      <a:cubicBezTo>
                        <a:pt x="730" y="2266"/>
                        <a:pt x="730" y="2149"/>
                        <a:pt x="584" y="2149"/>
                      </a:cubicBezTo>
                      <a:cubicBezTo>
                        <a:pt x="1693" y="1653"/>
                        <a:pt x="2656" y="1157"/>
                        <a:pt x="3649" y="690"/>
                      </a:cubicBezTo>
                      <a:close/>
                      <a:moveTo>
                        <a:pt x="3794" y="0"/>
                      </a:moveTo>
                      <a:cubicBezTo>
                        <a:pt x="3745" y="0"/>
                        <a:pt x="3697" y="29"/>
                        <a:pt x="3649" y="77"/>
                      </a:cubicBezTo>
                      <a:cubicBezTo>
                        <a:pt x="2540" y="573"/>
                        <a:pt x="1314" y="1157"/>
                        <a:pt x="234" y="1770"/>
                      </a:cubicBezTo>
                      <a:cubicBezTo>
                        <a:pt x="1" y="1887"/>
                        <a:pt x="117" y="2266"/>
                        <a:pt x="351" y="2266"/>
                      </a:cubicBezTo>
                      <a:cubicBezTo>
                        <a:pt x="549" y="3701"/>
                        <a:pt x="1732" y="4800"/>
                        <a:pt x="3047" y="4800"/>
                      </a:cubicBezTo>
                      <a:cubicBezTo>
                        <a:pt x="3284" y="4800"/>
                        <a:pt x="3525" y="4764"/>
                        <a:pt x="3765" y="4688"/>
                      </a:cubicBezTo>
                      <a:cubicBezTo>
                        <a:pt x="4495" y="4455"/>
                        <a:pt x="5225" y="3842"/>
                        <a:pt x="5458" y="3229"/>
                      </a:cubicBezTo>
                      <a:cubicBezTo>
                        <a:pt x="5458" y="2879"/>
                        <a:pt x="5341" y="2616"/>
                        <a:pt x="5108" y="2266"/>
                      </a:cubicBezTo>
                      <a:cubicBezTo>
                        <a:pt x="4729" y="1536"/>
                        <a:pt x="4378" y="807"/>
                        <a:pt x="3999" y="194"/>
                      </a:cubicBezTo>
                      <a:cubicBezTo>
                        <a:pt x="3931" y="57"/>
                        <a:pt x="3862" y="0"/>
                        <a:pt x="3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Google Shape;693;p23"/>
                <p:cNvSpPr/>
                <p:nvPr/>
              </p:nvSpPr>
              <p:spPr>
                <a:xfrm rot="5400000">
                  <a:off x="682899" y="2462689"/>
                  <a:ext cx="135512" cy="109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577" extrusionOk="0">
                      <a:moveTo>
                        <a:pt x="964" y="1"/>
                      </a:moveTo>
                      <a:cubicBezTo>
                        <a:pt x="1" y="1"/>
                        <a:pt x="1" y="1577"/>
                        <a:pt x="964" y="1577"/>
                      </a:cubicBezTo>
                      <a:cubicBezTo>
                        <a:pt x="1956" y="1577"/>
                        <a:pt x="1956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5" name="Google Shape;694;p23"/>
              <p:cNvSpPr/>
              <p:nvPr/>
            </p:nvSpPr>
            <p:spPr>
              <a:xfrm rot="4917816">
                <a:off x="5312395" y="468657"/>
                <a:ext cx="896401" cy="1090490"/>
              </a:xfrm>
              <a:custGeom>
                <a:avLst/>
                <a:gdLst/>
                <a:ahLst/>
                <a:cxnLst/>
                <a:rect l="l" t="t" r="r" b="b"/>
                <a:pathLst>
                  <a:path w="19467" h="23682" extrusionOk="0">
                    <a:moveTo>
                      <a:pt x="9934" y="1"/>
                    </a:moveTo>
                    <a:cubicBezTo>
                      <a:pt x="9789" y="1"/>
                      <a:pt x="9639" y="10"/>
                      <a:pt x="9486" y="27"/>
                    </a:cubicBezTo>
                    <a:cubicBezTo>
                      <a:pt x="5983" y="524"/>
                      <a:pt x="4991" y="5748"/>
                      <a:pt x="3911" y="8549"/>
                    </a:cubicBezTo>
                    <a:cubicBezTo>
                      <a:pt x="2802" y="11701"/>
                      <a:pt x="1606" y="15116"/>
                      <a:pt x="1226" y="18531"/>
                    </a:cubicBezTo>
                    <a:cubicBezTo>
                      <a:pt x="0" y="20836"/>
                      <a:pt x="1956" y="23638"/>
                      <a:pt x="4524" y="23638"/>
                    </a:cubicBezTo>
                    <a:cubicBezTo>
                      <a:pt x="5422" y="23667"/>
                      <a:pt x="6328" y="23682"/>
                      <a:pt x="7237" y="23682"/>
                    </a:cubicBezTo>
                    <a:cubicBezTo>
                      <a:pt x="10019" y="23682"/>
                      <a:pt x="12835" y="23545"/>
                      <a:pt x="15585" y="23259"/>
                    </a:cubicBezTo>
                    <a:cubicBezTo>
                      <a:pt x="17658" y="23025"/>
                      <a:pt x="19467" y="21333"/>
                      <a:pt x="18737" y="19144"/>
                    </a:cubicBezTo>
                    <a:cubicBezTo>
                      <a:pt x="17658" y="15496"/>
                      <a:pt x="16928" y="11701"/>
                      <a:pt x="15585" y="8053"/>
                    </a:cubicBezTo>
                    <a:cubicBezTo>
                      <a:pt x="14631" y="5499"/>
                      <a:pt x="13595" y="1"/>
                      <a:pt x="9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Google Shape;695;p23"/>
              <p:cNvSpPr txBox="1"/>
              <p:nvPr/>
            </p:nvSpPr>
            <p:spPr>
              <a:xfrm>
                <a:off x="5233947" y="830267"/>
                <a:ext cx="967500" cy="4016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492B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bin"/>
                    <a:cs typeface="Calibri" panose="020F0502020204030204" pitchFamily="34" charset="0"/>
                    <a:sym typeface="Cabin"/>
                  </a:rPr>
                  <a:t>8</a:t>
                </a:r>
                <a:endParaRPr kumimoji="0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492BC"/>
                  </a:solidFill>
                  <a:effectLst/>
                  <a:uLnTx/>
                  <a:uFillTx/>
                  <a:latin typeface="Calibri" panose="020F0502020204030204" pitchFamily="34" charset="0"/>
                  <a:ea typeface="Cabin"/>
                  <a:cs typeface="Calibri" panose="020F0502020204030204" pitchFamily="34" charset="0"/>
                  <a:sym typeface="Cabin"/>
                </a:endParaRPr>
              </a:p>
            </p:txBody>
          </p:sp>
          <p:grpSp>
            <p:nvGrpSpPr>
              <p:cNvPr id="247" name="Google Shape;696;p23"/>
              <p:cNvGrpSpPr/>
              <p:nvPr/>
            </p:nvGrpSpPr>
            <p:grpSpPr>
              <a:xfrm flipH="1">
                <a:off x="5923309" y="552271"/>
                <a:ext cx="80483" cy="52382"/>
                <a:chOff x="3129252" y="361925"/>
                <a:chExt cx="408130" cy="265762"/>
              </a:xfrm>
            </p:grpSpPr>
            <p:sp>
              <p:nvSpPr>
                <p:cNvPr id="248" name="Google Shape;697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Google Shape;698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279" name="Group 278"/>
          <p:cNvGrpSpPr/>
          <p:nvPr/>
        </p:nvGrpSpPr>
        <p:grpSpPr>
          <a:xfrm>
            <a:off x="3266046" y="2756979"/>
            <a:ext cx="2606364" cy="1935630"/>
            <a:chOff x="726291" y="433889"/>
            <a:chExt cx="1809938" cy="1344160"/>
          </a:xfrm>
        </p:grpSpPr>
        <p:grpSp>
          <p:nvGrpSpPr>
            <p:cNvPr id="280" name="Google Shape;241;p23"/>
            <p:cNvGrpSpPr/>
            <p:nvPr/>
          </p:nvGrpSpPr>
          <p:grpSpPr>
            <a:xfrm>
              <a:off x="729669" y="433889"/>
              <a:ext cx="1806560" cy="1342526"/>
              <a:chOff x="729669" y="433889"/>
              <a:chExt cx="1806560" cy="1342526"/>
            </a:xfrm>
          </p:grpSpPr>
          <p:sp>
            <p:nvSpPr>
              <p:cNvPr id="317" name="Google Shape;242;p23"/>
              <p:cNvSpPr/>
              <p:nvPr/>
            </p:nvSpPr>
            <p:spPr>
              <a:xfrm rot="5400000">
                <a:off x="961686" y="201872"/>
                <a:ext cx="1342526" cy="1806560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Google Shape;243;p23"/>
              <p:cNvSpPr/>
              <p:nvPr/>
            </p:nvSpPr>
            <p:spPr>
              <a:xfrm>
                <a:off x="1251949" y="724152"/>
                <a:ext cx="762000" cy="762000"/>
              </a:xfrm>
              <a:prstGeom prst="ellipse">
                <a:avLst/>
              </a:pr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81" name="Google Shape;661;p23"/>
            <p:cNvGrpSpPr/>
            <p:nvPr/>
          </p:nvGrpSpPr>
          <p:grpSpPr>
            <a:xfrm>
              <a:off x="726291" y="435581"/>
              <a:ext cx="1806666" cy="1342468"/>
              <a:chOff x="4758085" y="491316"/>
              <a:chExt cx="1668359" cy="1239811"/>
            </a:xfrm>
          </p:grpSpPr>
          <p:sp>
            <p:nvSpPr>
              <p:cNvPr id="282" name="Google Shape;662;p23"/>
              <p:cNvSpPr/>
              <p:nvPr/>
            </p:nvSpPr>
            <p:spPr>
              <a:xfrm rot="5400000">
                <a:off x="6295267" y="592459"/>
                <a:ext cx="75889" cy="71621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3884" extrusionOk="0">
                    <a:moveTo>
                      <a:pt x="2043" y="0"/>
                    </a:moveTo>
                    <a:cubicBezTo>
                      <a:pt x="1555" y="0"/>
                      <a:pt x="1072" y="192"/>
                      <a:pt x="730" y="534"/>
                    </a:cubicBezTo>
                    <a:lnTo>
                      <a:pt x="730" y="680"/>
                    </a:lnTo>
                    <a:cubicBezTo>
                      <a:pt x="1" y="1264"/>
                      <a:pt x="1" y="2606"/>
                      <a:pt x="730" y="3219"/>
                    </a:cubicBezTo>
                    <a:lnTo>
                      <a:pt x="730" y="3336"/>
                    </a:lnTo>
                    <a:cubicBezTo>
                      <a:pt x="1121" y="3669"/>
                      <a:pt x="1643" y="3883"/>
                      <a:pt x="2165" y="3883"/>
                    </a:cubicBezTo>
                    <a:cubicBezTo>
                      <a:pt x="2422" y="3883"/>
                      <a:pt x="2678" y="3831"/>
                      <a:pt x="2919" y="3716"/>
                    </a:cubicBezTo>
                    <a:cubicBezTo>
                      <a:pt x="3503" y="3453"/>
                      <a:pt x="4116" y="2723"/>
                      <a:pt x="3999" y="1877"/>
                    </a:cubicBezTo>
                    <a:cubicBezTo>
                      <a:pt x="3999" y="1264"/>
                      <a:pt x="3649" y="680"/>
                      <a:pt x="3036" y="301"/>
                    </a:cubicBezTo>
                    <a:cubicBezTo>
                      <a:pt x="2734" y="96"/>
                      <a:pt x="2387" y="0"/>
                      <a:pt x="2043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Google Shape;663;p23"/>
              <p:cNvSpPr/>
              <p:nvPr/>
            </p:nvSpPr>
            <p:spPr>
              <a:xfrm rot="5400000">
                <a:off x="6147117" y="553190"/>
                <a:ext cx="35529" cy="29080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77" extrusionOk="0">
                    <a:moveTo>
                      <a:pt x="964" y="0"/>
                    </a:moveTo>
                    <a:cubicBezTo>
                      <a:pt x="1" y="0"/>
                      <a:pt x="1" y="1576"/>
                      <a:pt x="964" y="1576"/>
                    </a:cubicBezTo>
                    <a:cubicBezTo>
                      <a:pt x="1927" y="1576"/>
                      <a:pt x="1927" y="0"/>
                      <a:pt x="964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84" name="Google Shape;664;p23"/>
              <p:cNvGrpSpPr/>
              <p:nvPr/>
            </p:nvGrpSpPr>
            <p:grpSpPr>
              <a:xfrm rot="5400000">
                <a:off x="4972359" y="277042"/>
                <a:ext cx="1239811" cy="1668359"/>
                <a:chOff x="1061800" y="1472288"/>
                <a:chExt cx="1681100" cy="2261875"/>
              </a:xfrm>
            </p:grpSpPr>
            <p:sp>
              <p:nvSpPr>
                <p:cNvPr id="310" name="Google Shape;665;p23"/>
                <p:cNvSpPr/>
                <p:nvPr/>
              </p:nvSpPr>
              <p:spPr>
                <a:xfrm>
                  <a:off x="1061800" y="1472288"/>
                  <a:ext cx="1681100" cy="226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44" h="90475" extrusionOk="0">
                      <a:moveTo>
                        <a:pt x="2452" y="0"/>
                      </a:moveTo>
                      <a:cubicBezTo>
                        <a:pt x="1109" y="0"/>
                        <a:pt x="0" y="1109"/>
                        <a:pt x="0" y="2452"/>
                      </a:cubicBezTo>
                      <a:lnTo>
                        <a:pt x="0" y="88052"/>
                      </a:lnTo>
                      <a:cubicBezTo>
                        <a:pt x="0" y="89395"/>
                        <a:pt x="1109" y="90474"/>
                        <a:pt x="2452" y="90474"/>
                      </a:cubicBezTo>
                      <a:lnTo>
                        <a:pt x="64821" y="90474"/>
                      </a:lnTo>
                      <a:cubicBezTo>
                        <a:pt x="66163" y="90474"/>
                        <a:pt x="67243" y="89395"/>
                        <a:pt x="67243" y="88052"/>
                      </a:cubicBezTo>
                      <a:lnTo>
                        <a:pt x="67243" y="2452"/>
                      </a:lnTo>
                      <a:cubicBezTo>
                        <a:pt x="67243" y="1109"/>
                        <a:pt x="66163" y="0"/>
                        <a:pt x="6482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18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1" name="Google Shape;666;p23"/>
                <p:cNvSpPr/>
                <p:nvPr/>
              </p:nvSpPr>
              <p:spPr>
                <a:xfrm>
                  <a:off x="1238375" y="1837088"/>
                  <a:ext cx="81725" cy="6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" h="2570" extrusionOk="0">
                      <a:moveTo>
                        <a:pt x="1693" y="1"/>
                      </a:moveTo>
                      <a:cubicBezTo>
                        <a:pt x="0" y="1"/>
                        <a:pt x="0" y="2569"/>
                        <a:pt x="1693" y="2569"/>
                      </a:cubicBezTo>
                      <a:cubicBezTo>
                        <a:pt x="3269" y="2569"/>
                        <a:pt x="3269" y="1"/>
                        <a:pt x="169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2" name="Google Shape;667;p23"/>
                <p:cNvSpPr/>
                <p:nvPr/>
              </p:nvSpPr>
              <p:spPr>
                <a:xfrm>
                  <a:off x="2600225" y="2889763"/>
                  <a:ext cx="85025" cy="7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" h="3156" extrusionOk="0">
                      <a:moveTo>
                        <a:pt x="1697" y="1"/>
                      </a:moveTo>
                      <a:cubicBezTo>
                        <a:pt x="847" y="1"/>
                        <a:pt x="0" y="519"/>
                        <a:pt x="132" y="1555"/>
                      </a:cubicBezTo>
                      <a:lnTo>
                        <a:pt x="132" y="1672"/>
                      </a:lnTo>
                      <a:cubicBezTo>
                        <a:pt x="28" y="2654"/>
                        <a:pt x="681" y="3156"/>
                        <a:pt x="1420" y="3156"/>
                      </a:cubicBezTo>
                      <a:cubicBezTo>
                        <a:pt x="1515" y="3156"/>
                        <a:pt x="1611" y="3148"/>
                        <a:pt x="1708" y="3131"/>
                      </a:cubicBezTo>
                      <a:cubicBezTo>
                        <a:pt x="1804" y="3148"/>
                        <a:pt x="1901" y="3156"/>
                        <a:pt x="1996" y="3156"/>
                      </a:cubicBezTo>
                      <a:cubicBezTo>
                        <a:pt x="2734" y="3156"/>
                        <a:pt x="3387" y="2654"/>
                        <a:pt x="3284" y="1672"/>
                      </a:cubicBezTo>
                      <a:lnTo>
                        <a:pt x="3284" y="1555"/>
                      </a:lnTo>
                      <a:cubicBezTo>
                        <a:pt x="3400" y="519"/>
                        <a:pt x="2547" y="1"/>
                        <a:pt x="1697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3" name="Google Shape;668;p23"/>
                <p:cNvSpPr/>
                <p:nvPr/>
              </p:nvSpPr>
              <p:spPr>
                <a:xfrm>
                  <a:off x="2499900" y="3074013"/>
                  <a:ext cx="36500" cy="3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248" extrusionOk="0">
                      <a:moveTo>
                        <a:pt x="477" y="0"/>
                      </a:moveTo>
                      <a:cubicBezTo>
                        <a:pt x="179" y="0"/>
                        <a:pt x="0" y="329"/>
                        <a:pt x="0" y="635"/>
                      </a:cubicBezTo>
                      <a:cubicBezTo>
                        <a:pt x="0" y="868"/>
                        <a:pt x="234" y="1248"/>
                        <a:pt x="613" y="1248"/>
                      </a:cubicBezTo>
                      <a:lnTo>
                        <a:pt x="847" y="1248"/>
                      </a:lnTo>
                      <a:cubicBezTo>
                        <a:pt x="1226" y="1131"/>
                        <a:pt x="1460" y="1014"/>
                        <a:pt x="1460" y="635"/>
                      </a:cubicBezTo>
                      <a:cubicBezTo>
                        <a:pt x="1460" y="285"/>
                        <a:pt x="1226" y="22"/>
                        <a:pt x="847" y="22"/>
                      </a:cubicBezTo>
                      <a:lnTo>
                        <a:pt x="613" y="22"/>
                      </a:lnTo>
                      <a:cubicBezTo>
                        <a:pt x="566" y="7"/>
                        <a:pt x="520" y="0"/>
                        <a:pt x="477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4" name="Google Shape;669;p23"/>
                <p:cNvSpPr/>
                <p:nvPr/>
              </p:nvSpPr>
              <p:spPr>
                <a:xfrm>
                  <a:off x="2624675" y="3305838"/>
                  <a:ext cx="518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577" extrusionOk="0">
                      <a:moveTo>
                        <a:pt x="963" y="1"/>
                      </a:moveTo>
                      <a:cubicBezTo>
                        <a:pt x="0" y="1"/>
                        <a:pt x="0" y="1577"/>
                        <a:pt x="963" y="1577"/>
                      </a:cubicBezTo>
                      <a:cubicBezTo>
                        <a:pt x="2072" y="1577"/>
                        <a:pt x="2072" y="1"/>
                        <a:pt x="96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5" name="Google Shape;670;p23"/>
                <p:cNvSpPr/>
                <p:nvPr/>
              </p:nvSpPr>
              <p:spPr>
                <a:xfrm>
                  <a:off x="2311650" y="3399963"/>
                  <a:ext cx="48175" cy="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595" extrusionOk="0">
                      <a:moveTo>
                        <a:pt x="847" y="1"/>
                      </a:moveTo>
                      <a:cubicBezTo>
                        <a:pt x="468" y="1"/>
                        <a:pt x="1" y="380"/>
                        <a:pt x="1" y="847"/>
                      </a:cubicBezTo>
                      <a:cubicBezTo>
                        <a:pt x="117" y="1226"/>
                        <a:pt x="351" y="1577"/>
                        <a:pt x="847" y="1577"/>
                      </a:cubicBezTo>
                      <a:lnTo>
                        <a:pt x="1081" y="1577"/>
                      </a:lnTo>
                      <a:cubicBezTo>
                        <a:pt x="1133" y="1589"/>
                        <a:pt x="1185" y="1595"/>
                        <a:pt x="1234" y="1595"/>
                      </a:cubicBezTo>
                      <a:cubicBezTo>
                        <a:pt x="1647" y="1595"/>
                        <a:pt x="1927" y="1186"/>
                        <a:pt x="1927" y="847"/>
                      </a:cubicBezTo>
                      <a:cubicBezTo>
                        <a:pt x="1927" y="380"/>
                        <a:pt x="1577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Google Shape;671;p23"/>
                <p:cNvSpPr/>
                <p:nvPr/>
              </p:nvSpPr>
              <p:spPr>
                <a:xfrm>
                  <a:off x="1165400" y="2737463"/>
                  <a:ext cx="54750" cy="4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1694" extrusionOk="0">
                      <a:moveTo>
                        <a:pt x="1081" y="0"/>
                      </a:moveTo>
                      <a:cubicBezTo>
                        <a:pt x="1" y="0"/>
                        <a:pt x="1" y="1693"/>
                        <a:pt x="1081" y="1693"/>
                      </a:cubicBezTo>
                      <a:cubicBezTo>
                        <a:pt x="2190" y="1693"/>
                        <a:pt x="2190" y="0"/>
                        <a:pt x="108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85" name="Google Shape;672;p23"/>
              <p:cNvSpPr/>
              <p:nvPr/>
            </p:nvSpPr>
            <p:spPr>
              <a:xfrm rot="5400000">
                <a:off x="6348667" y="1102332"/>
                <a:ext cx="47384" cy="36069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956" extrusionOk="0">
                    <a:moveTo>
                      <a:pt x="1227" y="1"/>
                    </a:moveTo>
                    <a:cubicBezTo>
                      <a:pt x="1" y="1"/>
                      <a:pt x="1" y="1956"/>
                      <a:pt x="1227" y="1956"/>
                    </a:cubicBezTo>
                    <a:cubicBezTo>
                      <a:pt x="2569" y="1956"/>
                      <a:pt x="2569" y="1"/>
                      <a:pt x="122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Google Shape;674;p23"/>
              <p:cNvSpPr/>
              <p:nvPr/>
            </p:nvSpPr>
            <p:spPr>
              <a:xfrm rot="-329463">
                <a:off x="4777659" y="1232215"/>
                <a:ext cx="754062" cy="463875"/>
              </a:xfrm>
              <a:custGeom>
                <a:avLst/>
                <a:gdLst/>
                <a:ahLst/>
                <a:cxnLst/>
                <a:rect l="l" t="t" r="r" b="b"/>
                <a:pathLst>
                  <a:path w="49849" h="30661" extrusionOk="0">
                    <a:moveTo>
                      <a:pt x="12725" y="0"/>
                    </a:moveTo>
                    <a:cubicBezTo>
                      <a:pt x="11040" y="0"/>
                      <a:pt x="9311" y="548"/>
                      <a:pt x="7793" y="1452"/>
                    </a:cubicBezTo>
                    <a:cubicBezTo>
                      <a:pt x="4612" y="3408"/>
                      <a:pt x="2686" y="6210"/>
                      <a:pt x="847" y="9362"/>
                    </a:cubicBezTo>
                    <a:cubicBezTo>
                      <a:pt x="117" y="10587"/>
                      <a:pt x="730" y="11901"/>
                      <a:pt x="1693" y="12397"/>
                    </a:cubicBezTo>
                    <a:cubicBezTo>
                      <a:pt x="730" y="14965"/>
                      <a:pt x="234" y="17738"/>
                      <a:pt x="117" y="19927"/>
                    </a:cubicBezTo>
                    <a:cubicBezTo>
                      <a:pt x="1" y="23225"/>
                      <a:pt x="730" y="26873"/>
                      <a:pt x="4145" y="28099"/>
                    </a:cubicBezTo>
                    <a:cubicBezTo>
                      <a:pt x="7297" y="29178"/>
                      <a:pt x="11675" y="28945"/>
                      <a:pt x="15089" y="29062"/>
                    </a:cubicBezTo>
                    <a:cubicBezTo>
                      <a:pt x="22006" y="29558"/>
                      <a:pt x="29069" y="30025"/>
                      <a:pt x="35986" y="30404"/>
                    </a:cubicBezTo>
                    <a:cubicBezTo>
                      <a:pt x="37380" y="30516"/>
                      <a:pt x="38861" y="30661"/>
                      <a:pt x="40332" y="30661"/>
                    </a:cubicBezTo>
                    <a:cubicBezTo>
                      <a:pt x="41942" y="30661"/>
                      <a:pt x="43541" y="30487"/>
                      <a:pt x="45004" y="29908"/>
                    </a:cubicBezTo>
                    <a:cubicBezTo>
                      <a:pt x="47923" y="28828"/>
                      <a:pt x="49849" y="26143"/>
                      <a:pt x="49732" y="22991"/>
                    </a:cubicBezTo>
                    <a:cubicBezTo>
                      <a:pt x="49615" y="20073"/>
                      <a:pt x="47543" y="18000"/>
                      <a:pt x="44742" y="17504"/>
                    </a:cubicBezTo>
                    <a:cubicBezTo>
                      <a:pt x="44226" y="17422"/>
                      <a:pt x="43593" y="17339"/>
                      <a:pt x="42967" y="17339"/>
                    </a:cubicBezTo>
                    <a:cubicBezTo>
                      <a:pt x="42708" y="17339"/>
                      <a:pt x="42450" y="17353"/>
                      <a:pt x="42202" y="17388"/>
                    </a:cubicBezTo>
                    <a:cubicBezTo>
                      <a:pt x="42086" y="17504"/>
                      <a:pt x="41969" y="17504"/>
                      <a:pt x="41823" y="17504"/>
                    </a:cubicBezTo>
                    <a:cubicBezTo>
                      <a:pt x="41356" y="16541"/>
                      <a:pt x="41356" y="15315"/>
                      <a:pt x="40977" y="14236"/>
                    </a:cubicBezTo>
                    <a:cubicBezTo>
                      <a:pt x="40080" y="11164"/>
                      <a:pt x="37386" y="9688"/>
                      <a:pt x="34262" y="9688"/>
                    </a:cubicBezTo>
                    <a:cubicBezTo>
                      <a:pt x="34031" y="9688"/>
                      <a:pt x="33798" y="9696"/>
                      <a:pt x="33564" y="9712"/>
                    </a:cubicBezTo>
                    <a:cubicBezTo>
                      <a:pt x="30528" y="9975"/>
                      <a:pt x="27960" y="11434"/>
                      <a:pt x="25187" y="12397"/>
                    </a:cubicBezTo>
                    <a:cubicBezTo>
                      <a:pt x="24497" y="12661"/>
                      <a:pt x="23468" y="13024"/>
                      <a:pt x="22582" y="13024"/>
                    </a:cubicBezTo>
                    <a:cubicBezTo>
                      <a:pt x="22193" y="13024"/>
                      <a:pt x="21833" y="12954"/>
                      <a:pt x="21539" y="12776"/>
                    </a:cubicBezTo>
                    <a:cubicBezTo>
                      <a:pt x="20664" y="12280"/>
                      <a:pt x="20664" y="10704"/>
                      <a:pt x="20547" y="9858"/>
                    </a:cubicBezTo>
                    <a:cubicBezTo>
                      <a:pt x="20080" y="6939"/>
                      <a:pt x="19701" y="4021"/>
                      <a:pt x="17395" y="1832"/>
                    </a:cubicBezTo>
                    <a:cubicBezTo>
                      <a:pt x="16053" y="548"/>
                      <a:pt x="14411" y="0"/>
                      <a:pt x="12725" y="0"/>
                    </a:cubicBezTo>
                    <a:close/>
                  </a:path>
                </a:pathLst>
              </a:cu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87" name="Google Shape;675;p23"/>
              <p:cNvGrpSpPr/>
              <p:nvPr/>
            </p:nvGrpSpPr>
            <p:grpSpPr>
              <a:xfrm>
                <a:off x="4793932" y="552271"/>
                <a:ext cx="1599965" cy="127297"/>
                <a:chOff x="577993" y="361925"/>
                <a:chExt cx="8113413" cy="645849"/>
              </a:xfrm>
            </p:grpSpPr>
            <p:sp>
              <p:nvSpPr>
                <p:cNvPr id="302" name="Google Shape;676;p23"/>
                <p:cNvSpPr/>
                <p:nvPr/>
              </p:nvSpPr>
              <p:spPr>
                <a:xfrm rot="5400000">
                  <a:off x="627295" y="537738"/>
                  <a:ext cx="337569" cy="20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2949" extrusionOk="0">
                      <a:moveTo>
                        <a:pt x="2540" y="0"/>
                      </a:moveTo>
                      <a:cubicBezTo>
                        <a:pt x="1226" y="0"/>
                        <a:pt x="117" y="1110"/>
                        <a:pt x="1" y="2423"/>
                      </a:cubicBezTo>
                      <a:cubicBezTo>
                        <a:pt x="1" y="2554"/>
                        <a:pt x="88" y="2620"/>
                        <a:pt x="176" y="2620"/>
                      </a:cubicBezTo>
                      <a:cubicBezTo>
                        <a:pt x="263" y="2620"/>
                        <a:pt x="351" y="2554"/>
                        <a:pt x="351" y="2423"/>
                      </a:cubicBezTo>
                      <a:cubicBezTo>
                        <a:pt x="489" y="1513"/>
                        <a:pt x="1251" y="604"/>
                        <a:pt x="2245" y="604"/>
                      </a:cubicBezTo>
                      <a:cubicBezTo>
                        <a:pt x="2304" y="604"/>
                        <a:pt x="2363" y="607"/>
                        <a:pt x="2423" y="613"/>
                      </a:cubicBezTo>
                      <a:cubicBezTo>
                        <a:pt x="3532" y="730"/>
                        <a:pt x="4262" y="1693"/>
                        <a:pt x="4262" y="2686"/>
                      </a:cubicBezTo>
                      <a:cubicBezTo>
                        <a:pt x="4262" y="2861"/>
                        <a:pt x="4415" y="2948"/>
                        <a:pt x="4568" y="2948"/>
                      </a:cubicBezTo>
                      <a:cubicBezTo>
                        <a:pt x="4721" y="2948"/>
                        <a:pt x="4875" y="2861"/>
                        <a:pt x="4875" y="2686"/>
                      </a:cubicBezTo>
                      <a:cubicBezTo>
                        <a:pt x="4875" y="1343"/>
                        <a:pt x="3882" y="117"/>
                        <a:pt x="2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3" name="Google Shape;677;p23"/>
                <p:cNvSpPr/>
                <p:nvPr/>
              </p:nvSpPr>
              <p:spPr>
                <a:xfrm rot="5400000">
                  <a:off x="477137" y="723489"/>
                  <a:ext cx="385141" cy="183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" h="2649" extrusionOk="0">
                      <a:moveTo>
                        <a:pt x="5217" y="1"/>
                      </a:moveTo>
                      <a:cubicBezTo>
                        <a:pt x="5140" y="1"/>
                        <a:pt x="5060" y="29"/>
                        <a:pt x="4991" y="98"/>
                      </a:cubicBezTo>
                      <a:cubicBezTo>
                        <a:pt x="4495" y="944"/>
                        <a:pt x="3882" y="1790"/>
                        <a:pt x="2802" y="2170"/>
                      </a:cubicBezTo>
                      <a:cubicBezTo>
                        <a:pt x="2664" y="2199"/>
                        <a:pt x="2521" y="2213"/>
                        <a:pt x="2379" y="2213"/>
                      </a:cubicBezTo>
                      <a:cubicBezTo>
                        <a:pt x="1379" y="2213"/>
                        <a:pt x="351" y="1520"/>
                        <a:pt x="351" y="448"/>
                      </a:cubicBezTo>
                      <a:cubicBezTo>
                        <a:pt x="424" y="331"/>
                        <a:pt x="365" y="273"/>
                        <a:pt x="289" y="273"/>
                      </a:cubicBezTo>
                      <a:cubicBezTo>
                        <a:pt x="212" y="273"/>
                        <a:pt x="117" y="331"/>
                        <a:pt x="117" y="448"/>
                      </a:cubicBezTo>
                      <a:cubicBezTo>
                        <a:pt x="0" y="1557"/>
                        <a:pt x="964" y="2520"/>
                        <a:pt x="2073" y="2637"/>
                      </a:cubicBezTo>
                      <a:cubicBezTo>
                        <a:pt x="2152" y="2645"/>
                        <a:pt x="2231" y="2649"/>
                        <a:pt x="2310" y="2649"/>
                      </a:cubicBezTo>
                      <a:cubicBezTo>
                        <a:pt x="3661" y="2649"/>
                        <a:pt x="4768" y="1490"/>
                        <a:pt x="5458" y="331"/>
                      </a:cubicBezTo>
                      <a:cubicBezTo>
                        <a:pt x="5561" y="166"/>
                        <a:pt x="5402" y="1"/>
                        <a:pt x="521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Google Shape;678;p23"/>
                <p:cNvSpPr/>
                <p:nvPr/>
              </p:nvSpPr>
              <p:spPr>
                <a:xfrm rot="5400000">
                  <a:off x="8452683" y="434528"/>
                  <a:ext cx="308209" cy="16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" h="2444" extrusionOk="0">
                      <a:moveTo>
                        <a:pt x="4256" y="1"/>
                      </a:moveTo>
                      <a:cubicBezTo>
                        <a:pt x="4193" y="1"/>
                        <a:pt x="4126" y="41"/>
                        <a:pt x="4071" y="141"/>
                      </a:cubicBezTo>
                      <a:cubicBezTo>
                        <a:pt x="3720" y="987"/>
                        <a:pt x="3487" y="1600"/>
                        <a:pt x="2611" y="1833"/>
                      </a:cubicBezTo>
                      <a:cubicBezTo>
                        <a:pt x="2271" y="2010"/>
                        <a:pt x="1905" y="2105"/>
                        <a:pt x="1538" y="2105"/>
                      </a:cubicBezTo>
                      <a:cubicBezTo>
                        <a:pt x="1118" y="2105"/>
                        <a:pt x="695" y="1981"/>
                        <a:pt x="306" y="1717"/>
                      </a:cubicBezTo>
                      <a:cubicBezTo>
                        <a:pt x="284" y="1694"/>
                        <a:pt x="257" y="1685"/>
                        <a:pt x="230" y="1685"/>
                      </a:cubicBezTo>
                      <a:cubicBezTo>
                        <a:pt x="117" y="1685"/>
                        <a:pt x="0" y="1856"/>
                        <a:pt x="189" y="1950"/>
                      </a:cubicBezTo>
                      <a:cubicBezTo>
                        <a:pt x="597" y="2287"/>
                        <a:pt x="1149" y="2443"/>
                        <a:pt x="1721" y="2443"/>
                      </a:cubicBezTo>
                      <a:cubicBezTo>
                        <a:pt x="3034" y="2443"/>
                        <a:pt x="4450" y="1619"/>
                        <a:pt x="4450" y="257"/>
                      </a:cubicBezTo>
                      <a:cubicBezTo>
                        <a:pt x="4450" y="112"/>
                        <a:pt x="4360" y="1"/>
                        <a:pt x="42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Google Shape;679;p23"/>
                <p:cNvSpPr/>
                <p:nvPr/>
              </p:nvSpPr>
              <p:spPr>
                <a:xfrm rot="5400000">
                  <a:off x="8331158" y="520946"/>
                  <a:ext cx="308002" cy="192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8" h="2779" extrusionOk="0">
                      <a:moveTo>
                        <a:pt x="4152" y="0"/>
                      </a:moveTo>
                      <a:cubicBezTo>
                        <a:pt x="4069" y="0"/>
                        <a:pt x="3996" y="38"/>
                        <a:pt x="3996" y="128"/>
                      </a:cubicBezTo>
                      <a:cubicBezTo>
                        <a:pt x="3707" y="1525"/>
                        <a:pt x="2405" y="2444"/>
                        <a:pt x="1072" y="2444"/>
                      </a:cubicBezTo>
                      <a:cubicBezTo>
                        <a:pt x="790" y="2444"/>
                        <a:pt x="507" y="2403"/>
                        <a:pt x="231" y="2316"/>
                      </a:cubicBezTo>
                      <a:cubicBezTo>
                        <a:pt x="198" y="2300"/>
                        <a:pt x="169" y="2293"/>
                        <a:pt x="145" y="2293"/>
                      </a:cubicBezTo>
                      <a:cubicBezTo>
                        <a:pt x="0" y="2293"/>
                        <a:pt x="15" y="2550"/>
                        <a:pt x="115" y="2550"/>
                      </a:cubicBezTo>
                      <a:cubicBezTo>
                        <a:pt x="501" y="2706"/>
                        <a:pt x="904" y="2779"/>
                        <a:pt x="1302" y="2779"/>
                      </a:cubicBezTo>
                      <a:cubicBezTo>
                        <a:pt x="2770" y="2779"/>
                        <a:pt x="4169" y="1783"/>
                        <a:pt x="4376" y="244"/>
                      </a:cubicBezTo>
                      <a:cubicBezTo>
                        <a:pt x="4448" y="100"/>
                        <a:pt x="4286" y="0"/>
                        <a:pt x="41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Google Shape;680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7" name="Google Shape;681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Google Shape;682;p23"/>
                <p:cNvSpPr/>
                <p:nvPr/>
              </p:nvSpPr>
              <p:spPr>
                <a:xfrm rot="5400000">
                  <a:off x="4598187" y="383633"/>
                  <a:ext cx="269086" cy="293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6" h="4245" extrusionOk="0">
                      <a:moveTo>
                        <a:pt x="1580" y="614"/>
                      </a:moveTo>
                      <a:cubicBezTo>
                        <a:pt x="2047" y="964"/>
                        <a:pt x="2543" y="1226"/>
                        <a:pt x="2893" y="1577"/>
                      </a:cubicBezTo>
                      <a:cubicBezTo>
                        <a:pt x="3623" y="2190"/>
                        <a:pt x="3389" y="2306"/>
                        <a:pt x="2776" y="2802"/>
                      </a:cubicBezTo>
                      <a:cubicBezTo>
                        <a:pt x="2660" y="3036"/>
                        <a:pt x="2426" y="3269"/>
                        <a:pt x="2309" y="3532"/>
                      </a:cubicBezTo>
                      <a:cubicBezTo>
                        <a:pt x="1813" y="3153"/>
                        <a:pt x="1317" y="2686"/>
                        <a:pt x="850" y="2306"/>
                      </a:cubicBezTo>
                      <a:lnTo>
                        <a:pt x="850" y="2190"/>
                      </a:lnTo>
                      <a:cubicBezTo>
                        <a:pt x="1084" y="1693"/>
                        <a:pt x="1317" y="1226"/>
                        <a:pt x="1580" y="614"/>
                      </a:cubicBezTo>
                      <a:close/>
                      <a:moveTo>
                        <a:pt x="1580" y="1"/>
                      </a:moveTo>
                      <a:cubicBezTo>
                        <a:pt x="1580" y="1"/>
                        <a:pt x="1317" y="1"/>
                        <a:pt x="1317" y="117"/>
                      </a:cubicBezTo>
                      <a:cubicBezTo>
                        <a:pt x="967" y="730"/>
                        <a:pt x="704" y="1343"/>
                        <a:pt x="471" y="1956"/>
                      </a:cubicBezTo>
                      <a:cubicBezTo>
                        <a:pt x="354" y="1956"/>
                        <a:pt x="354" y="1956"/>
                        <a:pt x="354" y="1810"/>
                      </a:cubicBezTo>
                      <a:cubicBezTo>
                        <a:pt x="334" y="1790"/>
                        <a:pt x="309" y="1781"/>
                        <a:pt x="282" y="1781"/>
                      </a:cubicBezTo>
                      <a:cubicBezTo>
                        <a:pt x="158" y="1781"/>
                        <a:pt x="0" y="1977"/>
                        <a:pt x="120" y="2073"/>
                      </a:cubicBezTo>
                      <a:cubicBezTo>
                        <a:pt x="850" y="2802"/>
                        <a:pt x="1580" y="3415"/>
                        <a:pt x="2309" y="4145"/>
                      </a:cubicBezTo>
                      <a:cubicBezTo>
                        <a:pt x="2345" y="4216"/>
                        <a:pt x="2402" y="4244"/>
                        <a:pt x="2462" y="4244"/>
                      </a:cubicBezTo>
                      <a:cubicBezTo>
                        <a:pt x="2596" y="4244"/>
                        <a:pt x="2741" y="4100"/>
                        <a:pt x="2660" y="3999"/>
                      </a:cubicBezTo>
                      <a:cubicBezTo>
                        <a:pt x="2543" y="3269"/>
                        <a:pt x="3885" y="2919"/>
                        <a:pt x="3885" y="2190"/>
                      </a:cubicBezTo>
                      <a:cubicBezTo>
                        <a:pt x="3885" y="1810"/>
                        <a:pt x="3623" y="1577"/>
                        <a:pt x="3389" y="1343"/>
                      </a:cubicBezTo>
                      <a:cubicBezTo>
                        <a:pt x="2776" y="847"/>
                        <a:pt x="2163" y="497"/>
                        <a:pt x="158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9" name="Google Shape;683;p23"/>
                <p:cNvSpPr/>
                <p:nvPr/>
              </p:nvSpPr>
              <p:spPr>
                <a:xfrm rot="5400000">
                  <a:off x="1832814" y="453848"/>
                  <a:ext cx="260777" cy="194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803" extrusionOk="0">
                      <a:moveTo>
                        <a:pt x="1956" y="1"/>
                      </a:moveTo>
                      <a:cubicBezTo>
                        <a:pt x="1" y="1"/>
                        <a:pt x="1" y="2803"/>
                        <a:pt x="1956" y="2803"/>
                      </a:cubicBezTo>
                      <a:cubicBezTo>
                        <a:pt x="3766" y="2803"/>
                        <a:pt x="3766" y="1"/>
                        <a:pt x="19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8" name="Google Shape;684;p23"/>
              <p:cNvGrpSpPr/>
              <p:nvPr/>
            </p:nvGrpSpPr>
            <p:grpSpPr>
              <a:xfrm rot="10800000" flipH="1">
                <a:off x="4808467" y="1510551"/>
                <a:ext cx="1405845" cy="144058"/>
                <a:chOff x="534139" y="3973345"/>
                <a:chExt cx="7652940" cy="784202"/>
              </a:xfrm>
            </p:grpSpPr>
            <p:sp>
              <p:nvSpPr>
                <p:cNvPr id="297" name="Google Shape;685;p23"/>
                <p:cNvSpPr/>
                <p:nvPr/>
              </p:nvSpPr>
              <p:spPr>
                <a:xfrm rot="5400000">
                  <a:off x="1160342" y="4037538"/>
                  <a:ext cx="337569" cy="110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15921" extrusionOk="0">
                      <a:moveTo>
                        <a:pt x="2549" y="0"/>
                      </a:moveTo>
                      <a:cubicBezTo>
                        <a:pt x="2291" y="0"/>
                        <a:pt x="2127" y="286"/>
                        <a:pt x="2306" y="555"/>
                      </a:cubicBezTo>
                      <a:cubicBezTo>
                        <a:pt x="2686" y="1051"/>
                        <a:pt x="3882" y="2014"/>
                        <a:pt x="3765" y="2627"/>
                      </a:cubicBezTo>
                      <a:cubicBezTo>
                        <a:pt x="3532" y="3123"/>
                        <a:pt x="1839" y="3619"/>
                        <a:pt x="1226" y="3736"/>
                      </a:cubicBezTo>
                      <a:cubicBezTo>
                        <a:pt x="1110" y="3853"/>
                        <a:pt x="964" y="4086"/>
                        <a:pt x="1110" y="4349"/>
                      </a:cubicBezTo>
                      <a:cubicBezTo>
                        <a:pt x="1576" y="4699"/>
                        <a:pt x="3532" y="6042"/>
                        <a:pt x="3649" y="6655"/>
                      </a:cubicBezTo>
                      <a:cubicBezTo>
                        <a:pt x="3765" y="7618"/>
                        <a:pt x="2306" y="7851"/>
                        <a:pt x="1343" y="8231"/>
                      </a:cubicBezTo>
                      <a:cubicBezTo>
                        <a:pt x="1110" y="8231"/>
                        <a:pt x="1110" y="8581"/>
                        <a:pt x="1226" y="8727"/>
                      </a:cubicBezTo>
                      <a:cubicBezTo>
                        <a:pt x="1693" y="9194"/>
                        <a:pt x="3415" y="10916"/>
                        <a:pt x="3298" y="11499"/>
                      </a:cubicBezTo>
                      <a:cubicBezTo>
                        <a:pt x="3298" y="11996"/>
                        <a:pt x="730" y="12375"/>
                        <a:pt x="234" y="12608"/>
                      </a:cubicBezTo>
                      <a:cubicBezTo>
                        <a:pt x="0" y="12608"/>
                        <a:pt x="0" y="12842"/>
                        <a:pt x="117" y="12959"/>
                      </a:cubicBezTo>
                      <a:cubicBezTo>
                        <a:pt x="847" y="13951"/>
                        <a:pt x="1576" y="14914"/>
                        <a:pt x="2423" y="15877"/>
                      </a:cubicBezTo>
                      <a:cubicBezTo>
                        <a:pt x="2453" y="15908"/>
                        <a:pt x="2487" y="15920"/>
                        <a:pt x="2521" y="15920"/>
                      </a:cubicBezTo>
                      <a:cubicBezTo>
                        <a:pt x="2651" y="15920"/>
                        <a:pt x="2778" y="15736"/>
                        <a:pt x="2686" y="15644"/>
                      </a:cubicBezTo>
                      <a:cubicBezTo>
                        <a:pt x="2306" y="15031"/>
                        <a:pt x="847" y="13572"/>
                        <a:pt x="1226" y="12842"/>
                      </a:cubicBezTo>
                      <a:cubicBezTo>
                        <a:pt x="1343" y="12492"/>
                        <a:pt x="3765" y="12112"/>
                        <a:pt x="4262" y="11996"/>
                      </a:cubicBezTo>
                      <a:cubicBezTo>
                        <a:pt x="4378" y="11996"/>
                        <a:pt x="4495" y="11762"/>
                        <a:pt x="4378" y="11499"/>
                      </a:cubicBezTo>
                      <a:cubicBezTo>
                        <a:pt x="3882" y="11032"/>
                        <a:pt x="1956" y="9311"/>
                        <a:pt x="2189" y="8581"/>
                      </a:cubicBezTo>
                      <a:cubicBezTo>
                        <a:pt x="2189" y="8347"/>
                        <a:pt x="4378" y="7384"/>
                        <a:pt x="4612" y="7268"/>
                      </a:cubicBezTo>
                      <a:cubicBezTo>
                        <a:pt x="4758" y="7122"/>
                        <a:pt x="4874" y="6888"/>
                        <a:pt x="4758" y="6771"/>
                      </a:cubicBezTo>
                      <a:cubicBezTo>
                        <a:pt x="4378" y="6392"/>
                        <a:pt x="2189" y="4816"/>
                        <a:pt x="2189" y="4466"/>
                      </a:cubicBezTo>
                      <a:cubicBezTo>
                        <a:pt x="2306" y="3736"/>
                        <a:pt x="3882" y="3357"/>
                        <a:pt x="4612" y="3123"/>
                      </a:cubicBezTo>
                      <a:cubicBezTo>
                        <a:pt x="4874" y="3007"/>
                        <a:pt x="4874" y="2744"/>
                        <a:pt x="4758" y="2627"/>
                      </a:cubicBezTo>
                      <a:cubicBezTo>
                        <a:pt x="4145" y="1781"/>
                        <a:pt x="3415" y="934"/>
                        <a:pt x="2802" y="88"/>
                      </a:cubicBezTo>
                      <a:cubicBezTo>
                        <a:pt x="2714" y="27"/>
                        <a:pt x="2627" y="0"/>
                        <a:pt x="25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8" name="Google Shape;687;p23"/>
                <p:cNvSpPr/>
                <p:nvPr/>
              </p:nvSpPr>
              <p:spPr>
                <a:xfrm rot="5400000">
                  <a:off x="7894692" y="4372164"/>
                  <a:ext cx="301631" cy="28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" h="4089" extrusionOk="0">
                      <a:moveTo>
                        <a:pt x="2096" y="557"/>
                      </a:moveTo>
                      <a:cubicBezTo>
                        <a:pt x="2163" y="557"/>
                        <a:pt x="2226" y="569"/>
                        <a:pt x="2284" y="597"/>
                      </a:cubicBezTo>
                      <a:cubicBezTo>
                        <a:pt x="2517" y="859"/>
                        <a:pt x="2780" y="1326"/>
                        <a:pt x="3013" y="1589"/>
                      </a:cubicBezTo>
                      <a:cubicBezTo>
                        <a:pt x="3247" y="1822"/>
                        <a:pt x="3510" y="2056"/>
                        <a:pt x="3626" y="2319"/>
                      </a:cubicBezTo>
                      <a:cubicBezTo>
                        <a:pt x="3247" y="2669"/>
                        <a:pt x="2780" y="2931"/>
                        <a:pt x="2284" y="3282"/>
                      </a:cubicBezTo>
                      <a:cubicBezTo>
                        <a:pt x="1788" y="2786"/>
                        <a:pt x="1204" y="2202"/>
                        <a:pt x="591" y="1706"/>
                      </a:cubicBezTo>
                      <a:lnTo>
                        <a:pt x="474" y="1706"/>
                      </a:lnTo>
                      <a:cubicBezTo>
                        <a:pt x="886" y="1268"/>
                        <a:pt x="1594" y="557"/>
                        <a:pt x="2096" y="557"/>
                      </a:cubicBezTo>
                      <a:close/>
                      <a:moveTo>
                        <a:pt x="2043" y="1"/>
                      </a:moveTo>
                      <a:cubicBezTo>
                        <a:pt x="1332" y="1"/>
                        <a:pt x="453" y="1120"/>
                        <a:pt x="95" y="1589"/>
                      </a:cubicBezTo>
                      <a:cubicBezTo>
                        <a:pt x="0" y="1683"/>
                        <a:pt x="59" y="1854"/>
                        <a:pt x="208" y="1854"/>
                      </a:cubicBezTo>
                      <a:cubicBezTo>
                        <a:pt x="243" y="1854"/>
                        <a:pt x="284" y="1845"/>
                        <a:pt x="328" y="1822"/>
                      </a:cubicBezTo>
                      <a:lnTo>
                        <a:pt x="328" y="1939"/>
                      </a:lnTo>
                      <a:cubicBezTo>
                        <a:pt x="941" y="2669"/>
                        <a:pt x="1671" y="3398"/>
                        <a:pt x="2284" y="4011"/>
                      </a:cubicBezTo>
                      <a:cubicBezTo>
                        <a:pt x="2338" y="4066"/>
                        <a:pt x="2400" y="4088"/>
                        <a:pt x="2461" y="4088"/>
                      </a:cubicBezTo>
                      <a:cubicBezTo>
                        <a:pt x="2660" y="4088"/>
                        <a:pt x="2842" y="3840"/>
                        <a:pt x="2663" y="3661"/>
                      </a:cubicBezTo>
                      <a:cubicBezTo>
                        <a:pt x="3130" y="3398"/>
                        <a:pt x="3626" y="2931"/>
                        <a:pt x="4239" y="2552"/>
                      </a:cubicBezTo>
                      <a:cubicBezTo>
                        <a:pt x="4356" y="2552"/>
                        <a:pt x="4356" y="2319"/>
                        <a:pt x="4239" y="2202"/>
                      </a:cubicBezTo>
                      <a:cubicBezTo>
                        <a:pt x="3860" y="1706"/>
                        <a:pt x="3393" y="1210"/>
                        <a:pt x="3013" y="743"/>
                      </a:cubicBezTo>
                      <a:cubicBezTo>
                        <a:pt x="2780" y="480"/>
                        <a:pt x="2517" y="13"/>
                        <a:pt x="2167" y="13"/>
                      </a:cubicBezTo>
                      <a:cubicBezTo>
                        <a:pt x="2126" y="5"/>
                        <a:pt x="2085" y="1"/>
                        <a:pt x="204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9" name="Google Shape;688;p23"/>
                <p:cNvSpPr/>
                <p:nvPr/>
              </p:nvSpPr>
              <p:spPr>
                <a:xfrm rot="5400000">
                  <a:off x="4255817" y="4478594"/>
                  <a:ext cx="226431" cy="17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2569" extrusionOk="0">
                      <a:moveTo>
                        <a:pt x="1693" y="0"/>
                      </a:moveTo>
                      <a:cubicBezTo>
                        <a:pt x="1" y="0"/>
                        <a:pt x="1" y="2569"/>
                        <a:pt x="1693" y="2569"/>
                      </a:cubicBezTo>
                      <a:cubicBezTo>
                        <a:pt x="3269" y="2569"/>
                        <a:pt x="3269" y="0"/>
                        <a:pt x="16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0" name="Google Shape;689;p23"/>
                <p:cNvSpPr/>
                <p:nvPr/>
              </p:nvSpPr>
              <p:spPr>
                <a:xfrm rot="5400000">
                  <a:off x="3287808" y="4613934"/>
                  <a:ext cx="133435" cy="10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461" extrusionOk="0">
                      <a:moveTo>
                        <a:pt x="964" y="1"/>
                      </a:moveTo>
                      <a:cubicBezTo>
                        <a:pt x="1" y="1"/>
                        <a:pt x="1" y="1460"/>
                        <a:pt x="964" y="1460"/>
                      </a:cubicBezTo>
                      <a:cubicBezTo>
                        <a:pt x="1927" y="1460"/>
                        <a:pt x="1927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1" name="Google Shape;690;p23"/>
                <p:cNvSpPr/>
                <p:nvPr/>
              </p:nvSpPr>
              <p:spPr>
                <a:xfrm rot="5400000">
                  <a:off x="504813" y="4002671"/>
                  <a:ext cx="260777" cy="202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919" extrusionOk="0">
                      <a:moveTo>
                        <a:pt x="1839" y="0"/>
                      </a:moveTo>
                      <a:cubicBezTo>
                        <a:pt x="1" y="0"/>
                        <a:pt x="1" y="2919"/>
                        <a:pt x="1839" y="2919"/>
                      </a:cubicBezTo>
                      <a:cubicBezTo>
                        <a:pt x="3765" y="2919"/>
                        <a:pt x="3765" y="0"/>
                        <a:pt x="18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9" name="Google Shape;691;p23"/>
              <p:cNvGrpSpPr/>
              <p:nvPr/>
            </p:nvGrpSpPr>
            <p:grpSpPr>
              <a:xfrm flipH="1">
                <a:off x="4779147" y="828857"/>
                <a:ext cx="114781" cy="377451"/>
                <a:chOff x="687752" y="1682917"/>
                <a:chExt cx="274332" cy="902128"/>
              </a:xfrm>
            </p:grpSpPr>
            <p:sp>
              <p:nvSpPr>
                <p:cNvPr id="295" name="Google Shape;692;p23"/>
                <p:cNvSpPr/>
                <p:nvPr/>
              </p:nvSpPr>
              <p:spPr>
                <a:xfrm rot="5400000">
                  <a:off x="668907" y="1701762"/>
                  <a:ext cx="312023" cy="274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9" h="4800" extrusionOk="0">
                      <a:moveTo>
                        <a:pt x="3649" y="690"/>
                      </a:moveTo>
                      <a:cubicBezTo>
                        <a:pt x="3999" y="1157"/>
                        <a:pt x="4378" y="1770"/>
                        <a:pt x="4612" y="2383"/>
                      </a:cubicBezTo>
                      <a:cubicBezTo>
                        <a:pt x="4962" y="3229"/>
                        <a:pt x="4612" y="3842"/>
                        <a:pt x="3765" y="4075"/>
                      </a:cubicBezTo>
                      <a:cubicBezTo>
                        <a:pt x="3460" y="4204"/>
                        <a:pt x="3159" y="4263"/>
                        <a:pt x="2873" y="4263"/>
                      </a:cubicBezTo>
                      <a:cubicBezTo>
                        <a:pt x="1792" y="4263"/>
                        <a:pt x="915" y="3420"/>
                        <a:pt x="730" y="2266"/>
                      </a:cubicBezTo>
                      <a:cubicBezTo>
                        <a:pt x="730" y="2266"/>
                        <a:pt x="730" y="2149"/>
                        <a:pt x="584" y="2149"/>
                      </a:cubicBezTo>
                      <a:cubicBezTo>
                        <a:pt x="1693" y="1653"/>
                        <a:pt x="2656" y="1157"/>
                        <a:pt x="3649" y="690"/>
                      </a:cubicBezTo>
                      <a:close/>
                      <a:moveTo>
                        <a:pt x="3794" y="0"/>
                      </a:moveTo>
                      <a:cubicBezTo>
                        <a:pt x="3745" y="0"/>
                        <a:pt x="3697" y="29"/>
                        <a:pt x="3649" y="77"/>
                      </a:cubicBezTo>
                      <a:cubicBezTo>
                        <a:pt x="2540" y="573"/>
                        <a:pt x="1314" y="1157"/>
                        <a:pt x="234" y="1770"/>
                      </a:cubicBezTo>
                      <a:cubicBezTo>
                        <a:pt x="1" y="1887"/>
                        <a:pt x="117" y="2266"/>
                        <a:pt x="351" y="2266"/>
                      </a:cubicBezTo>
                      <a:cubicBezTo>
                        <a:pt x="549" y="3701"/>
                        <a:pt x="1732" y="4800"/>
                        <a:pt x="3047" y="4800"/>
                      </a:cubicBezTo>
                      <a:cubicBezTo>
                        <a:pt x="3284" y="4800"/>
                        <a:pt x="3525" y="4764"/>
                        <a:pt x="3765" y="4688"/>
                      </a:cubicBezTo>
                      <a:cubicBezTo>
                        <a:pt x="4495" y="4455"/>
                        <a:pt x="5225" y="3842"/>
                        <a:pt x="5458" y="3229"/>
                      </a:cubicBezTo>
                      <a:cubicBezTo>
                        <a:pt x="5458" y="2879"/>
                        <a:pt x="5341" y="2616"/>
                        <a:pt x="5108" y="2266"/>
                      </a:cubicBezTo>
                      <a:cubicBezTo>
                        <a:pt x="4729" y="1536"/>
                        <a:pt x="4378" y="807"/>
                        <a:pt x="3999" y="194"/>
                      </a:cubicBezTo>
                      <a:cubicBezTo>
                        <a:pt x="3931" y="57"/>
                        <a:pt x="3862" y="0"/>
                        <a:pt x="3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6" name="Google Shape;693;p23"/>
                <p:cNvSpPr/>
                <p:nvPr/>
              </p:nvSpPr>
              <p:spPr>
                <a:xfrm rot="5400000">
                  <a:off x="682899" y="2462689"/>
                  <a:ext cx="135512" cy="109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577" extrusionOk="0">
                      <a:moveTo>
                        <a:pt x="964" y="1"/>
                      </a:moveTo>
                      <a:cubicBezTo>
                        <a:pt x="1" y="1"/>
                        <a:pt x="1" y="1577"/>
                        <a:pt x="964" y="1577"/>
                      </a:cubicBezTo>
                      <a:cubicBezTo>
                        <a:pt x="1956" y="1577"/>
                        <a:pt x="1956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90" name="Google Shape;694;p23"/>
              <p:cNvSpPr/>
              <p:nvPr/>
            </p:nvSpPr>
            <p:spPr>
              <a:xfrm rot="4917816">
                <a:off x="5312395" y="468657"/>
                <a:ext cx="896401" cy="1090490"/>
              </a:xfrm>
              <a:custGeom>
                <a:avLst/>
                <a:gdLst/>
                <a:ahLst/>
                <a:cxnLst/>
                <a:rect l="l" t="t" r="r" b="b"/>
                <a:pathLst>
                  <a:path w="19467" h="23682" extrusionOk="0">
                    <a:moveTo>
                      <a:pt x="9934" y="1"/>
                    </a:moveTo>
                    <a:cubicBezTo>
                      <a:pt x="9789" y="1"/>
                      <a:pt x="9639" y="10"/>
                      <a:pt x="9486" y="27"/>
                    </a:cubicBezTo>
                    <a:cubicBezTo>
                      <a:pt x="5983" y="524"/>
                      <a:pt x="4991" y="5748"/>
                      <a:pt x="3911" y="8549"/>
                    </a:cubicBezTo>
                    <a:cubicBezTo>
                      <a:pt x="2802" y="11701"/>
                      <a:pt x="1606" y="15116"/>
                      <a:pt x="1226" y="18531"/>
                    </a:cubicBezTo>
                    <a:cubicBezTo>
                      <a:pt x="0" y="20836"/>
                      <a:pt x="1956" y="23638"/>
                      <a:pt x="4524" y="23638"/>
                    </a:cubicBezTo>
                    <a:cubicBezTo>
                      <a:pt x="5422" y="23667"/>
                      <a:pt x="6328" y="23682"/>
                      <a:pt x="7237" y="23682"/>
                    </a:cubicBezTo>
                    <a:cubicBezTo>
                      <a:pt x="10019" y="23682"/>
                      <a:pt x="12835" y="23545"/>
                      <a:pt x="15585" y="23259"/>
                    </a:cubicBezTo>
                    <a:cubicBezTo>
                      <a:pt x="17658" y="23025"/>
                      <a:pt x="19467" y="21333"/>
                      <a:pt x="18737" y="19144"/>
                    </a:cubicBezTo>
                    <a:cubicBezTo>
                      <a:pt x="17658" y="15496"/>
                      <a:pt x="16928" y="11701"/>
                      <a:pt x="15585" y="8053"/>
                    </a:cubicBezTo>
                    <a:cubicBezTo>
                      <a:pt x="14631" y="5499"/>
                      <a:pt x="13595" y="1"/>
                      <a:pt x="9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Google Shape;695;p23"/>
              <p:cNvSpPr txBox="1"/>
              <p:nvPr/>
            </p:nvSpPr>
            <p:spPr>
              <a:xfrm>
                <a:off x="5233947" y="830267"/>
                <a:ext cx="967500" cy="4016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492B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bin"/>
                    <a:cs typeface="Calibri" panose="020F0502020204030204" pitchFamily="34" charset="0"/>
                    <a:sym typeface="Cabin"/>
                  </a:rPr>
                  <a:t>6</a:t>
                </a:r>
                <a:endParaRPr kumimoji="0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492BC"/>
                  </a:solidFill>
                  <a:effectLst/>
                  <a:uLnTx/>
                  <a:uFillTx/>
                  <a:latin typeface="Calibri" panose="020F0502020204030204" pitchFamily="34" charset="0"/>
                  <a:ea typeface="Cabin"/>
                  <a:cs typeface="Calibri" panose="020F0502020204030204" pitchFamily="34" charset="0"/>
                  <a:sym typeface="Cabin"/>
                </a:endParaRPr>
              </a:p>
            </p:txBody>
          </p:sp>
          <p:grpSp>
            <p:nvGrpSpPr>
              <p:cNvPr id="292" name="Google Shape;696;p23"/>
              <p:cNvGrpSpPr/>
              <p:nvPr/>
            </p:nvGrpSpPr>
            <p:grpSpPr>
              <a:xfrm flipH="1">
                <a:off x="5923309" y="552271"/>
                <a:ext cx="80483" cy="52382"/>
                <a:chOff x="3129252" y="361925"/>
                <a:chExt cx="408130" cy="265762"/>
              </a:xfrm>
            </p:grpSpPr>
            <p:sp>
              <p:nvSpPr>
                <p:cNvPr id="293" name="Google Shape;697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4" name="Google Shape;698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459" name="Group 458"/>
          <p:cNvGrpSpPr/>
          <p:nvPr/>
        </p:nvGrpSpPr>
        <p:grpSpPr>
          <a:xfrm>
            <a:off x="3279070" y="4852117"/>
            <a:ext cx="2606364" cy="1935630"/>
            <a:chOff x="726291" y="433889"/>
            <a:chExt cx="1809938" cy="1344160"/>
          </a:xfrm>
        </p:grpSpPr>
        <p:grpSp>
          <p:nvGrpSpPr>
            <p:cNvPr id="460" name="Google Shape;241;p23"/>
            <p:cNvGrpSpPr/>
            <p:nvPr/>
          </p:nvGrpSpPr>
          <p:grpSpPr>
            <a:xfrm>
              <a:off x="729669" y="433889"/>
              <a:ext cx="1806560" cy="1342526"/>
              <a:chOff x="729669" y="433889"/>
              <a:chExt cx="1806560" cy="1342526"/>
            </a:xfrm>
          </p:grpSpPr>
          <p:sp>
            <p:nvSpPr>
              <p:cNvPr id="497" name="Google Shape;242;p23"/>
              <p:cNvSpPr/>
              <p:nvPr/>
            </p:nvSpPr>
            <p:spPr>
              <a:xfrm rot="5400000">
                <a:off x="961686" y="201872"/>
                <a:ext cx="1342526" cy="1806560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Google Shape;243;p23"/>
              <p:cNvSpPr/>
              <p:nvPr/>
            </p:nvSpPr>
            <p:spPr>
              <a:xfrm>
                <a:off x="1251949" y="724152"/>
                <a:ext cx="762000" cy="762000"/>
              </a:xfrm>
              <a:prstGeom prst="ellipse">
                <a:avLst/>
              </a:pr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61" name="Google Shape;661;p23"/>
            <p:cNvGrpSpPr/>
            <p:nvPr/>
          </p:nvGrpSpPr>
          <p:grpSpPr>
            <a:xfrm>
              <a:off x="726291" y="435581"/>
              <a:ext cx="1806666" cy="1342468"/>
              <a:chOff x="4758085" y="491316"/>
              <a:chExt cx="1668359" cy="1239811"/>
            </a:xfrm>
          </p:grpSpPr>
          <p:sp>
            <p:nvSpPr>
              <p:cNvPr id="462" name="Google Shape;662;p23"/>
              <p:cNvSpPr/>
              <p:nvPr/>
            </p:nvSpPr>
            <p:spPr>
              <a:xfrm rot="5400000">
                <a:off x="6295267" y="592459"/>
                <a:ext cx="75889" cy="71621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3884" extrusionOk="0">
                    <a:moveTo>
                      <a:pt x="2043" y="0"/>
                    </a:moveTo>
                    <a:cubicBezTo>
                      <a:pt x="1555" y="0"/>
                      <a:pt x="1072" y="192"/>
                      <a:pt x="730" y="534"/>
                    </a:cubicBezTo>
                    <a:lnTo>
                      <a:pt x="730" y="680"/>
                    </a:lnTo>
                    <a:cubicBezTo>
                      <a:pt x="1" y="1264"/>
                      <a:pt x="1" y="2606"/>
                      <a:pt x="730" y="3219"/>
                    </a:cubicBezTo>
                    <a:lnTo>
                      <a:pt x="730" y="3336"/>
                    </a:lnTo>
                    <a:cubicBezTo>
                      <a:pt x="1121" y="3669"/>
                      <a:pt x="1643" y="3883"/>
                      <a:pt x="2165" y="3883"/>
                    </a:cubicBezTo>
                    <a:cubicBezTo>
                      <a:pt x="2422" y="3883"/>
                      <a:pt x="2678" y="3831"/>
                      <a:pt x="2919" y="3716"/>
                    </a:cubicBezTo>
                    <a:cubicBezTo>
                      <a:pt x="3503" y="3453"/>
                      <a:pt x="4116" y="2723"/>
                      <a:pt x="3999" y="1877"/>
                    </a:cubicBezTo>
                    <a:cubicBezTo>
                      <a:pt x="3999" y="1264"/>
                      <a:pt x="3649" y="680"/>
                      <a:pt x="3036" y="301"/>
                    </a:cubicBezTo>
                    <a:cubicBezTo>
                      <a:pt x="2734" y="96"/>
                      <a:pt x="2387" y="0"/>
                      <a:pt x="2043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Google Shape;663;p23"/>
              <p:cNvSpPr/>
              <p:nvPr/>
            </p:nvSpPr>
            <p:spPr>
              <a:xfrm rot="5400000">
                <a:off x="6147117" y="553190"/>
                <a:ext cx="35529" cy="29080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77" extrusionOk="0">
                    <a:moveTo>
                      <a:pt x="964" y="0"/>
                    </a:moveTo>
                    <a:cubicBezTo>
                      <a:pt x="1" y="0"/>
                      <a:pt x="1" y="1576"/>
                      <a:pt x="964" y="1576"/>
                    </a:cubicBezTo>
                    <a:cubicBezTo>
                      <a:pt x="1927" y="1576"/>
                      <a:pt x="1927" y="0"/>
                      <a:pt x="964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64" name="Google Shape;664;p23"/>
              <p:cNvGrpSpPr/>
              <p:nvPr/>
            </p:nvGrpSpPr>
            <p:grpSpPr>
              <a:xfrm rot="5400000">
                <a:off x="4972359" y="277042"/>
                <a:ext cx="1239811" cy="1668359"/>
                <a:chOff x="1061800" y="1472288"/>
                <a:chExt cx="1681100" cy="2261875"/>
              </a:xfrm>
            </p:grpSpPr>
            <p:sp>
              <p:nvSpPr>
                <p:cNvPr id="490" name="Google Shape;665;p23"/>
                <p:cNvSpPr/>
                <p:nvPr/>
              </p:nvSpPr>
              <p:spPr>
                <a:xfrm>
                  <a:off x="1061800" y="1472288"/>
                  <a:ext cx="1681100" cy="226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44" h="90475" extrusionOk="0">
                      <a:moveTo>
                        <a:pt x="2452" y="0"/>
                      </a:moveTo>
                      <a:cubicBezTo>
                        <a:pt x="1109" y="0"/>
                        <a:pt x="0" y="1109"/>
                        <a:pt x="0" y="2452"/>
                      </a:cubicBezTo>
                      <a:lnTo>
                        <a:pt x="0" y="88052"/>
                      </a:lnTo>
                      <a:cubicBezTo>
                        <a:pt x="0" y="89395"/>
                        <a:pt x="1109" y="90474"/>
                        <a:pt x="2452" y="90474"/>
                      </a:cubicBezTo>
                      <a:lnTo>
                        <a:pt x="64821" y="90474"/>
                      </a:lnTo>
                      <a:cubicBezTo>
                        <a:pt x="66163" y="90474"/>
                        <a:pt x="67243" y="89395"/>
                        <a:pt x="67243" y="88052"/>
                      </a:cubicBezTo>
                      <a:lnTo>
                        <a:pt x="67243" y="2452"/>
                      </a:lnTo>
                      <a:cubicBezTo>
                        <a:pt x="67243" y="1109"/>
                        <a:pt x="66163" y="0"/>
                        <a:pt x="6482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18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1" name="Google Shape;666;p23"/>
                <p:cNvSpPr/>
                <p:nvPr/>
              </p:nvSpPr>
              <p:spPr>
                <a:xfrm>
                  <a:off x="1238375" y="1837088"/>
                  <a:ext cx="81725" cy="6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" h="2570" extrusionOk="0">
                      <a:moveTo>
                        <a:pt x="1693" y="1"/>
                      </a:moveTo>
                      <a:cubicBezTo>
                        <a:pt x="0" y="1"/>
                        <a:pt x="0" y="2569"/>
                        <a:pt x="1693" y="2569"/>
                      </a:cubicBezTo>
                      <a:cubicBezTo>
                        <a:pt x="3269" y="2569"/>
                        <a:pt x="3269" y="1"/>
                        <a:pt x="169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2" name="Google Shape;667;p23"/>
                <p:cNvSpPr/>
                <p:nvPr/>
              </p:nvSpPr>
              <p:spPr>
                <a:xfrm>
                  <a:off x="2600225" y="2889763"/>
                  <a:ext cx="85025" cy="7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" h="3156" extrusionOk="0">
                      <a:moveTo>
                        <a:pt x="1697" y="1"/>
                      </a:moveTo>
                      <a:cubicBezTo>
                        <a:pt x="847" y="1"/>
                        <a:pt x="0" y="519"/>
                        <a:pt x="132" y="1555"/>
                      </a:cubicBezTo>
                      <a:lnTo>
                        <a:pt x="132" y="1672"/>
                      </a:lnTo>
                      <a:cubicBezTo>
                        <a:pt x="28" y="2654"/>
                        <a:pt x="681" y="3156"/>
                        <a:pt x="1420" y="3156"/>
                      </a:cubicBezTo>
                      <a:cubicBezTo>
                        <a:pt x="1515" y="3156"/>
                        <a:pt x="1611" y="3148"/>
                        <a:pt x="1708" y="3131"/>
                      </a:cubicBezTo>
                      <a:cubicBezTo>
                        <a:pt x="1804" y="3148"/>
                        <a:pt x="1901" y="3156"/>
                        <a:pt x="1996" y="3156"/>
                      </a:cubicBezTo>
                      <a:cubicBezTo>
                        <a:pt x="2734" y="3156"/>
                        <a:pt x="3387" y="2654"/>
                        <a:pt x="3284" y="1672"/>
                      </a:cubicBezTo>
                      <a:lnTo>
                        <a:pt x="3284" y="1555"/>
                      </a:lnTo>
                      <a:cubicBezTo>
                        <a:pt x="3400" y="519"/>
                        <a:pt x="2547" y="1"/>
                        <a:pt x="1697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3" name="Google Shape;668;p23"/>
                <p:cNvSpPr/>
                <p:nvPr/>
              </p:nvSpPr>
              <p:spPr>
                <a:xfrm>
                  <a:off x="2499900" y="3074013"/>
                  <a:ext cx="36500" cy="3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248" extrusionOk="0">
                      <a:moveTo>
                        <a:pt x="477" y="0"/>
                      </a:moveTo>
                      <a:cubicBezTo>
                        <a:pt x="179" y="0"/>
                        <a:pt x="0" y="329"/>
                        <a:pt x="0" y="635"/>
                      </a:cubicBezTo>
                      <a:cubicBezTo>
                        <a:pt x="0" y="868"/>
                        <a:pt x="234" y="1248"/>
                        <a:pt x="613" y="1248"/>
                      </a:cubicBezTo>
                      <a:lnTo>
                        <a:pt x="847" y="1248"/>
                      </a:lnTo>
                      <a:cubicBezTo>
                        <a:pt x="1226" y="1131"/>
                        <a:pt x="1460" y="1014"/>
                        <a:pt x="1460" y="635"/>
                      </a:cubicBezTo>
                      <a:cubicBezTo>
                        <a:pt x="1460" y="285"/>
                        <a:pt x="1226" y="22"/>
                        <a:pt x="847" y="22"/>
                      </a:cubicBezTo>
                      <a:lnTo>
                        <a:pt x="613" y="22"/>
                      </a:lnTo>
                      <a:cubicBezTo>
                        <a:pt x="566" y="7"/>
                        <a:pt x="520" y="0"/>
                        <a:pt x="477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4" name="Google Shape;669;p23"/>
                <p:cNvSpPr/>
                <p:nvPr/>
              </p:nvSpPr>
              <p:spPr>
                <a:xfrm>
                  <a:off x="2624675" y="3305838"/>
                  <a:ext cx="518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577" extrusionOk="0">
                      <a:moveTo>
                        <a:pt x="963" y="1"/>
                      </a:moveTo>
                      <a:cubicBezTo>
                        <a:pt x="0" y="1"/>
                        <a:pt x="0" y="1577"/>
                        <a:pt x="963" y="1577"/>
                      </a:cubicBezTo>
                      <a:cubicBezTo>
                        <a:pt x="2072" y="1577"/>
                        <a:pt x="2072" y="1"/>
                        <a:pt x="96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5" name="Google Shape;670;p23"/>
                <p:cNvSpPr/>
                <p:nvPr/>
              </p:nvSpPr>
              <p:spPr>
                <a:xfrm>
                  <a:off x="2311650" y="3399963"/>
                  <a:ext cx="48175" cy="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595" extrusionOk="0">
                      <a:moveTo>
                        <a:pt x="847" y="1"/>
                      </a:moveTo>
                      <a:cubicBezTo>
                        <a:pt x="468" y="1"/>
                        <a:pt x="1" y="380"/>
                        <a:pt x="1" y="847"/>
                      </a:cubicBezTo>
                      <a:cubicBezTo>
                        <a:pt x="117" y="1226"/>
                        <a:pt x="351" y="1577"/>
                        <a:pt x="847" y="1577"/>
                      </a:cubicBezTo>
                      <a:lnTo>
                        <a:pt x="1081" y="1577"/>
                      </a:lnTo>
                      <a:cubicBezTo>
                        <a:pt x="1133" y="1589"/>
                        <a:pt x="1185" y="1595"/>
                        <a:pt x="1234" y="1595"/>
                      </a:cubicBezTo>
                      <a:cubicBezTo>
                        <a:pt x="1647" y="1595"/>
                        <a:pt x="1927" y="1186"/>
                        <a:pt x="1927" y="847"/>
                      </a:cubicBezTo>
                      <a:cubicBezTo>
                        <a:pt x="1927" y="380"/>
                        <a:pt x="1577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6" name="Google Shape;671;p23"/>
                <p:cNvSpPr/>
                <p:nvPr/>
              </p:nvSpPr>
              <p:spPr>
                <a:xfrm>
                  <a:off x="1165400" y="2737463"/>
                  <a:ext cx="54750" cy="4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1694" extrusionOk="0">
                      <a:moveTo>
                        <a:pt x="1081" y="0"/>
                      </a:moveTo>
                      <a:cubicBezTo>
                        <a:pt x="1" y="0"/>
                        <a:pt x="1" y="1693"/>
                        <a:pt x="1081" y="1693"/>
                      </a:cubicBezTo>
                      <a:cubicBezTo>
                        <a:pt x="2190" y="1693"/>
                        <a:pt x="2190" y="0"/>
                        <a:pt x="108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5" name="Google Shape;672;p23"/>
              <p:cNvSpPr/>
              <p:nvPr/>
            </p:nvSpPr>
            <p:spPr>
              <a:xfrm rot="5400000">
                <a:off x="6348667" y="1102332"/>
                <a:ext cx="47384" cy="36069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956" extrusionOk="0">
                    <a:moveTo>
                      <a:pt x="1227" y="1"/>
                    </a:moveTo>
                    <a:cubicBezTo>
                      <a:pt x="1" y="1"/>
                      <a:pt x="1" y="1956"/>
                      <a:pt x="1227" y="1956"/>
                    </a:cubicBezTo>
                    <a:cubicBezTo>
                      <a:pt x="2569" y="1956"/>
                      <a:pt x="2569" y="1"/>
                      <a:pt x="122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Google Shape;674;p23"/>
              <p:cNvSpPr/>
              <p:nvPr/>
            </p:nvSpPr>
            <p:spPr>
              <a:xfrm rot="-329463">
                <a:off x="4777659" y="1232215"/>
                <a:ext cx="754062" cy="463875"/>
              </a:xfrm>
              <a:custGeom>
                <a:avLst/>
                <a:gdLst/>
                <a:ahLst/>
                <a:cxnLst/>
                <a:rect l="l" t="t" r="r" b="b"/>
                <a:pathLst>
                  <a:path w="49849" h="30661" extrusionOk="0">
                    <a:moveTo>
                      <a:pt x="12725" y="0"/>
                    </a:moveTo>
                    <a:cubicBezTo>
                      <a:pt x="11040" y="0"/>
                      <a:pt x="9311" y="548"/>
                      <a:pt x="7793" y="1452"/>
                    </a:cubicBezTo>
                    <a:cubicBezTo>
                      <a:pt x="4612" y="3408"/>
                      <a:pt x="2686" y="6210"/>
                      <a:pt x="847" y="9362"/>
                    </a:cubicBezTo>
                    <a:cubicBezTo>
                      <a:pt x="117" y="10587"/>
                      <a:pt x="730" y="11901"/>
                      <a:pt x="1693" y="12397"/>
                    </a:cubicBezTo>
                    <a:cubicBezTo>
                      <a:pt x="730" y="14965"/>
                      <a:pt x="234" y="17738"/>
                      <a:pt x="117" y="19927"/>
                    </a:cubicBezTo>
                    <a:cubicBezTo>
                      <a:pt x="1" y="23225"/>
                      <a:pt x="730" y="26873"/>
                      <a:pt x="4145" y="28099"/>
                    </a:cubicBezTo>
                    <a:cubicBezTo>
                      <a:pt x="7297" y="29178"/>
                      <a:pt x="11675" y="28945"/>
                      <a:pt x="15089" y="29062"/>
                    </a:cubicBezTo>
                    <a:cubicBezTo>
                      <a:pt x="22006" y="29558"/>
                      <a:pt x="29069" y="30025"/>
                      <a:pt x="35986" y="30404"/>
                    </a:cubicBezTo>
                    <a:cubicBezTo>
                      <a:pt x="37380" y="30516"/>
                      <a:pt x="38861" y="30661"/>
                      <a:pt x="40332" y="30661"/>
                    </a:cubicBezTo>
                    <a:cubicBezTo>
                      <a:pt x="41942" y="30661"/>
                      <a:pt x="43541" y="30487"/>
                      <a:pt x="45004" y="29908"/>
                    </a:cubicBezTo>
                    <a:cubicBezTo>
                      <a:pt x="47923" y="28828"/>
                      <a:pt x="49849" y="26143"/>
                      <a:pt x="49732" y="22991"/>
                    </a:cubicBezTo>
                    <a:cubicBezTo>
                      <a:pt x="49615" y="20073"/>
                      <a:pt x="47543" y="18000"/>
                      <a:pt x="44742" y="17504"/>
                    </a:cubicBezTo>
                    <a:cubicBezTo>
                      <a:pt x="44226" y="17422"/>
                      <a:pt x="43593" y="17339"/>
                      <a:pt x="42967" y="17339"/>
                    </a:cubicBezTo>
                    <a:cubicBezTo>
                      <a:pt x="42708" y="17339"/>
                      <a:pt x="42450" y="17353"/>
                      <a:pt x="42202" y="17388"/>
                    </a:cubicBezTo>
                    <a:cubicBezTo>
                      <a:pt x="42086" y="17504"/>
                      <a:pt x="41969" y="17504"/>
                      <a:pt x="41823" y="17504"/>
                    </a:cubicBezTo>
                    <a:cubicBezTo>
                      <a:pt x="41356" y="16541"/>
                      <a:pt x="41356" y="15315"/>
                      <a:pt x="40977" y="14236"/>
                    </a:cubicBezTo>
                    <a:cubicBezTo>
                      <a:pt x="40080" y="11164"/>
                      <a:pt x="37386" y="9688"/>
                      <a:pt x="34262" y="9688"/>
                    </a:cubicBezTo>
                    <a:cubicBezTo>
                      <a:pt x="34031" y="9688"/>
                      <a:pt x="33798" y="9696"/>
                      <a:pt x="33564" y="9712"/>
                    </a:cubicBezTo>
                    <a:cubicBezTo>
                      <a:pt x="30528" y="9975"/>
                      <a:pt x="27960" y="11434"/>
                      <a:pt x="25187" y="12397"/>
                    </a:cubicBezTo>
                    <a:cubicBezTo>
                      <a:pt x="24497" y="12661"/>
                      <a:pt x="23468" y="13024"/>
                      <a:pt x="22582" y="13024"/>
                    </a:cubicBezTo>
                    <a:cubicBezTo>
                      <a:pt x="22193" y="13024"/>
                      <a:pt x="21833" y="12954"/>
                      <a:pt x="21539" y="12776"/>
                    </a:cubicBezTo>
                    <a:cubicBezTo>
                      <a:pt x="20664" y="12280"/>
                      <a:pt x="20664" y="10704"/>
                      <a:pt x="20547" y="9858"/>
                    </a:cubicBezTo>
                    <a:cubicBezTo>
                      <a:pt x="20080" y="6939"/>
                      <a:pt x="19701" y="4021"/>
                      <a:pt x="17395" y="1832"/>
                    </a:cubicBezTo>
                    <a:cubicBezTo>
                      <a:pt x="16053" y="548"/>
                      <a:pt x="14411" y="0"/>
                      <a:pt x="12725" y="0"/>
                    </a:cubicBezTo>
                    <a:close/>
                  </a:path>
                </a:pathLst>
              </a:cu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67" name="Google Shape;675;p23"/>
              <p:cNvGrpSpPr/>
              <p:nvPr/>
            </p:nvGrpSpPr>
            <p:grpSpPr>
              <a:xfrm>
                <a:off x="4793932" y="552271"/>
                <a:ext cx="1599965" cy="127297"/>
                <a:chOff x="577993" y="361925"/>
                <a:chExt cx="8113413" cy="645849"/>
              </a:xfrm>
            </p:grpSpPr>
            <p:sp>
              <p:nvSpPr>
                <p:cNvPr id="482" name="Google Shape;676;p23"/>
                <p:cNvSpPr/>
                <p:nvPr/>
              </p:nvSpPr>
              <p:spPr>
                <a:xfrm rot="5400000">
                  <a:off x="627295" y="537738"/>
                  <a:ext cx="337569" cy="20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2949" extrusionOk="0">
                      <a:moveTo>
                        <a:pt x="2540" y="0"/>
                      </a:moveTo>
                      <a:cubicBezTo>
                        <a:pt x="1226" y="0"/>
                        <a:pt x="117" y="1110"/>
                        <a:pt x="1" y="2423"/>
                      </a:cubicBezTo>
                      <a:cubicBezTo>
                        <a:pt x="1" y="2554"/>
                        <a:pt x="88" y="2620"/>
                        <a:pt x="176" y="2620"/>
                      </a:cubicBezTo>
                      <a:cubicBezTo>
                        <a:pt x="263" y="2620"/>
                        <a:pt x="351" y="2554"/>
                        <a:pt x="351" y="2423"/>
                      </a:cubicBezTo>
                      <a:cubicBezTo>
                        <a:pt x="489" y="1513"/>
                        <a:pt x="1251" y="604"/>
                        <a:pt x="2245" y="604"/>
                      </a:cubicBezTo>
                      <a:cubicBezTo>
                        <a:pt x="2304" y="604"/>
                        <a:pt x="2363" y="607"/>
                        <a:pt x="2423" y="613"/>
                      </a:cubicBezTo>
                      <a:cubicBezTo>
                        <a:pt x="3532" y="730"/>
                        <a:pt x="4262" y="1693"/>
                        <a:pt x="4262" y="2686"/>
                      </a:cubicBezTo>
                      <a:cubicBezTo>
                        <a:pt x="4262" y="2861"/>
                        <a:pt x="4415" y="2948"/>
                        <a:pt x="4568" y="2948"/>
                      </a:cubicBezTo>
                      <a:cubicBezTo>
                        <a:pt x="4721" y="2948"/>
                        <a:pt x="4875" y="2861"/>
                        <a:pt x="4875" y="2686"/>
                      </a:cubicBezTo>
                      <a:cubicBezTo>
                        <a:pt x="4875" y="1343"/>
                        <a:pt x="3882" y="117"/>
                        <a:pt x="2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3" name="Google Shape;677;p23"/>
                <p:cNvSpPr/>
                <p:nvPr/>
              </p:nvSpPr>
              <p:spPr>
                <a:xfrm rot="5400000">
                  <a:off x="477137" y="723489"/>
                  <a:ext cx="385141" cy="183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" h="2649" extrusionOk="0">
                      <a:moveTo>
                        <a:pt x="5217" y="1"/>
                      </a:moveTo>
                      <a:cubicBezTo>
                        <a:pt x="5140" y="1"/>
                        <a:pt x="5060" y="29"/>
                        <a:pt x="4991" y="98"/>
                      </a:cubicBezTo>
                      <a:cubicBezTo>
                        <a:pt x="4495" y="944"/>
                        <a:pt x="3882" y="1790"/>
                        <a:pt x="2802" y="2170"/>
                      </a:cubicBezTo>
                      <a:cubicBezTo>
                        <a:pt x="2664" y="2199"/>
                        <a:pt x="2521" y="2213"/>
                        <a:pt x="2379" y="2213"/>
                      </a:cubicBezTo>
                      <a:cubicBezTo>
                        <a:pt x="1379" y="2213"/>
                        <a:pt x="351" y="1520"/>
                        <a:pt x="351" y="448"/>
                      </a:cubicBezTo>
                      <a:cubicBezTo>
                        <a:pt x="424" y="331"/>
                        <a:pt x="365" y="273"/>
                        <a:pt x="289" y="273"/>
                      </a:cubicBezTo>
                      <a:cubicBezTo>
                        <a:pt x="212" y="273"/>
                        <a:pt x="117" y="331"/>
                        <a:pt x="117" y="448"/>
                      </a:cubicBezTo>
                      <a:cubicBezTo>
                        <a:pt x="0" y="1557"/>
                        <a:pt x="964" y="2520"/>
                        <a:pt x="2073" y="2637"/>
                      </a:cubicBezTo>
                      <a:cubicBezTo>
                        <a:pt x="2152" y="2645"/>
                        <a:pt x="2231" y="2649"/>
                        <a:pt x="2310" y="2649"/>
                      </a:cubicBezTo>
                      <a:cubicBezTo>
                        <a:pt x="3661" y="2649"/>
                        <a:pt x="4768" y="1490"/>
                        <a:pt x="5458" y="331"/>
                      </a:cubicBezTo>
                      <a:cubicBezTo>
                        <a:pt x="5561" y="166"/>
                        <a:pt x="5402" y="1"/>
                        <a:pt x="521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4" name="Google Shape;678;p23"/>
                <p:cNvSpPr/>
                <p:nvPr/>
              </p:nvSpPr>
              <p:spPr>
                <a:xfrm rot="5400000">
                  <a:off x="8452683" y="434528"/>
                  <a:ext cx="308209" cy="16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" h="2444" extrusionOk="0">
                      <a:moveTo>
                        <a:pt x="4256" y="1"/>
                      </a:moveTo>
                      <a:cubicBezTo>
                        <a:pt x="4193" y="1"/>
                        <a:pt x="4126" y="41"/>
                        <a:pt x="4071" y="141"/>
                      </a:cubicBezTo>
                      <a:cubicBezTo>
                        <a:pt x="3720" y="987"/>
                        <a:pt x="3487" y="1600"/>
                        <a:pt x="2611" y="1833"/>
                      </a:cubicBezTo>
                      <a:cubicBezTo>
                        <a:pt x="2271" y="2010"/>
                        <a:pt x="1905" y="2105"/>
                        <a:pt x="1538" y="2105"/>
                      </a:cubicBezTo>
                      <a:cubicBezTo>
                        <a:pt x="1118" y="2105"/>
                        <a:pt x="695" y="1981"/>
                        <a:pt x="306" y="1717"/>
                      </a:cubicBezTo>
                      <a:cubicBezTo>
                        <a:pt x="284" y="1694"/>
                        <a:pt x="257" y="1685"/>
                        <a:pt x="230" y="1685"/>
                      </a:cubicBezTo>
                      <a:cubicBezTo>
                        <a:pt x="117" y="1685"/>
                        <a:pt x="0" y="1856"/>
                        <a:pt x="189" y="1950"/>
                      </a:cubicBezTo>
                      <a:cubicBezTo>
                        <a:pt x="597" y="2287"/>
                        <a:pt x="1149" y="2443"/>
                        <a:pt x="1721" y="2443"/>
                      </a:cubicBezTo>
                      <a:cubicBezTo>
                        <a:pt x="3034" y="2443"/>
                        <a:pt x="4450" y="1619"/>
                        <a:pt x="4450" y="257"/>
                      </a:cubicBezTo>
                      <a:cubicBezTo>
                        <a:pt x="4450" y="112"/>
                        <a:pt x="4360" y="1"/>
                        <a:pt x="42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5" name="Google Shape;679;p23"/>
                <p:cNvSpPr/>
                <p:nvPr/>
              </p:nvSpPr>
              <p:spPr>
                <a:xfrm rot="5400000">
                  <a:off x="8331158" y="520946"/>
                  <a:ext cx="308002" cy="192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8" h="2779" extrusionOk="0">
                      <a:moveTo>
                        <a:pt x="4152" y="0"/>
                      </a:moveTo>
                      <a:cubicBezTo>
                        <a:pt x="4069" y="0"/>
                        <a:pt x="3996" y="38"/>
                        <a:pt x="3996" y="128"/>
                      </a:cubicBezTo>
                      <a:cubicBezTo>
                        <a:pt x="3707" y="1525"/>
                        <a:pt x="2405" y="2444"/>
                        <a:pt x="1072" y="2444"/>
                      </a:cubicBezTo>
                      <a:cubicBezTo>
                        <a:pt x="790" y="2444"/>
                        <a:pt x="507" y="2403"/>
                        <a:pt x="231" y="2316"/>
                      </a:cubicBezTo>
                      <a:cubicBezTo>
                        <a:pt x="198" y="2300"/>
                        <a:pt x="169" y="2293"/>
                        <a:pt x="145" y="2293"/>
                      </a:cubicBezTo>
                      <a:cubicBezTo>
                        <a:pt x="0" y="2293"/>
                        <a:pt x="15" y="2550"/>
                        <a:pt x="115" y="2550"/>
                      </a:cubicBezTo>
                      <a:cubicBezTo>
                        <a:pt x="501" y="2706"/>
                        <a:pt x="904" y="2779"/>
                        <a:pt x="1302" y="2779"/>
                      </a:cubicBezTo>
                      <a:cubicBezTo>
                        <a:pt x="2770" y="2779"/>
                        <a:pt x="4169" y="1783"/>
                        <a:pt x="4376" y="244"/>
                      </a:cubicBezTo>
                      <a:cubicBezTo>
                        <a:pt x="4448" y="100"/>
                        <a:pt x="4286" y="0"/>
                        <a:pt x="41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6" name="Google Shape;680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7" name="Google Shape;681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8" name="Google Shape;682;p23"/>
                <p:cNvSpPr/>
                <p:nvPr/>
              </p:nvSpPr>
              <p:spPr>
                <a:xfrm rot="5400000">
                  <a:off x="4598187" y="383633"/>
                  <a:ext cx="269086" cy="293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6" h="4245" extrusionOk="0">
                      <a:moveTo>
                        <a:pt x="1580" y="614"/>
                      </a:moveTo>
                      <a:cubicBezTo>
                        <a:pt x="2047" y="964"/>
                        <a:pt x="2543" y="1226"/>
                        <a:pt x="2893" y="1577"/>
                      </a:cubicBezTo>
                      <a:cubicBezTo>
                        <a:pt x="3623" y="2190"/>
                        <a:pt x="3389" y="2306"/>
                        <a:pt x="2776" y="2802"/>
                      </a:cubicBezTo>
                      <a:cubicBezTo>
                        <a:pt x="2660" y="3036"/>
                        <a:pt x="2426" y="3269"/>
                        <a:pt x="2309" y="3532"/>
                      </a:cubicBezTo>
                      <a:cubicBezTo>
                        <a:pt x="1813" y="3153"/>
                        <a:pt x="1317" y="2686"/>
                        <a:pt x="850" y="2306"/>
                      </a:cubicBezTo>
                      <a:lnTo>
                        <a:pt x="850" y="2190"/>
                      </a:lnTo>
                      <a:cubicBezTo>
                        <a:pt x="1084" y="1693"/>
                        <a:pt x="1317" y="1226"/>
                        <a:pt x="1580" y="614"/>
                      </a:cubicBezTo>
                      <a:close/>
                      <a:moveTo>
                        <a:pt x="1580" y="1"/>
                      </a:moveTo>
                      <a:cubicBezTo>
                        <a:pt x="1580" y="1"/>
                        <a:pt x="1317" y="1"/>
                        <a:pt x="1317" y="117"/>
                      </a:cubicBezTo>
                      <a:cubicBezTo>
                        <a:pt x="967" y="730"/>
                        <a:pt x="704" y="1343"/>
                        <a:pt x="471" y="1956"/>
                      </a:cubicBezTo>
                      <a:cubicBezTo>
                        <a:pt x="354" y="1956"/>
                        <a:pt x="354" y="1956"/>
                        <a:pt x="354" y="1810"/>
                      </a:cubicBezTo>
                      <a:cubicBezTo>
                        <a:pt x="334" y="1790"/>
                        <a:pt x="309" y="1781"/>
                        <a:pt x="282" y="1781"/>
                      </a:cubicBezTo>
                      <a:cubicBezTo>
                        <a:pt x="158" y="1781"/>
                        <a:pt x="0" y="1977"/>
                        <a:pt x="120" y="2073"/>
                      </a:cubicBezTo>
                      <a:cubicBezTo>
                        <a:pt x="850" y="2802"/>
                        <a:pt x="1580" y="3415"/>
                        <a:pt x="2309" y="4145"/>
                      </a:cubicBezTo>
                      <a:cubicBezTo>
                        <a:pt x="2345" y="4216"/>
                        <a:pt x="2402" y="4244"/>
                        <a:pt x="2462" y="4244"/>
                      </a:cubicBezTo>
                      <a:cubicBezTo>
                        <a:pt x="2596" y="4244"/>
                        <a:pt x="2741" y="4100"/>
                        <a:pt x="2660" y="3999"/>
                      </a:cubicBezTo>
                      <a:cubicBezTo>
                        <a:pt x="2543" y="3269"/>
                        <a:pt x="3885" y="2919"/>
                        <a:pt x="3885" y="2190"/>
                      </a:cubicBezTo>
                      <a:cubicBezTo>
                        <a:pt x="3885" y="1810"/>
                        <a:pt x="3623" y="1577"/>
                        <a:pt x="3389" y="1343"/>
                      </a:cubicBezTo>
                      <a:cubicBezTo>
                        <a:pt x="2776" y="847"/>
                        <a:pt x="2163" y="497"/>
                        <a:pt x="158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9" name="Google Shape;683;p23"/>
                <p:cNvSpPr/>
                <p:nvPr/>
              </p:nvSpPr>
              <p:spPr>
                <a:xfrm rot="5400000">
                  <a:off x="1832814" y="453848"/>
                  <a:ext cx="260777" cy="194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803" extrusionOk="0">
                      <a:moveTo>
                        <a:pt x="1956" y="1"/>
                      </a:moveTo>
                      <a:cubicBezTo>
                        <a:pt x="1" y="1"/>
                        <a:pt x="1" y="2803"/>
                        <a:pt x="1956" y="2803"/>
                      </a:cubicBezTo>
                      <a:cubicBezTo>
                        <a:pt x="3766" y="2803"/>
                        <a:pt x="3766" y="1"/>
                        <a:pt x="19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68" name="Google Shape;684;p23"/>
              <p:cNvGrpSpPr/>
              <p:nvPr/>
            </p:nvGrpSpPr>
            <p:grpSpPr>
              <a:xfrm rot="10800000" flipH="1">
                <a:off x="4808467" y="1510551"/>
                <a:ext cx="1405845" cy="144058"/>
                <a:chOff x="534139" y="3973345"/>
                <a:chExt cx="7652940" cy="784202"/>
              </a:xfrm>
            </p:grpSpPr>
            <p:sp>
              <p:nvSpPr>
                <p:cNvPr id="477" name="Google Shape;685;p23"/>
                <p:cNvSpPr/>
                <p:nvPr/>
              </p:nvSpPr>
              <p:spPr>
                <a:xfrm rot="5400000">
                  <a:off x="1160342" y="4037538"/>
                  <a:ext cx="337569" cy="110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15921" extrusionOk="0">
                      <a:moveTo>
                        <a:pt x="2549" y="0"/>
                      </a:moveTo>
                      <a:cubicBezTo>
                        <a:pt x="2291" y="0"/>
                        <a:pt x="2127" y="286"/>
                        <a:pt x="2306" y="555"/>
                      </a:cubicBezTo>
                      <a:cubicBezTo>
                        <a:pt x="2686" y="1051"/>
                        <a:pt x="3882" y="2014"/>
                        <a:pt x="3765" y="2627"/>
                      </a:cubicBezTo>
                      <a:cubicBezTo>
                        <a:pt x="3532" y="3123"/>
                        <a:pt x="1839" y="3619"/>
                        <a:pt x="1226" y="3736"/>
                      </a:cubicBezTo>
                      <a:cubicBezTo>
                        <a:pt x="1110" y="3853"/>
                        <a:pt x="964" y="4086"/>
                        <a:pt x="1110" y="4349"/>
                      </a:cubicBezTo>
                      <a:cubicBezTo>
                        <a:pt x="1576" y="4699"/>
                        <a:pt x="3532" y="6042"/>
                        <a:pt x="3649" y="6655"/>
                      </a:cubicBezTo>
                      <a:cubicBezTo>
                        <a:pt x="3765" y="7618"/>
                        <a:pt x="2306" y="7851"/>
                        <a:pt x="1343" y="8231"/>
                      </a:cubicBezTo>
                      <a:cubicBezTo>
                        <a:pt x="1110" y="8231"/>
                        <a:pt x="1110" y="8581"/>
                        <a:pt x="1226" y="8727"/>
                      </a:cubicBezTo>
                      <a:cubicBezTo>
                        <a:pt x="1693" y="9194"/>
                        <a:pt x="3415" y="10916"/>
                        <a:pt x="3298" y="11499"/>
                      </a:cubicBezTo>
                      <a:cubicBezTo>
                        <a:pt x="3298" y="11996"/>
                        <a:pt x="730" y="12375"/>
                        <a:pt x="234" y="12608"/>
                      </a:cubicBezTo>
                      <a:cubicBezTo>
                        <a:pt x="0" y="12608"/>
                        <a:pt x="0" y="12842"/>
                        <a:pt x="117" y="12959"/>
                      </a:cubicBezTo>
                      <a:cubicBezTo>
                        <a:pt x="847" y="13951"/>
                        <a:pt x="1576" y="14914"/>
                        <a:pt x="2423" y="15877"/>
                      </a:cubicBezTo>
                      <a:cubicBezTo>
                        <a:pt x="2453" y="15908"/>
                        <a:pt x="2487" y="15920"/>
                        <a:pt x="2521" y="15920"/>
                      </a:cubicBezTo>
                      <a:cubicBezTo>
                        <a:pt x="2651" y="15920"/>
                        <a:pt x="2778" y="15736"/>
                        <a:pt x="2686" y="15644"/>
                      </a:cubicBezTo>
                      <a:cubicBezTo>
                        <a:pt x="2306" y="15031"/>
                        <a:pt x="847" y="13572"/>
                        <a:pt x="1226" y="12842"/>
                      </a:cubicBezTo>
                      <a:cubicBezTo>
                        <a:pt x="1343" y="12492"/>
                        <a:pt x="3765" y="12112"/>
                        <a:pt x="4262" y="11996"/>
                      </a:cubicBezTo>
                      <a:cubicBezTo>
                        <a:pt x="4378" y="11996"/>
                        <a:pt x="4495" y="11762"/>
                        <a:pt x="4378" y="11499"/>
                      </a:cubicBezTo>
                      <a:cubicBezTo>
                        <a:pt x="3882" y="11032"/>
                        <a:pt x="1956" y="9311"/>
                        <a:pt x="2189" y="8581"/>
                      </a:cubicBezTo>
                      <a:cubicBezTo>
                        <a:pt x="2189" y="8347"/>
                        <a:pt x="4378" y="7384"/>
                        <a:pt x="4612" y="7268"/>
                      </a:cubicBezTo>
                      <a:cubicBezTo>
                        <a:pt x="4758" y="7122"/>
                        <a:pt x="4874" y="6888"/>
                        <a:pt x="4758" y="6771"/>
                      </a:cubicBezTo>
                      <a:cubicBezTo>
                        <a:pt x="4378" y="6392"/>
                        <a:pt x="2189" y="4816"/>
                        <a:pt x="2189" y="4466"/>
                      </a:cubicBezTo>
                      <a:cubicBezTo>
                        <a:pt x="2306" y="3736"/>
                        <a:pt x="3882" y="3357"/>
                        <a:pt x="4612" y="3123"/>
                      </a:cubicBezTo>
                      <a:cubicBezTo>
                        <a:pt x="4874" y="3007"/>
                        <a:pt x="4874" y="2744"/>
                        <a:pt x="4758" y="2627"/>
                      </a:cubicBezTo>
                      <a:cubicBezTo>
                        <a:pt x="4145" y="1781"/>
                        <a:pt x="3415" y="934"/>
                        <a:pt x="2802" y="88"/>
                      </a:cubicBezTo>
                      <a:cubicBezTo>
                        <a:pt x="2714" y="27"/>
                        <a:pt x="2627" y="0"/>
                        <a:pt x="25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8" name="Google Shape;687;p23"/>
                <p:cNvSpPr/>
                <p:nvPr/>
              </p:nvSpPr>
              <p:spPr>
                <a:xfrm rot="5400000">
                  <a:off x="7894692" y="4372164"/>
                  <a:ext cx="301631" cy="28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" h="4089" extrusionOk="0">
                      <a:moveTo>
                        <a:pt x="2096" y="557"/>
                      </a:moveTo>
                      <a:cubicBezTo>
                        <a:pt x="2163" y="557"/>
                        <a:pt x="2226" y="569"/>
                        <a:pt x="2284" y="597"/>
                      </a:cubicBezTo>
                      <a:cubicBezTo>
                        <a:pt x="2517" y="859"/>
                        <a:pt x="2780" y="1326"/>
                        <a:pt x="3013" y="1589"/>
                      </a:cubicBezTo>
                      <a:cubicBezTo>
                        <a:pt x="3247" y="1822"/>
                        <a:pt x="3510" y="2056"/>
                        <a:pt x="3626" y="2319"/>
                      </a:cubicBezTo>
                      <a:cubicBezTo>
                        <a:pt x="3247" y="2669"/>
                        <a:pt x="2780" y="2931"/>
                        <a:pt x="2284" y="3282"/>
                      </a:cubicBezTo>
                      <a:cubicBezTo>
                        <a:pt x="1788" y="2786"/>
                        <a:pt x="1204" y="2202"/>
                        <a:pt x="591" y="1706"/>
                      </a:cubicBezTo>
                      <a:lnTo>
                        <a:pt x="474" y="1706"/>
                      </a:lnTo>
                      <a:cubicBezTo>
                        <a:pt x="886" y="1268"/>
                        <a:pt x="1594" y="557"/>
                        <a:pt x="2096" y="557"/>
                      </a:cubicBezTo>
                      <a:close/>
                      <a:moveTo>
                        <a:pt x="2043" y="1"/>
                      </a:moveTo>
                      <a:cubicBezTo>
                        <a:pt x="1332" y="1"/>
                        <a:pt x="453" y="1120"/>
                        <a:pt x="95" y="1589"/>
                      </a:cubicBezTo>
                      <a:cubicBezTo>
                        <a:pt x="0" y="1683"/>
                        <a:pt x="59" y="1854"/>
                        <a:pt x="208" y="1854"/>
                      </a:cubicBezTo>
                      <a:cubicBezTo>
                        <a:pt x="243" y="1854"/>
                        <a:pt x="284" y="1845"/>
                        <a:pt x="328" y="1822"/>
                      </a:cubicBezTo>
                      <a:lnTo>
                        <a:pt x="328" y="1939"/>
                      </a:lnTo>
                      <a:cubicBezTo>
                        <a:pt x="941" y="2669"/>
                        <a:pt x="1671" y="3398"/>
                        <a:pt x="2284" y="4011"/>
                      </a:cubicBezTo>
                      <a:cubicBezTo>
                        <a:pt x="2338" y="4066"/>
                        <a:pt x="2400" y="4088"/>
                        <a:pt x="2461" y="4088"/>
                      </a:cubicBezTo>
                      <a:cubicBezTo>
                        <a:pt x="2660" y="4088"/>
                        <a:pt x="2842" y="3840"/>
                        <a:pt x="2663" y="3661"/>
                      </a:cubicBezTo>
                      <a:cubicBezTo>
                        <a:pt x="3130" y="3398"/>
                        <a:pt x="3626" y="2931"/>
                        <a:pt x="4239" y="2552"/>
                      </a:cubicBezTo>
                      <a:cubicBezTo>
                        <a:pt x="4356" y="2552"/>
                        <a:pt x="4356" y="2319"/>
                        <a:pt x="4239" y="2202"/>
                      </a:cubicBezTo>
                      <a:cubicBezTo>
                        <a:pt x="3860" y="1706"/>
                        <a:pt x="3393" y="1210"/>
                        <a:pt x="3013" y="743"/>
                      </a:cubicBezTo>
                      <a:cubicBezTo>
                        <a:pt x="2780" y="480"/>
                        <a:pt x="2517" y="13"/>
                        <a:pt x="2167" y="13"/>
                      </a:cubicBezTo>
                      <a:cubicBezTo>
                        <a:pt x="2126" y="5"/>
                        <a:pt x="2085" y="1"/>
                        <a:pt x="204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9" name="Google Shape;688;p23"/>
                <p:cNvSpPr/>
                <p:nvPr/>
              </p:nvSpPr>
              <p:spPr>
                <a:xfrm rot="5400000">
                  <a:off x="4255817" y="4478594"/>
                  <a:ext cx="226431" cy="17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2569" extrusionOk="0">
                      <a:moveTo>
                        <a:pt x="1693" y="0"/>
                      </a:moveTo>
                      <a:cubicBezTo>
                        <a:pt x="1" y="0"/>
                        <a:pt x="1" y="2569"/>
                        <a:pt x="1693" y="2569"/>
                      </a:cubicBezTo>
                      <a:cubicBezTo>
                        <a:pt x="3269" y="2569"/>
                        <a:pt x="3269" y="0"/>
                        <a:pt x="16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0" name="Google Shape;689;p23"/>
                <p:cNvSpPr/>
                <p:nvPr/>
              </p:nvSpPr>
              <p:spPr>
                <a:xfrm rot="5400000">
                  <a:off x="3287808" y="4613934"/>
                  <a:ext cx="133435" cy="10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461" extrusionOk="0">
                      <a:moveTo>
                        <a:pt x="964" y="1"/>
                      </a:moveTo>
                      <a:cubicBezTo>
                        <a:pt x="1" y="1"/>
                        <a:pt x="1" y="1460"/>
                        <a:pt x="964" y="1460"/>
                      </a:cubicBezTo>
                      <a:cubicBezTo>
                        <a:pt x="1927" y="1460"/>
                        <a:pt x="1927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1" name="Google Shape;690;p23"/>
                <p:cNvSpPr/>
                <p:nvPr/>
              </p:nvSpPr>
              <p:spPr>
                <a:xfrm rot="5400000">
                  <a:off x="504813" y="4002671"/>
                  <a:ext cx="260777" cy="202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919" extrusionOk="0">
                      <a:moveTo>
                        <a:pt x="1839" y="0"/>
                      </a:moveTo>
                      <a:cubicBezTo>
                        <a:pt x="1" y="0"/>
                        <a:pt x="1" y="2919"/>
                        <a:pt x="1839" y="2919"/>
                      </a:cubicBezTo>
                      <a:cubicBezTo>
                        <a:pt x="3765" y="2919"/>
                        <a:pt x="3765" y="0"/>
                        <a:pt x="18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69" name="Google Shape;691;p23"/>
              <p:cNvGrpSpPr/>
              <p:nvPr/>
            </p:nvGrpSpPr>
            <p:grpSpPr>
              <a:xfrm flipH="1">
                <a:off x="4779147" y="828857"/>
                <a:ext cx="114781" cy="377451"/>
                <a:chOff x="687752" y="1682917"/>
                <a:chExt cx="274332" cy="902128"/>
              </a:xfrm>
            </p:grpSpPr>
            <p:sp>
              <p:nvSpPr>
                <p:cNvPr id="475" name="Google Shape;692;p23"/>
                <p:cNvSpPr/>
                <p:nvPr/>
              </p:nvSpPr>
              <p:spPr>
                <a:xfrm rot="5400000">
                  <a:off x="668907" y="1701762"/>
                  <a:ext cx="312023" cy="274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9" h="4800" extrusionOk="0">
                      <a:moveTo>
                        <a:pt x="3649" y="690"/>
                      </a:moveTo>
                      <a:cubicBezTo>
                        <a:pt x="3999" y="1157"/>
                        <a:pt x="4378" y="1770"/>
                        <a:pt x="4612" y="2383"/>
                      </a:cubicBezTo>
                      <a:cubicBezTo>
                        <a:pt x="4962" y="3229"/>
                        <a:pt x="4612" y="3842"/>
                        <a:pt x="3765" y="4075"/>
                      </a:cubicBezTo>
                      <a:cubicBezTo>
                        <a:pt x="3460" y="4204"/>
                        <a:pt x="3159" y="4263"/>
                        <a:pt x="2873" y="4263"/>
                      </a:cubicBezTo>
                      <a:cubicBezTo>
                        <a:pt x="1792" y="4263"/>
                        <a:pt x="915" y="3420"/>
                        <a:pt x="730" y="2266"/>
                      </a:cubicBezTo>
                      <a:cubicBezTo>
                        <a:pt x="730" y="2266"/>
                        <a:pt x="730" y="2149"/>
                        <a:pt x="584" y="2149"/>
                      </a:cubicBezTo>
                      <a:cubicBezTo>
                        <a:pt x="1693" y="1653"/>
                        <a:pt x="2656" y="1157"/>
                        <a:pt x="3649" y="690"/>
                      </a:cubicBezTo>
                      <a:close/>
                      <a:moveTo>
                        <a:pt x="3794" y="0"/>
                      </a:moveTo>
                      <a:cubicBezTo>
                        <a:pt x="3745" y="0"/>
                        <a:pt x="3697" y="29"/>
                        <a:pt x="3649" y="77"/>
                      </a:cubicBezTo>
                      <a:cubicBezTo>
                        <a:pt x="2540" y="573"/>
                        <a:pt x="1314" y="1157"/>
                        <a:pt x="234" y="1770"/>
                      </a:cubicBezTo>
                      <a:cubicBezTo>
                        <a:pt x="1" y="1887"/>
                        <a:pt x="117" y="2266"/>
                        <a:pt x="351" y="2266"/>
                      </a:cubicBezTo>
                      <a:cubicBezTo>
                        <a:pt x="549" y="3701"/>
                        <a:pt x="1732" y="4800"/>
                        <a:pt x="3047" y="4800"/>
                      </a:cubicBezTo>
                      <a:cubicBezTo>
                        <a:pt x="3284" y="4800"/>
                        <a:pt x="3525" y="4764"/>
                        <a:pt x="3765" y="4688"/>
                      </a:cubicBezTo>
                      <a:cubicBezTo>
                        <a:pt x="4495" y="4455"/>
                        <a:pt x="5225" y="3842"/>
                        <a:pt x="5458" y="3229"/>
                      </a:cubicBezTo>
                      <a:cubicBezTo>
                        <a:pt x="5458" y="2879"/>
                        <a:pt x="5341" y="2616"/>
                        <a:pt x="5108" y="2266"/>
                      </a:cubicBezTo>
                      <a:cubicBezTo>
                        <a:pt x="4729" y="1536"/>
                        <a:pt x="4378" y="807"/>
                        <a:pt x="3999" y="194"/>
                      </a:cubicBezTo>
                      <a:cubicBezTo>
                        <a:pt x="3931" y="57"/>
                        <a:pt x="3862" y="0"/>
                        <a:pt x="3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6" name="Google Shape;693;p23"/>
                <p:cNvSpPr/>
                <p:nvPr/>
              </p:nvSpPr>
              <p:spPr>
                <a:xfrm rot="5400000">
                  <a:off x="682899" y="2462689"/>
                  <a:ext cx="135512" cy="109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577" extrusionOk="0">
                      <a:moveTo>
                        <a:pt x="964" y="1"/>
                      </a:moveTo>
                      <a:cubicBezTo>
                        <a:pt x="1" y="1"/>
                        <a:pt x="1" y="1577"/>
                        <a:pt x="964" y="1577"/>
                      </a:cubicBezTo>
                      <a:cubicBezTo>
                        <a:pt x="1956" y="1577"/>
                        <a:pt x="1956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0" name="Google Shape;694;p23"/>
              <p:cNvSpPr/>
              <p:nvPr/>
            </p:nvSpPr>
            <p:spPr>
              <a:xfrm rot="4917816">
                <a:off x="5312395" y="468657"/>
                <a:ext cx="896401" cy="1090490"/>
              </a:xfrm>
              <a:custGeom>
                <a:avLst/>
                <a:gdLst/>
                <a:ahLst/>
                <a:cxnLst/>
                <a:rect l="l" t="t" r="r" b="b"/>
                <a:pathLst>
                  <a:path w="19467" h="23682" extrusionOk="0">
                    <a:moveTo>
                      <a:pt x="9934" y="1"/>
                    </a:moveTo>
                    <a:cubicBezTo>
                      <a:pt x="9789" y="1"/>
                      <a:pt x="9639" y="10"/>
                      <a:pt x="9486" y="27"/>
                    </a:cubicBezTo>
                    <a:cubicBezTo>
                      <a:pt x="5983" y="524"/>
                      <a:pt x="4991" y="5748"/>
                      <a:pt x="3911" y="8549"/>
                    </a:cubicBezTo>
                    <a:cubicBezTo>
                      <a:pt x="2802" y="11701"/>
                      <a:pt x="1606" y="15116"/>
                      <a:pt x="1226" y="18531"/>
                    </a:cubicBezTo>
                    <a:cubicBezTo>
                      <a:pt x="0" y="20836"/>
                      <a:pt x="1956" y="23638"/>
                      <a:pt x="4524" y="23638"/>
                    </a:cubicBezTo>
                    <a:cubicBezTo>
                      <a:pt x="5422" y="23667"/>
                      <a:pt x="6328" y="23682"/>
                      <a:pt x="7237" y="23682"/>
                    </a:cubicBezTo>
                    <a:cubicBezTo>
                      <a:pt x="10019" y="23682"/>
                      <a:pt x="12835" y="23545"/>
                      <a:pt x="15585" y="23259"/>
                    </a:cubicBezTo>
                    <a:cubicBezTo>
                      <a:pt x="17658" y="23025"/>
                      <a:pt x="19467" y="21333"/>
                      <a:pt x="18737" y="19144"/>
                    </a:cubicBezTo>
                    <a:cubicBezTo>
                      <a:pt x="17658" y="15496"/>
                      <a:pt x="16928" y="11701"/>
                      <a:pt x="15585" y="8053"/>
                    </a:cubicBezTo>
                    <a:cubicBezTo>
                      <a:pt x="14631" y="5499"/>
                      <a:pt x="13595" y="1"/>
                      <a:pt x="9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Google Shape;695;p23"/>
              <p:cNvSpPr txBox="1"/>
              <p:nvPr/>
            </p:nvSpPr>
            <p:spPr>
              <a:xfrm>
                <a:off x="5233947" y="830267"/>
                <a:ext cx="967500" cy="4016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492B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bin"/>
                    <a:cs typeface="Calibri" panose="020F0502020204030204" pitchFamily="34" charset="0"/>
                    <a:sym typeface="Cabin"/>
                  </a:rPr>
                  <a:t>10</a:t>
                </a:r>
                <a:endParaRPr kumimoji="0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492BC"/>
                  </a:solidFill>
                  <a:effectLst/>
                  <a:uLnTx/>
                  <a:uFillTx/>
                  <a:latin typeface="Calibri" panose="020F0502020204030204" pitchFamily="34" charset="0"/>
                  <a:ea typeface="Cabin"/>
                  <a:cs typeface="Calibri" panose="020F0502020204030204" pitchFamily="34" charset="0"/>
                  <a:sym typeface="Cabin"/>
                </a:endParaRPr>
              </a:p>
            </p:txBody>
          </p:sp>
          <p:grpSp>
            <p:nvGrpSpPr>
              <p:cNvPr id="472" name="Google Shape;696;p23"/>
              <p:cNvGrpSpPr/>
              <p:nvPr/>
            </p:nvGrpSpPr>
            <p:grpSpPr>
              <a:xfrm flipH="1">
                <a:off x="5923309" y="552271"/>
                <a:ext cx="80483" cy="52382"/>
                <a:chOff x="3129252" y="361925"/>
                <a:chExt cx="408130" cy="265762"/>
              </a:xfrm>
            </p:grpSpPr>
            <p:sp>
              <p:nvSpPr>
                <p:cNvPr id="473" name="Google Shape;697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4" name="Google Shape;698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504" name="Group 503"/>
          <p:cNvGrpSpPr/>
          <p:nvPr/>
        </p:nvGrpSpPr>
        <p:grpSpPr>
          <a:xfrm>
            <a:off x="6284274" y="4845210"/>
            <a:ext cx="2606364" cy="1935630"/>
            <a:chOff x="726291" y="433889"/>
            <a:chExt cx="1809938" cy="1344160"/>
          </a:xfrm>
        </p:grpSpPr>
        <p:grpSp>
          <p:nvGrpSpPr>
            <p:cNvPr id="505" name="Google Shape;241;p23"/>
            <p:cNvGrpSpPr/>
            <p:nvPr/>
          </p:nvGrpSpPr>
          <p:grpSpPr>
            <a:xfrm>
              <a:off x="729669" y="433889"/>
              <a:ext cx="1806560" cy="1342526"/>
              <a:chOff x="729669" y="433889"/>
              <a:chExt cx="1806560" cy="1342526"/>
            </a:xfrm>
          </p:grpSpPr>
          <p:sp>
            <p:nvSpPr>
              <p:cNvPr id="542" name="Google Shape;242;p23"/>
              <p:cNvSpPr/>
              <p:nvPr/>
            </p:nvSpPr>
            <p:spPr>
              <a:xfrm rot="5400000">
                <a:off x="961686" y="201872"/>
                <a:ext cx="1342526" cy="1806560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3" name="Google Shape;243;p23"/>
              <p:cNvSpPr/>
              <p:nvPr/>
            </p:nvSpPr>
            <p:spPr>
              <a:xfrm>
                <a:off x="1251949" y="724152"/>
                <a:ext cx="762000" cy="762000"/>
              </a:xfrm>
              <a:prstGeom prst="ellipse">
                <a:avLst/>
              </a:pr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06" name="Google Shape;661;p23"/>
            <p:cNvGrpSpPr/>
            <p:nvPr/>
          </p:nvGrpSpPr>
          <p:grpSpPr>
            <a:xfrm>
              <a:off x="726291" y="435581"/>
              <a:ext cx="1806666" cy="1342468"/>
              <a:chOff x="4758085" y="491316"/>
              <a:chExt cx="1668359" cy="1239811"/>
            </a:xfrm>
          </p:grpSpPr>
          <p:sp>
            <p:nvSpPr>
              <p:cNvPr id="507" name="Google Shape;662;p23"/>
              <p:cNvSpPr/>
              <p:nvPr/>
            </p:nvSpPr>
            <p:spPr>
              <a:xfrm rot="5400000">
                <a:off x="6295267" y="592459"/>
                <a:ext cx="75889" cy="71621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3884" extrusionOk="0">
                    <a:moveTo>
                      <a:pt x="2043" y="0"/>
                    </a:moveTo>
                    <a:cubicBezTo>
                      <a:pt x="1555" y="0"/>
                      <a:pt x="1072" y="192"/>
                      <a:pt x="730" y="534"/>
                    </a:cubicBezTo>
                    <a:lnTo>
                      <a:pt x="730" y="680"/>
                    </a:lnTo>
                    <a:cubicBezTo>
                      <a:pt x="1" y="1264"/>
                      <a:pt x="1" y="2606"/>
                      <a:pt x="730" y="3219"/>
                    </a:cubicBezTo>
                    <a:lnTo>
                      <a:pt x="730" y="3336"/>
                    </a:lnTo>
                    <a:cubicBezTo>
                      <a:pt x="1121" y="3669"/>
                      <a:pt x="1643" y="3883"/>
                      <a:pt x="2165" y="3883"/>
                    </a:cubicBezTo>
                    <a:cubicBezTo>
                      <a:pt x="2422" y="3883"/>
                      <a:pt x="2678" y="3831"/>
                      <a:pt x="2919" y="3716"/>
                    </a:cubicBezTo>
                    <a:cubicBezTo>
                      <a:pt x="3503" y="3453"/>
                      <a:pt x="4116" y="2723"/>
                      <a:pt x="3999" y="1877"/>
                    </a:cubicBezTo>
                    <a:cubicBezTo>
                      <a:pt x="3999" y="1264"/>
                      <a:pt x="3649" y="680"/>
                      <a:pt x="3036" y="301"/>
                    </a:cubicBezTo>
                    <a:cubicBezTo>
                      <a:pt x="2734" y="96"/>
                      <a:pt x="2387" y="0"/>
                      <a:pt x="2043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8" name="Google Shape;663;p23"/>
              <p:cNvSpPr/>
              <p:nvPr/>
            </p:nvSpPr>
            <p:spPr>
              <a:xfrm rot="5400000">
                <a:off x="6147117" y="553190"/>
                <a:ext cx="35529" cy="29080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77" extrusionOk="0">
                    <a:moveTo>
                      <a:pt x="964" y="0"/>
                    </a:moveTo>
                    <a:cubicBezTo>
                      <a:pt x="1" y="0"/>
                      <a:pt x="1" y="1576"/>
                      <a:pt x="964" y="1576"/>
                    </a:cubicBezTo>
                    <a:cubicBezTo>
                      <a:pt x="1927" y="1576"/>
                      <a:pt x="1927" y="0"/>
                      <a:pt x="964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09" name="Google Shape;664;p23"/>
              <p:cNvGrpSpPr/>
              <p:nvPr/>
            </p:nvGrpSpPr>
            <p:grpSpPr>
              <a:xfrm rot="5400000">
                <a:off x="4972359" y="277042"/>
                <a:ext cx="1239811" cy="1668359"/>
                <a:chOff x="1061800" y="1472288"/>
                <a:chExt cx="1681100" cy="2261875"/>
              </a:xfrm>
            </p:grpSpPr>
            <p:sp>
              <p:nvSpPr>
                <p:cNvPr id="535" name="Google Shape;665;p23"/>
                <p:cNvSpPr/>
                <p:nvPr/>
              </p:nvSpPr>
              <p:spPr>
                <a:xfrm>
                  <a:off x="1061800" y="1472288"/>
                  <a:ext cx="1681100" cy="226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44" h="90475" extrusionOk="0">
                      <a:moveTo>
                        <a:pt x="2452" y="0"/>
                      </a:moveTo>
                      <a:cubicBezTo>
                        <a:pt x="1109" y="0"/>
                        <a:pt x="0" y="1109"/>
                        <a:pt x="0" y="2452"/>
                      </a:cubicBezTo>
                      <a:lnTo>
                        <a:pt x="0" y="88052"/>
                      </a:lnTo>
                      <a:cubicBezTo>
                        <a:pt x="0" y="89395"/>
                        <a:pt x="1109" y="90474"/>
                        <a:pt x="2452" y="90474"/>
                      </a:cubicBezTo>
                      <a:lnTo>
                        <a:pt x="64821" y="90474"/>
                      </a:lnTo>
                      <a:cubicBezTo>
                        <a:pt x="66163" y="90474"/>
                        <a:pt x="67243" y="89395"/>
                        <a:pt x="67243" y="88052"/>
                      </a:cubicBezTo>
                      <a:lnTo>
                        <a:pt x="67243" y="2452"/>
                      </a:lnTo>
                      <a:cubicBezTo>
                        <a:pt x="67243" y="1109"/>
                        <a:pt x="66163" y="0"/>
                        <a:pt x="6482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18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6" name="Google Shape;666;p23"/>
                <p:cNvSpPr/>
                <p:nvPr/>
              </p:nvSpPr>
              <p:spPr>
                <a:xfrm>
                  <a:off x="1238375" y="1837088"/>
                  <a:ext cx="81725" cy="6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" h="2570" extrusionOk="0">
                      <a:moveTo>
                        <a:pt x="1693" y="1"/>
                      </a:moveTo>
                      <a:cubicBezTo>
                        <a:pt x="0" y="1"/>
                        <a:pt x="0" y="2569"/>
                        <a:pt x="1693" y="2569"/>
                      </a:cubicBezTo>
                      <a:cubicBezTo>
                        <a:pt x="3269" y="2569"/>
                        <a:pt x="3269" y="1"/>
                        <a:pt x="169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7" name="Google Shape;667;p23"/>
                <p:cNvSpPr/>
                <p:nvPr/>
              </p:nvSpPr>
              <p:spPr>
                <a:xfrm>
                  <a:off x="2600225" y="2889763"/>
                  <a:ext cx="85025" cy="7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" h="3156" extrusionOk="0">
                      <a:moveTo>
                        <a:pt x="1697" y="1"/>
                      </a:moveTo>
                      <a:cubicBezTo>
                        <a:pt x="847" y="1"/>
                        <a:pt x="0" y="519"/>
                        <a:pt x="132" y="1555"/>
                      </a:cubicBezTo>
                      <a:lnTo>
                        <a:pt x="132" y="1672"/>
                      </a:lnTo>
                      <a:cubicBezTo>
                        <a:pt x="28" y="2654"/>
                        <a:pt x="681" y="3156"/>
                        <a:pt x="1420" y="3156"/>
                      </a:cubicBezTo>
                      <a:cubicBezTo>
                        <a:pt x="1515" y="3156"/>
                        <a:pt x="1611" y="3148"/>
                        <a:pt x="1708" y="3131"/>
                      </a:cubicBezTo>
                      <a:cubicBezTo>
                        <a:pt x="1804" y="3148"/>
                        <a:pt x="1901" y="3156"/>
                        <a:pt x="1996" y="3156"/>
                      </a:cubicBezTo>
                      <a:cubicBezTo>
                        <a:pt x="2734" y="3156"/>
                        <a:pt x="3387" y="2654"/>
                        <a:pt x="3284" y="1672"/>
                      </a:cubicBezTo>
                      <a:lnTo>
                        <a:pt x="3284" y="1555"/>
                      </a:lnTo>
                      <a:cubicBezTo>
                        <a:pt x="3400" y="519"/>
                        <a:pt x="2547" y="1"/>
                        <a:pt x="1697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8" name="Google Shape;668;p23"/>
                <p:cNvSpPr/>
                <p:nvPr/>
              </p:nvSpPr>
              <p:spPr>
                <a:xfrm>
                  <a:off x="2499900" y="3074013"/>
                  <a:ext cx="36500" cy="3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248" extrusionOk="0">
                      <a:moveTo>
                        <a:pt x="477" y="0"/>
                      </a:moveTo>
                      <a:cubicBezTo>
                        <a:pt x="179" y="0"/>
                        <a:pt x="0" y="329"/>
                        <a:pt x="0" y="635"/>
                      </a:cubicBezTo>
                      <a:cubicBezTo>
                        <a:pt x="0" y="868"/>
                        <a:pt x="234" y="1248"/>
                        <a:pt x="613" y="1248"/>
                      </a:cubicBezTo>
                      <a:lnTo>
                        <a:pt x="847" y="1248"/>
                      </a:lnTo>
                      <a:cubicBezTo>
                        <a:pt x="1226" y="1131"/>
                        <a:pt x="1460" y="1014"/>
                        <a:pt x="1460" y="635"/>
                      </a:cubicBezTo>
                      <a:cubicBezTo>
                        <a:pt x="1460" y="285"/>
                        <a:pt x="1226" y="22"/>
                        <a:pt x="847" y="22"/>
                      </a:cubicBezTo>
                      <a:lnTo>
                        <a:pt x="613" y="22"/>
                      </a:lnTo>
                      <a:cubicBezTo>
                        <a:pt x="566" y="7"/>
                        <a:pt x="520" y="0"/>
                        <a:pt x="477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9" name="Google Shape;669;p23"/>
                <p:cNvSpPr/>
                <p:nvPr/>
              </p:nvSpPr>
              <p:spPr>
                <a:xfrm>
                  <a:off x="2624675" y="3305838"/>
                  <a:ext cx="518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577" extrusionOk="0">
                      <a:moveTo>
                        <a:pt x="963" y="1"/>
                      </a:moveTo>
                      <a:cubicBezTo>
                        <a:pt x="0" y="1"/>
                        <a:pt x="0" y="1577"/>
                        <a:pt x="963" y="1577"/>
                      </a:cubicBezTo>
                      <a:cubicBezTo>
                        <a:pt x="2072" y="1577"/>
                        <a:pt x="2072" y="1"/>
                        <a:pt x="96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0" name="Google Shape;670;p23"/>
                <p:cNvSpPr/>
                <p:nvPr/>
              </p:nvSpPr>
              <p:spPr>
                <a:xfrm>
                  <a:off x="2311650" y="3399963"/>
                  <a:ext cx="48175" cy="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595" extrusionOk="0">
                      <a:moveTo>
                        <a:pt x="847" y="1"/>
                      </a:moveTo>
                      <a:cubicBezTo>
                        <a:pt x="468" y="1"/>
                        <a:pt x="1" y="380"/>
                        <a:pt x="1" y="847"/>
                      </a:cubicBezTo>
                      <a:cubicBezTo>
                        <a:pt x="117" y="1226"/>
                        <a:pt x="351" y="1577"/>
                        <a:pt x="847" y="1577"/>
                      </a:cubicBezTo>
                      <a:lnTo>
                        <a:pt x="1081" y="1577"/>
                      </a:lnTo>
                      <a:cubicBezTo>
                        <a:pt x="1133" y="1589"/>
                        <a:pt x="1185" y="1595"/>
                        <a:pt x="1234" y="1595"/>
                      </a:cubicBezTo>
                      <a:cubicBezTo>
                        <a:pt x="1647" y="1595"/>
                        <a:pt x="1927" y="1186"/>
                        <a:pt x="1927" y="847"/>
                      </a:cubicBezTo>
                      <a:cubicBezTo>
                        <a:pt x="1927" y="380"/>
                        <a:pt x="1577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1" name="Google Shape;671;p23"/>
                <p:cNvSpPr/>
                <p:nvPr/>
              </p:nvSpPr>
              <p:spPr>
                <a:xfrm>
                  <a:off x="1165400" y="2737463"/>
                  <a:ext cx="54750" cy="4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1694" extrusionOk="0">
                      <a:moveTo>
                        <a:pt x="1081" y="0"/>
                      </a:moveTo>
                      <a:cubicBezTo>
                        <a:pt x="1" y="0"/>
                        <a:pt x="1" y="1693"/>
                        <a:pt x="1081" y="1693"/>
                      </a:cubicBezTo>
                      <a:cubicBezTo>
                        <a:pt x="2190" y="1693"/>
                        <a:pt x="2190" y="0"/>
                        <a:pt x="108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10" name="Google Shape;672;p23"/>
              <p:cNvSpPr/>
              <p:nvPr/>
            </p:nvSpPr>
            <p:spPr>
              <a:xfrm rot="5400000">
                <a:off x="6348667" y="1102332"/>
                <a:ext cx="47384" cy="36069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956" extrusionOk="0">
                    <a:moveTo>
                      <a:pt x="1227" y="1"/>
                    </a:moveTo>
                    <a:cubicBezTo>
                      <a:pt x="1" y="1"/>
                      <a:pt x="1" y="1956"/>
                      <a:pt x="1227" y="1956"/>
                    </a:cubicBezTo>
                    <a:cubicBezTo>
                      <a:pt x="2569" y="1956"/>
                      <a:pt x="2569" y="1"/>
                      <a:pt x="122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1" name="Google Shape;674;p23"/>
              <p:cNvSpPr/>
              <p:nvPr/>
            </p:nvSpPr>
            <p:spPr>
              <a:xfrm rot="-329463">
                <a:off x="4777659" y="1232215"/>
                <a:ext cx="754062" cy="463875"/>
              </a:xfrm>
              <a:custGeom>
                <a:avLst/>
                <a:gdLst/>
                <a:ahLst/>
                <a:cxnLst/>
                <a:rect l="l" t="t" r="r" b="b"/>
                <a:pathLst>
                  <a:path w="49849" h="30661" extrusionOk="0">
                    <a:moveTo>
                      <a:pt x="12725" y="0"/>
                    </a:moveTo>
                    <a:cubicBezTo>
                      <a:pt x="11040" y="0"/>
                      <a:pt x="9311" y="548"/>
                      <a:pt x="7793" y="1452"/>
                    </a:cubicBezTo>
                    <a:cubicBezTo>
                      <a:pt x="4612" y="3408"/>
                      <a:pt x="2686" y="6210"/>
                      <a:pt x="847" y="9362"/>
                    </a:cubicBezTo>
                    <a:cubicBezTo>
                      <a:pt x="117" y="10587"/>
                      <a:pt x="730" y="11901"/>
                      <a:pt x="1693" y="12397"/>
                    </a:cubicBezTo>
                    <a:cubicBezTo>
                      <a:pt x="730" y="14965"/>
                      <a:pt x="234" y="17738"/>
                      <a:pt x="117" y="19927"/>
                    </a:cubicBezTo>
                    <a:cubicBezTo>
                      <a:pt x="1" y="23225"/>
                      <a:pt x="730" y="26873"/>
                      <a:pt x="4145" y="28099"/>
                    </a:cubicBezTo>
                    <a:cubicBezTo>
                      <a:pt x="7297" y="29178"/>
                      <a:pt x="11675" y="28945"/>
                      <a:pt x="15089" y="29062"/>
                    </a:cubicBezTo>
                    <a:cubicBezTo>
                      <a:pt x="22006" y="29558"/>
                      <a:pt x="29069" y="30025"/>
                      <a:pt x="35986" y="30404"/>
                    </a:cubicBezTo>
                    <a:cubicBezTo>
                      <a:pt x="37380" y="30516"/>
                      <a:pt x="38861" y="30661"/>
                      <a:pt x="40332" y="30661"/>
                    </a:cubicBezTo>
                    <a:cubicBezTo>
                      <a:pt x="41942" y="30661"/>
                      <a:pt x="43541" y="30487"/>
                      <a:pt x="45004" y="29908"/>
                    </a:cubicBezTo>
                    <a:cubicBezTo>
                      <a:pt x="47923" y="28828"/>
                      <a:pt x="49849" y="26143"/>
                      <a:pt x="49732" y="22991"/>
                    </a:cubicBezTo>
                    <a:cubicBezTo>
                      <a:pt x="49615" y="20073"/>
                      <a:pt x="47543" y="18000"/>
                      <a:pt x="44742" y="17504"/>
                    </a:cubicBezTo>
                    <a:cubicBezTo>
                      <a:pt x="44226" y="17422"/>
                      <a:pt x="43593" y="17339"/>
                      <a:pt x="42967" y="17339"/>
                    </a:cubicBezTo>
                    <a:cubicBezTo>
                      <a:pt x="42708" y="17339"/>
                      <a:pt x="42450" y="17353"/>
                      <a:pt x="42202" y="17388"/>
                    </a:cubicBezTo>
                    <a:cubicBezTo>
                      <a:pt x="42086" y="17504"/>
                      <a:pt x="41969" y="17504"/>
                      <a:pt x="41823" y="17504"/>
                    </a:cubicBezTo>
                    <a:cubicBezTo>
                      <a:pt x="41356" y="16541"/>
                      <a:pt x="41356" y="15315"/>
                      <a:pt x="40977" y="14236"/>
                    </a:cubicBezTo>
                    <a:cubicBezTo>
                      <a:pt x="40080" y="11164"/>
                      <a:pt x="37386" y="9688"/>
                      <a:pt x="34262" y="9688"/>
                    </a:cubicBezTo>
                    <a:cubicBezTo>
                      <a:pt x="34031" y="9688"/>
                      <a:pt x="33798" y="9696"/>
                      <a:pt x="33564" y="9712"/>
                    </a:cubicBezTo>
                    <a:cubicBezTo>
                      <a:pt x="30528" y="9975"/>
                      <a:pt x="27960" y="11434"/>
                      <a:pt x="25187" y="12397"/>
                    </a:cubicBezTo>
                    <a:cubicBezTo>
                      <a:pt x="24497" y="12661"/>
                      <a:pt x="23468" y="13024"/>
                      <a:pt x="22582" y="13024"/>
                    </a:cubicBezTo>
                    <a:cubicBezTo>
                      <a:pt x="22193" y="13024"/>
                      <a:pt x="21833" y="12954"/>
                      <a:pt x="21539" y="12776"/>
                    </a:cubicBezTo>
                    <a:cubicBezTo>
                      <a:pt x="20664" y="12280"/>
                      <a:pt x="20664" y="10704"/>
                      <a:pt x="20547" y="9858"/>
                    </a:cubicBezTo>
                    <a:cubicBezTo>
                      <a:pt x="20080" y="6939"/>
                      <a:pt x="19701" y="4021"/>
                      <a:pt x="17395" y="1832"/>
                    </a:cubicBezTo>
                    <a:cubicBezTo>
                      <a:pt x="16053" y="548"/>
                      <a:pt x="14411" y="0"/>
                      <a:pt x="12725" y="0"/>
                    </a:cubicBezTo>
                    <a:close/>
                  </a:path>
                </a:pathLst>
              </a:cu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12" name="Google Shape;675;p23"/>
              <p:cNvGrpSpPr/>
              <p:nvPr/>
            </p:nvGrpSpPr>
            <p:grpSpPr>
              <a:xfrm>
                <a:off x="4793932" y="552271"/>
                <a:ext cx="1599965" cy="127297"/>
                <a:chOff x="577993" y="361925"/>
                <a:chExt cx="8113413" cy="645849"/>
              </a:xfrm>
            </p:grpSpPr>
            <p:sp>
              <p:nvSpPr>
                <p:cNvPr id="527" name="Google Shape;676;p23"/>
                <p:cNvSpPr/>
                <p:nvPr/>
              </p:nvSpPr>
              <p:spPr>
                <a:xfrm rot="5400000">
                  <a:off x="627295" y="537738"/>
                  <a:ext cx="337569" cy="20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2949" extrusionOk="0">
                      <a:moveTo>
                        <a:pt x="2540" y="0"/>
                      </a:moveTo>
                      <a:cubicBezTo>
                        <a:pt x="1226" y="0"/>
                        <a:pt x="117" y="1110"/>
                        <a:pt x="1" y="2423"/>
                      </a:cubicBezTo>
                      <a:cubicBezTo>
                        <a:pt x="1" y="2554"/>
                        <a:pt x="88" y="2620"/>
                        <a:pt x="176" y="2620"/>
                      </a:cubicBezTo>
                      <a:cubicBezTo>
                        <a:pt x="263" y="2620"/>
                        <a:pt x="351" y="2554"/>
                        <a:pt x="351" y="2423"/>
                      </a:cubicBezTo>
                      <a:cubicBezTo>
                        <a:pt x="489" y="1513"/>
                        <a:pt x="1251" y="604"/>
                        <a:pt x="2245" y="604"/>
                      </a:cubicBezTo>
                      <a:cubicBezTo>
                        <a:pt x="2304" y="604"/>
                        <a:pt x="2363" y="607"/>
                        <a:pt x="2423" y="613"/>
                      </a:cubicBezTo>
                      <a:cubicBezTo>
                        <a:pt x="3532" y="730"/>
                        <a:pt x="4262" y="1693"/>
                        <a:pt x="4262" y="2686"/>
                      </a:cubicBezTo>
                      <a:cubicBezTo>
                        <a:pt x="4262" y="2861"/>
                        <a:pt x="4415" y="2948"/>
                        <a:pt x="4568" y="2948"/>
                      </a:cubicBezTo>
                      <a:cubicBezTo>
                        <a:pt x="4721" y="2948"/>
                        <a:pt x="4875" y="2861"/>
                        <a:pt x="4875" y="2686"/>
                      </a:cubicBezTo>
                      <a:cubicBezTo>
                        <a:pt x="4875" y="1343"/>
                        <a:pt x="3882" y="117"/>
                        <a:pt x="2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8" name="Google Shape;677;p23"/>
                <p:cNvSpPr/>
                <p:nvPr/>
              </p:nvSpPr>
              <p:spPr>
                <a:xfrm rot="5400000">
                  <a:off x="477137" y="723489"/>
                  <a:ext cx="385141" cy="183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" h="2649" extrusionOk="0">
                      <a:moveTo>
                        <a:pt x="5217" y="1"/>
                      </a:moveTo>
                      <a:cubicBezTo>
                        <a:pt x="5140" y="1"/>
                        <a:pt x="5060" y="29"/>
                        <a:pt x="4991" y="98"/>
                      </a:cubicBezTo>
                      <a:cubicBezTo>
                        <a:pt x="4495" y="944"/>
                        <a:pt x="3882" y="1790"/>
                        <a:pt x="2802" y="2170"/>
                      </a:cubicBezTo>
                      <a:cubicBezTo>
                        <a:pt x="2664" y="2199"/>
                        <a:pt x="2521" y="2213"/>
                        <a:pt x="2379" y="2213"/>
                      </a:cubicBezTo>
                      <a:cubicBezTo>
                        <a:pt x="1379" y="2213"/>
                        <a:pt x="351" y="1520"/>
                        <a:pt x="351" y="448"/>
                      </a:cubicBezTo>
                      <a:cubicBezTo>
                        <a:pt x="424" y="331"/>
                        <a:pt x="365" y="273"/>
                        <a:pt x="289" y="273"/>
                      </a:cubicBezTo>
                      <a:cubicBezTo>
                        <a:pt x="212" y="273"/>
                        <a:pt x="117" y="331"/>
                        <a:pt x="117" y="448"/>
                      </a:cubicBezTo>
                      <a:cubicBezTo>
                        <a:pt x="0" y="1557"/>
                        <a:pt x="964" y="2520"/>
                        <a:pt x="2073" y="2637"/>
                      </a:cubicBezTo>
                      <a:cubicBezTo>
                        <a:pt x="2152" y="2645"/>
                        <a:pt x="2231" y="2649"/>
                        <a:pt x="2310" y="2649"/>
                      </a:cubicBezTo>
                      <a:cubicBezTo>
                        <a:pt x="3661" y="2649"/>
                        <a:pt x="4768" y="1490"/>
                        <a:pt x="5458" y="331"/>
                      </a:cubicBezTo>
                      <a:cubicBezTo>
                        <a:pt x="5561" y="166"/>
                        <a:pt x="5402" y="1"/>
                        <a:pt x="521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9" name="Google Shape;678;p23"/>
                <p:cNvSpPr/>
                <p:nvPr/>
              </p:nvSpPr>
              <p:spPr>
                <a:xfrm rot="5400000">
                  <a:off x="8452683" y="434528"/>
                  <a:ext cx="308209" cy="16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" h="2444" extrusionOk="0">
                      <a:moveTo>
                        <a:pt x="4256" y="1"/>
                      </a:moveTo>
                      <a:cubicBezTo>
                        <a:pt x="4193" y="1"/>
                        <a:pt x="4126" y="41"/>
                        <a:pt x="4071" y="141"/>
                      </a:cubicBezTo>
                      <a:cubicBezTo>
                        <a:pt x="3720" y="987"/>
                        <a:pt x="3487" y="1600"/>
                        <a:pt x="2611" y="1833"/>
                      </a:cubicBezTo>
                      <a:cubicBezTo>
                        <a:pt x="2271" y="2010"/>
                        <a:pt x="1905" y="2105"/>
                        <a:pt x="1538" y="2105"/>
                      </a:cubicBezTo>
                      <a:cubicBezTo>
                        <a:pt x="1118" y="2105"/>
                        <a:pt x="695" y="1981"/>
                        <a:pt x="306" y="1717"/>
                      </a:cubicBezTo>
                      <a:cubicBezTo>
                        <a:pt x="284" y="1694"/>
                        <a:pt x="257" y="1685"/>
                        <a:pt x="230" y="1685"/>
                      </a:cubicBezTo>
                      <a:cubicBezTo>
                        <a:pt x="117" y="1685"/>
                        <a:pt x="0" y="1856"/>
                        <a:pt x="189" y="1950"/>
                      </a:cubicBezTo>
                      <a:cubicBezTo>
                        <a:pt x="597" y="2287"/>
                        <a:pt x="1149" y="2443"/>
                        <a:pt x="1721" y="2443"/>
                      </a:cubicBezTo>
                      <a:cubicBezTo>
                        <a:pt x="3034" y="2443"/>
                        <a:pt x="4450" y="1619"/>
                        <a:pt x="4450" y="257"/>
                      </a:cubicBezTo>
                      <a:cubicBezTo>
                        <a:pt x="4450" y="112"/>
                        <a:pt x="4360" y="1"/>
                        <a:pt x="42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0" name="Google Shape;679;p23"/>
                <p:cNvSpPr/>
                <p:nvPr/>
              </p:nvSpPr>
              <p:spPr>
                <a:xfrm rot="5400000">
                  <a:off x="8331158" y="520946"/>
                  <a:ext cx="308002" cy="192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8" h="2779" extrusionOk="0">
                      <a:moveTo>
                        <a:pt x="4152" y="0"/>
                      </a:moveTo>
                      <a:cubicBezTo>
                        <a:pt x="4069" y="0"/>
                        <a:pt x="3996" y="38"/>
                        <a:pt x="3996" y="128"/>
                      </a:cubicBezTo>
                      <a:cubicBezTo>
                        <a:pt x="3707" y="1525"/>
                        <a:pt x="2405" y="2444"/>
                        <a:pt x="1072" y="2444"/>
                      </a:cubicBezTo>
                      <a:cubicBezTo>
                        <a:pt x="790" y="2444"/>
                        <a:pt x="507" y="2403"/>
                        <a:pt x="231" y="2316"/>
                      </a:cubicBezTo>
                      <a:cubicBezTo>
                        <a:pt x="198" y="2300"/>
                        <a:pt x="169" y="2293"/>
                        <a:pt x="145" y="2293"/>
                      </a:cubicBezTo>
                      <a:cubicBezTo>
                        <a:pt x="0" y="2293"/>
                        <a:pt x="15" y="2550"/>
                        <a:pt x="115" y="2550"/>
                      </a:cubicBezTo>
                      <a:cubicBezTo>
                        <a:pt x="501" y="2706"/>
                        <a:pt x="904" y="2779"/>
                        <a:pt x="1302" y="2779"/>
                      </a:cubicBezTo>
                      <a:cubicBezTo>
                        <a:pt x="2770" y="2779"/>
                        <a:pt x="4169" y="1783"/>
                        <a:pt x="4376" y="244"/>
                      </a:cubicBezTo>
                      <a:cubicBezTo>
                        <a:pt x="4448" y="100"/>
                        <a:pt x="4286" y="0"/>
                        <a:pt x="41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1" name="Google Shape;680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Google Shape;681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3" name="Google Shape;682;p23"/>
                <p:cNvSpPr/>
                <p:nvPr/>
              </p:nvSpPr>
              <p:spPr>
                <a:xfrm rot="5400000">
                  <a:off x="4598187" y="383633"/>
                  <a:ext cx="269086" cy="293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6" h="4245" extrusionOk="0">
                      <a:moveTo>
                        <a:pt x="1580" y="614"/>
                      </a:moveTo>
                      <a:cubicBezTo>
                        <a:pt x="2047" y="964"/>
                        <a:pt x="2543" y="1226"/>
                        <a:pt x="2893" y="1577"/>
                      </a:cubicBezTo>
                      <a:cubicBezTo>
                        <a:pt x="3623" y="2190"/>
                        <a:pt x="3389" y="2306"/>
                        <a:pt x="2776" y="2802"/>
                      </a:cubicBezTo>
                      <a:cubicBezTo>
                        <a:pt x="2660" y="3036"/>
                        <a:pt x="2426" y="3269"/>
                        <a:pt x="2309" y="3532"/>
                      </a:cubicBezTo>
                      <a:cubicBezTo>
                        <a:pt x="1813" y="3153"/>
                        <a:pt x="1317" y="2686"/>
                        <a:pt x="850" y="2306"/>
                      </a:cubicBezTo>
                      <a:lnTo>
                        <a:pt x="850" y="2190"/>
                      </a:lnTo>
                      <a:cubicBezTo>
                        <a:pt x="1084" y="1693"/>
                        <a:pt x="1317" y="1226"/>
                        <a:pt x="1580" y="614"/>
                      </a:cubicBezTo>
                      <a:close/>
                      <a:moveTo>
                        <a:pt x="1580" y="1"/>
                      </a:moveTo>
                      <a:cubicBezTo>
                        <a:pt x="1580" y="1"/>
                        <a:pt x="1317" y="1"/>
                        <a:pt x="1317" y="117"/>
                      </a:cubicBezTo>
                      <a:cubicBezTo>
                        <a:pt x="967" y="730"/>
                        <a:pt x="704" y="1343"/>
                        <a:pt x="471" y="1956"/>
                      </a:cubicBezTo>
                      <a:cubicBezTo>
                        <a:pt x="354" y="1956"/>
                        <a:pt x="354" y="1956"/>
                        <a:pt x="354" y="1810"/>
                      </a:cubicBezTo>
                      <a:cubicBezTo>
                        <a:pt x="334" y="1790"/>
                        <a:pt x="309" y="1781"/>
                        <a:pt x="282" y="1781"/>
                      </a:cubicBezTo>
                      <a:cubicBezTo>
                        <a:pt x="158" y="1781"/>
                        <a:pt x="0" y="1977"/>
                        <a:pt x="120" y="2073"/>
                      </a:cubicBezTo>
                      <a:cubicBezTo>
                        <a:pt x="850" y="2802"/>
                        <a:pt x="1580" y="3415"/>
                        <a:pt x="2309" y="4145"/>
                      </a:cubicBezTo>
                      <a:cubicBezTo>
                        <a:pt x="2345" y="4216"/>
                        <a:pt x="2402" y="4244"/>
                        <a:pt x="2462" y="4244"/>
                      </a:cubicBezTo>
                      <a:cubicBezTo>
                        <a:pt x="2596" y="4244"/>
                        <a:pt x="2741" y="4100"/>
                        <a:pt x="2660" y="3999"/>
                      </a:cubicBezTo>
                      <a:cubicBezTo>
                        <a:pt x="2543" y="3269"/>
                        <a:pt x="3885" y="2919"/>
                        <a:pt x="3885" y="2190"/>
                      </a:cubicBezTo>
                      <a:cubicBezTo>
                        <a:pt x="3885" y="1810"/>
                        <a:pt x="3623" y="1577"/>
                        <a:pt x="3389" y="1343"/>
                      </a:cubicBezTo>
                      <a:cubicBezTo>
                        <a:pt x="2776" y="847"/>
                        <a:pt x="2163" y="497"/>
                        <a:pt x="158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4" name="Google Shape;683;p23"/>
                <p:cNvSpPr/>
                <p:nvPr/>
              </p:nvSpPr>
              <p:spPr>
                <a:xfrm rot="5400000">
                  <a:off x="1832814" y="453848"/>
                  <a:ext cx="260777" cy="194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803" extrusionOk="0">
                      <a:moveTo>
                        <a:pt x="1956" y="1"/>
                      </a:moveTo>
                      <a:cubicBezTo>
                        <a:pt x="1" y="1"/>
                        <a:pt x="1" y="2803"/>
                        <a:pt x="1956" y="2803"/>
                      </a:cubicBezTo>
                      <a:cubicBezTo>
                        <a:pt x="3766" y="2803"/>
                        <a:pt x="3766" y="1"/>
                        <a:pt x="19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13" name="Google Shape;684;p23"/>
              <p:cNvGrpSpPr/>
              <p:nvPr/>
            </p:nvGrpSpPr>
            <p:grpSpPr>
              <a:xfrm rot="10800000" flipH="1">
                <a:off x="4808467" y="1510551"/>
                <a:ext cx="1405845" cy="144058"/>
                <a:chOff x="534139" y="3973345"/>
                <a:chExt cx="7652940" cy="784202"/>
              </a:xfrm>
            </p:grpSpPr>
            <p:sp>
              <p:nvSpPr>
                <p:cNvPr id="522" name="Google Shape;685;p23"/>
                <p:cNvSpPr/>
                <p:nvPr/>
              </p:nvSpPr>
              <p:spPr>
                <a:xfrm rot="5400000">
                  <a:off x="1160342" y="4037538"/>
                  <a:ext cx="337569" cy="110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15921" extrusionOk="0">
                      <a:moveTo>
                        <a:pt x="2549" y="0"/>
                      </a:moveTo>
                      <a:cubicBezTo>
                        <a:pt x="2291" y="0"/>
                        <a:pt x="2127" y="286"/>
                        <a:pt x="2306" y="555"/>
                      </a:cubicBezTo>
                      <a:cubicBezTo>
                        <a:pt x="2686" y="1051"/>
                        <a:pt x="3882" y="2014"/>
                        <a:pt x="3765" y="2627"/>
                      </a:cubicBezTo>
                      <a:cubicBezTo>
                        <a:pt x="3532" y="3123"/>
                        <a:pt x="1839" y="3619"/>
                        <a:pt x="1226" y="3736"/>
                      </a:cubicBezTo>
                      <a:cubicBezTo>
                        <a:pt x="1110" y="3853"/>
                        <a:pt x="964" y="4086"/>
                        <a:pt x="1110" y="4349"/>
                      </a:cubicBezTo>
                      <a:cubicBezTo>
                        <a:pt x="1576" y="4699"/>
                        <a:pt x="3532" y="6042"/>
                        <a:pt x="3649" y="6655"/>
                      </a:cubicBezTo>
                      <a:cubicBezTo>
                        <a:pt x="3765" y="7618"/>
                        <a:pt x="2306" y="7851"/>
                        <a:pt x="1343" y="8231"/>
                      </a:cubicBezTo>
                      <a:cubicBezTo>
                        <a:pt x="1110" y="8231"/>
                        <a:pt x="1110" y="8581"/>
                        <a:pt x="1226" y="8727"/>
                      </a:cubicBezTo>
                      <a:cubicBezTo>
                        <a:pt x="1693" y="9194"/>
                        <a:pt x="3415" y="10916"/>
                        <a:pt x="3298" y="11499"/>
                      </a:cubicBezTo>
                      <a:cubicBezTo>
                        <a:pt x="3298" y="11996"/>
                        <a:pt x="730" y="12375"/>
                        <a:pt x="234" y="12608"/>
                      </a:cubicBezTo>
                      <a:cubicBezTo>
                        <a:pt x="0" y="12608"/>
                        <a:pt x="0" y="12842"/>
                        <a:pt x="117" y="12959"/>
                      </a:cubicBezTo>
                      <a:cubicBezTo>
                        <a:pt x="847" y="13951"/>
                        <a:pt x="1576" y="14914"/>
                        <a:pt x="2423" y="15877"/>
                      </a:cubicBezTo>
                      <a:cubicBezTo>
                        <a:pt x="2453" y="15908"/>
                        <a:pt x="2487" y="15920"/>
                        <a:pt x="2521" y="15920"/>
                      </a:cubicBezTo>
                      <a:cubicBezTo>
                        <a:pt x="2651" y="15920"/>
                        <a:pt x="2778" y="15736"/>
                        <a:pt x="2686" y="15644"/>
                      </a:cubicBezTo>
                      <a:cubicBezTo>
                        <a:pt x="2306" y="15031"/>
                        <a:pt x="847" y="13572"/>
                        <a:pt x="1226" y="12842"/>
                      </a:cubicBezTo>
                      <a:cubicBezTo>
                        <a:pt x="1343" y="12492"/>
                        <a:pt x="3765" y="12112"/>
                        <a:pt x="4262" y="11996"/>
                      </a:cubicBezTo>
                      <a:cubicBezTo>
                        <a:pt x="4378" y="11996"/>
                        <a:pt x="4495" y="11762"/>
                        <a:pt x="4378" y="11499"/>
                      </a:cubicBezTo>
                      <a:cubicBezTo>
                        <a:pt x="3882" y="11032"/>
                        <a:pt x="1956" y="9311"/>
                        <a:pt x="2189" y="8581"/>
                      </a:cubicBezTo>
                      <a:cubicBezTo>
                        <a:pt x="2189" y="8347"/>
                        <a:pt x="4378" y="7384"/>
                        <a:pt x="4612" y="7268"/>
                      </a:cubicBezTo>
                      <a:cubicBezTo>
                        <a:pt x="4758" y="7122"/>
                        <a:pt x="4874" y="6888"/>
                        <a:pt x="4758" y="6771"/>
                      </a:cubicBezTo>
                      <a:cubicBezTo>
                        <a:pt x="4378" y="6392"/>
                        <a:pt x="2189" y="4816"/>
                        <a:pt x="2189" y="4466"/>
                      </a:cubicBezTo>
                      <a:cubicBezTo>
                        <a:pt x="2306" y="3736"/>
                        <a:pt x="3882" y="3357"/>
                        <a:pt x="4612" y="3123"/>
                      </a:cubicBezTo>
                      <a:cubicBezTo>
                        <a:pt x="4874" y="3007"/>
                        <a:pt x="4874" y="2744"/>
                        <a:pt x="4758" y="2627"/>
                      </a:cubicBezTo>
                      <a:cubicBezTo>
                        <a:pt x="4145" y="1781"/>
                        <a:pt x="3415" y="934"/>
                        <a:pt x="2802" y="88"/>
                      </a:cubicBezTo>
                      <a:cubicBezTo>
                        <a:pt x="2714" y="27"/>
                        <a:pt x="2627" y="0"/>
                        <a:pt x="25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3" name="Google Shape;687;p23"/>
                <p:cNvSpPr/>
                <p:nvPr/>
              </p:nvSpPr>
              <p:spPr>
                <a:xfrm rot="5400000">
                  <a:off x="7894692" y="4372164"/>
                  <a:ext cx="301631" cy="28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" h="4089" extrusionOk="0">
                      <a:moveTo>
                        <a:pt x="2096" y="557"/>
                      </a:moveTo>
                      <a:cubicBezTo>
                        <a:pt x="2163" y="557"/>
                        <a:pt x="2226" y="569"/>
                        <a:pt x="2284" y="597"/>
                      </a:cubicBezTo>
                      <a:cubicBezTo>
                        <a:pt x="2517" y="859"/>
                        <a:pt x="2780" y="1326"/>
                        <a:pt x="3013" y="1589"/>
                      </a:cubicBezTo>
                      <a:cubicBezTo>
                        <a:pt x="3247" y="1822"/>
                        <a:pt x="3510" y="2056"/>
                        <a:pt x="3626" y="2319"/>
                      </a:cubicBezTo>
                      <a:cubicBezTo>
                        <a:pt x="3247" y="2669"/>
                        <a:pt x="2780" y="2931"/>
                        <a:pt x="2284" y="3282"/>
                      </a:cubicBezTo>
                      <a:cubicBezTo>
                        <a:pt x="1788" y="2786"/>
                        <a:pt x="1204" y="2202"/>
                        <a:pt x="591" y="1706"/>
                      </a:cubicBezTo>
                      <a:lnTo>
                        <a:pt x="474" y="1706"/>
                      </a:lnTo>
                      <a:cubicBezTo>
                        <a:pt x="886" y="1268"/>
                        <a:pt x="1594" y="557"/>
                        <a:pt x="2096" y="557"/>
                      </a:cubicBezTo>
                      <a:close/>
                      <a:moveTo>
                        <a:pt x="2043" y="1"/>
                      </a:moveTo>
                      <a:cubicBezTo>
                        <a:pt x="1332" y="1"/>
                        <a:pt x="453" y="1120"/>
                        <a:pt x="95" y="1589"/>
                      </a:cubicBezTo>
                      <a:cubicBezTo>
                        <a:pt x="0" y="1683"/>
                        <a:pt x="59" y="1854"/>
                        <a:pt x="208" y="1854"/>
                      </a:cubicBezTo>
                      <a:cubicBezTo>
                        <a:pt x="243" y="1854"/>
                        <a:pt x="284" y="1845"/>
                        <a:pt x="328" y="1822"/>
                      </a:cubicBezTo>
                      <a:lnTo>
                        <a:pt x="328" y="1939"/>
                      </a:lnTo>
                      <a:cubicBezTo>
                        <a:pt x="941" y="2669"/>
                        <a:pt x="1671" y="3398"/>
                        <a:pt x="2284" y="4011"/>
                      </a:cubicBezTo>
                      <a:cubicBezTo>
                        <a:pt x="2338" y="4066"/>
                        <a:pt x="2400" y="4088"/>
                        <a:pt x="2461" y="4088"/>
                      </a:cubicBezTo>
                      <a:cubicBezTo>
                        <a:pt x="2660" y="4088"/>
                        <a:pt x="2842" y="3840"/>
                        <a:pt x="2663" y="3661"/>
                      </a:cubicBezTo>
                      <a:cubicBezTo>
                        <a:pt x="3130" y="3398"/>
                        <a:pt x="3626" y="2931"/>
                        <a:pt x="4239" y="2552"/>
                      </a:cubicBezTo>
                      <a:cubicBezTo>
                        <a:pt x="4356" y="2552"/>
                        <a:pt x="4356" y="2319"/>
                        <a:pt x="4239" y="2202"/>
                      </a:cubicBezTo>
                      <a:cubicBezTo>
                        <a:pt x="3860" y="1706"/>
                        <a:pt x="3393" y="1210"/>
                        <a:pt x="3013" y="743"/>
                      </a:cubicBezTo>
                      <a:cubicBezTo>
                        <a:pt x="2780" y="480"/>
                        <a:pt x="2517" y="13"/>
                        <a:pt x="2167" y="13"/>
                      </a:cubicBezTo>
                      <a:cubicBezTo>
                        <a:pt x="2126" y="5"/>
                        <a:pt x="2085" y="1"/>
                        <a:pt x="204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4" name="Google Shape;688;p23"/>
                <p:cNvSpPr/>
                <p:nvPr/>
              </p:nvSpPr>
              <p:spPr>
                <a:xfrm rot="5400000">
                  <a:off x="4255817" y="4478594"/>
                  <a:ext cx="226431" cy="17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2569" extrusionOk="0">
                      <a:moveTo>
                        <a:pt x="1693" y="0"/>
                      </a:moveTo>
                      <a:cubicBezTo>
                        <a:pt x="1" y="0"/>
                        <a:pt x="1" y="2569"/>
                        <a:pt x="1693" y="2569"/>
                      </a:cubicBezTo>
                      <a:cubicBezTo>
                        <a:pt x="3269" y="2569"/>
                        <a:pt x="3269" y="0"/>
                        <a:pt x="16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5" name="Google Shape;689;p23"/>
                <p:cNvSpPr/>
                <p:nvPr/>
              </p:nvSpPr>
              <p:spPr>
                <a:xfrm rot="5400000">
                  <a:off x="3287808" y="4613934"/>
                  <a:ext cx="133435" cy="10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461" extrusionOk="0">
                      <a:moveTo>
                        <a:pt x="964" y="1"/>
                      </a:moveTo>
                      <a:cubicBezTo>
                        <a:pt x="1" y="1"/>
                        <a:pt x="1" y="1460"/>
                        <a:pt x="964" y="1460"/>
                      </a:cubicBezTo>
                      <a:cubicBezTo>
                        <a:pt x="1927" y="1460"/>
                        <a:pt x="1927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6" name="Google Shape;690;p23"/>
                <p:cNvSpPr/>
                <p:nvPr/>
              </p:nvSpPr>
              <p:spPr>
                <a:xfrm rot="5400000">
                  <a:off x="504813" y="4002671"/>
                  <a:ext cx="260777" cy="202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919" extrusionOk="0">
                      <a:moveTo>
                        <a:pt x="1839" y="0"/>
                      </a:moveTo>
                      <a:cubicBezTo>
                        <a:pt x="1" y="0"/>
                        <a:pt x="1" y="2919"/>
                        <a:pt x="1839" y="2919"/>
                      </a:cubicBezTo>
                      <a:cubicBezTo>
                        <a:pt x="3765" y="2919"/>
                        <a:pt x="3765" y="0"/>
                        <a:pt x="18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14" name="Google Shape;691;p23"/>
              <p:cNvGrpSpPr/>
              <p:nvPr/>
            </p:nvGrpSpPr>
            <p:grpSpPr>
              <a:xfrm flipH="1">
                <a:off x="4779147" y="828857"/>
                <a:ext cx="114781" cy="377451"/>
                <a:chOff x="687752" y="1682917"/>
                <a:chExt cx="274332" cy="902128"/>
              </a:xfrm>
            </p:grpSpPr>
            <p:sp>
              <p:nvSpPr>
                <p:cNvPr id="520" name="Google Shape;692;p23"/>
                <p:cNvSpPr/>
                <p:nvPr/>
              </p:nvSpPr>
              <p:spPr>
                <a:xfrm rot="5400000">
                  <a:off x="668907" y="1701762"/>
                  <a:ext cx="312023" cy="274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9" h="4800" extrusionOk="0">
                      <a:moveTo>
                        <a:pt x="3649" y="690"/>
                      </a:moveTo>
                      <a:cubicBezTo>
                        <a:pt x="3999" y="1157"/>
                        <a:pt x="4378" y="1770"/>
                        <a:pt x="4612" y="2383"/>
                      </a:cubicBezTo>
                      <a:cubicBezTo>
                        <a:pt x="4962" y="3229"/>
                        <a:pt x="4612" y="3842"/>
                        <a:pt x="3765" y="4075"/>
                      </a:cubicBezTo>
                      <a:cubicBezTo>
                        <a:pt x="3460" y="4204"/>
                        <a:pt x="3159" y="4263"/>
                        <a:pt x="2873" y="4263"/>
                      </a:cubicBezTo>
                      <a:cubicBezTo>
                        <a:pt x="1792" y="4263"/>
                        <a:pt x="915" y="3420"/>
                        <a:pt x="730" y="2266"/>
                      </a:cubicBezTo>
                      <a:cubicBezTo>
                        <a:pt x="730" y="2266"/>
                        <a:pt x="730" y="2149"/>
                        <a:pt x="584" y="2149"/>
                      </a:cubicBezTo>
                      <a:cubicBezTo>
                        <a:pt x="1693" y="1653"/>
                        <a:pt x="2656" y="1157"/>
                        <a:pt x="3649" y="690"/>
                      </a:cubicBezTo>
                      <a:close/>
                      <a:moveTo>
                        <a:pt x="3794" y="0"/>
                      </a:moveTo>
                      <a:cubicBezTo>
                        <a:pt x="3745" y="0"/>
                        <a:pt x="3697" y="29"/>
                        <a:pt x="3649" y="77"/>
                      </a:cubicBezTo>
                      <a:cubicBezTo>
                        <a:pt x="2540" y="573"/>
                        <a:pt x="1314" y="1157"/>
                        <a:pt x="234" y="1770"/>
                      </a:cubicBezTo>
                      <a:cubicBezTo>
                        <a:pt x="1" y="1887"/>
                        <a:pt x="117" y="2266"/>
                        <a:pt x="351" y="2266"/>
                      </a:cubicBezTo>
                      <a:cubicBezTo>
                        <a:pt x="549" y="3701"/>
                        <a:pt x="1732" y="4800"/>
                        <a:pt x="3047" y="4800"/>
                      </a:cubicBezTo>
                      <a:cubicBezTo>
                        <a:pt x="3284" y="4800"/>
                        <a:pt x="3525" y="4764"/>
                        <a:pt x="3765" y="4688"/>
                      </a:cubicBezTo>
                      <a:cubicBezTo>
                        <a:pt x="4495" y="4455"/>
                        <a:pt x="5225" y="3842"/>
                        <a:pt x="5458" y="3229"/>
                      </a:cubicBezTo>
                      <a:cubicBezTo>
                        <a:pt x="5458" y="2879"/>
                        <a:pt x="5341" y="2616"/>
                        <a:pt x="5108" y="2266"/>
                      </a:cubicBezTo>
                      <a:cubicBezTo>
                        <a:pt x="4729" y="1536"/>
                        <a:pt x="4378" y="807"/>
                        <a:pt x="3999" y="194"/>
                      </a:cubicBezTo>
                      <a:cubicBezTo>
                        <a:pt x="3931" y="57"/>
                        <a:pt x="3862" y="0"/>
                        <a:pt x="3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1" name="Google Shape;693;p23"/>
                <p:cNvSpPr/>
                <p:nvPr/>
              </p:nvSpPr>
              <p:spPr>
                <a:xfrm rot="5400000">
                  <a:off x="682899" y="2462689"/>
                  <a:ext cx="135512" cy="109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577" extrusionOk="0">
                      <a:moveTo>
                        <a:pt x="964" y="1"/>
                      </a:moveTo>
                      <a:cubicBezTo>
                        <a:pt x="1" y="1"/>
                        <a:pt x="1" y="1577"/>
                        <a:pt x="964" y="1577"/>
                      </a:cubicBezTo>
                      <a:cubicBezTo>
                        <a:pt x="1956" y="1577"/>
                        <a:pt x="1956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15" name="Google Shape;694;p23"/>
              <p:cNvSpPr/>
              <p:nvPr/>
            </p:nvSpPr>
            <p:spPr>
              <a:xfrm rot="4917816">
                <a:off x="5312395" y="468657"/>
                <a:ext cx="896401" cy="1090490"/>
              </a:xfrm>
              <a:custGeom>
                <a:avLst/>
                <a:gdLst/>
                <a:ahLst/>
                <a:cxnLst/>
                <a:rect l="l" t="t" r="r" b="b"/>
                <a:pathLst>
                  <a:path w="19467" h="23682" extrusionOk="0">
                    <a:moveTo>
                      <a:pt x="9934" y="1"/>
                    </a:moveTo>
                    <a:cubicBezTo>
                      <a:pt x="9789" y="1"/>
                      <a:pt x="9639" y="10"/>
                      <a:pt x="9486" y="27"/>
                    </a:cubicBezTo>
                    <a:cubicBezTo>
                      <a:pt x="5983" y="524"/>
                      <a:pt x="4991" y="5748"/>
                      <a:pt x="3911" y="8549"/>
                    </a:cubicBezTo>
                    <a:cubicBezTo>
                      <a:pt x="2802" y="11701"/>
                      <a:pt x="1606" y="15116"/>
                      <a:pt x="1226" y="18531"/>
                    </a:cubicBezTo>
                    <a:cubicBezTo>
                      <a:pt x="0" y="20836"/>
                      <a:pt x="1956" y="23638"/>
                      <a:pt x="4524" y="23638"/>
                    </a:cubicBezTo>
                    <a:cubicBezTo>
                      <a:pt x="5422" y="23667"/>
                      <a:pt x="6328" y="23682"/>
                      <a:pt x="7237" y="23682"/>
                    </a:cubicBezTo>
                    <a:cubicBezTo>
                      <a:pt x="10019" y="23682"/>
                      <a:pt x="12835" y="23545"/>
                      <a:pt x="15585" y="23259"/>
                    </a:cubicBezTo>
                    <a:cubicBezTo>
                      <a:pt x="17658" y="23025"/>
                      <a:pt x="19467" y="21333"/>
                      <a:pt x="18737" y="19144"/>
                    </a:cubicBezTo>
                    <a:cubicBezTo>
                      <a:pt x="17658" y="15496"/>
                      <a:pt x="16928" y="11701"/>
                      <a:pt x="15585" y="8053"/>
                    </a:cubicBezTo>
                    <a:cubicBezTo>
                      <a:pt x="14631" y="5499"/>
                      <a:pt x="13595" y="1"/>
                      <a:pt x="9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6" name="Google Shape;695;p23"/>
              <p:cNvSpPr txBox="1"/>
              <p:nvPr/>
            </p:nvSpPr>
            <p:spPr>
              <a:xfrm>
                <a:off x="5233947" y="830267"/>
                <a:ext cx="967500" cy="4016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492B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bin"/>
                    <a:cs typeface="Calibri" panose="020F0502020204030204" pitchFamily="34" charset="0"/>
                    <a:sym typeface="Cabin"/>
                  </a:rPr>
                  <a:t>11</a:t>
                </a:r>
                <a:endParaRPr kumimoji="0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492BC"/>
                  </a:solidFill>
                  <a:effectLst/>
                  <a:uLnTx/>
                  <a:uFillTx/>
                  <a:latin typeface="Calibri" panose="020F0502020204030204" pitchFamily="34" charset="0"/>
                  <a:ea typeface="Cabin"/>
                  <a:cs typeface="Calibri" panose="020F0502020204030204" pitchFamily="34" charset="0"/>
                  <a:sym typeface="Cabin"/>
                </a:endParaRPr>
              </a:p>
            </p:txBody>
          </p:sp>
          <p:grpSp>
            <p:nvGrpSpPr>
              <p:cNvPr id="517" name="Google Shape;696;p23"/>
              <p:cNvGrpSpPr/>
              <p:nvPr/>
            </p:nvGrpSpPr>
            <p:grpSpPr>
              <a:xfrm flipH="1">
                <a:off x="5923309" y="552271"/>
                <a:ext cx="80483" cy="52382"/>
                <a:chOff x="3129252" y="361925"/>
                <a:chExt cx="408130" cy="265762"/>
              </a:xfrm>
            </p:grpSpPr>
            <p:sp>
              <p:nvSpPr>
                <p:cNvPr id="518" name="Google Shape;697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9" name="Google Shape;698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414" name="Group 413"/>
          <p:cNvGrpSpPr/>
          <p:nvPr/>
        </p:nvGrpSpPr>
        <p:grpSpPr>
          <a:xfrm>
            <a:off x="9283058" y="4824251"/>
            <a:ext cx="2606364" cy="1935630"/>
            <a:chOff x="726291" y="433889"/>
            <a:chExt cx="1809938" cy="1344160"/>
          </a:xfrm>
        </p:grpSpPr>
        <p:grpSp>
          <p:nvGrpSpPr>
            <p:cNvPr id="415" name="Google Shape;241;p23"/>
            <p:cNvGrpSpPr/>
            <p:nvPr/>
          </p:nvGrpSpPr>
          <p:grpSpPr>
            <a:xfrm>
              <a:off x="729669" y="433889"/>
              <a:ext cx="1806560" cy="1342526"/>
              <a:chOff x="729669" y="433889"/>
              <a:chExt cx="1806560" cy="1342526"/>
            </a:xfrm>
          </p:grpSpPr>
          <p:sp>
            <p:nvSpPr>
              <p:cNvPr id="452" name="Google Shape;242;p23"/>
              <p:cNvSpPr/>
              <p:nvPr/>
            </p:nvSpPr>
            <p:spPr>
              <a:xfrm rot="5400000">
                <a:off x="961686" y="201872"/>
                <a:ext cx="1342526" cy="1806560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Google Shape;243;p23"/>
              <p:cNvSpPr/>
              <p:nvPr/>
            </p:nvSpPr>
            <p:spPr>
              <a:xfrm>
                <a:off x="1251949" y="724152"/>
                <a:ext cx="762000" cy="762000"/>
              </a:xfrm>
              <a:prstGeom prst="ellipse">
                <a:avLst/>
              </a:pr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16" name="Google Shape;661;p23"/>
            <p:cNvGrpSpPr/>
            <p:nvPr/>
          </p:nvGrpSpPr>
          <p:grpSpPr>
            <a:xfrm>
              <a:off x="726291" y="435581"/>
              <a:ext cx="1806666" cy="1342468"/>
              <a:chOff x="4758085" y="491316"/>
              <a:chExt cx="1668359" cy="1239811"/>
            </a:xfrm>
          </p:grpSpPr>
          <p:sp>
            <p:nvSpPr>
              <p:cNvPr id="417" name="Google Shape;662;p23"/>
              <p:cNvSpPr/>
              <p:nvPr/>
            </p:nvSpPr>
            <p:spPr>
              <a:xfrm rot="5400000">
                <a:off x="6295267" y="592459"/>
                <a:ext cx="75889" cy="71621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3884" extrusionOk="0">
                    <a:moveTo>
                      <a:pt x="2043" y="0"/>
                    </a:moveTo>
                    <a:cubicBezTo>
                      <a:pt x="1555" y="0"/>
                      <a:pt x="1072" y="192"/>
                      <a:pt x="730" y="534"/>
                    </a:cubicBezTo>
                    <a:lnTo>
                      <a:pt x="730" y="680"/>
                    </a:lnTo>
                    <a:cubicBezTo>
                      <a:pt x="1" y="1264"/>
                      <a:pt x="1" y="2606"/>
                      <a:pt x="730" y="3219"/>
                    </a:cubicBezTo>
                    <a:lnTo>
                      <a:pt x="730" y="3336"/>
                    </a:lnTo>
                    <a:cubicBezTo>
                      <a:pt x="1121" y="3669"/>
                      <a:pt x="1643" y="3883"/>
                      <a:pt x="2165" y="3883"/>
                    </a:cubicBezTo>
                    <a:cubicBezTo>
                      <a:pt x="2422" y="3883"/>
                      <a:pt x="2678" y="3831"/>
                      <a:pt x="2919" y="3716"/>
                    </a:cubicBezTo>
                    <a:cubicBezTo>
                      <a:pt x="3503" y="3453"/>
                      <a:pt x="4116" y="2723"/>
                      <a:pt x="3999" y="1877"/>
                    </a:cubicBezTo>
                    <a:cubicBezTo>
                      <a:pt x="3999" y="1264"/>
                      <a:pt x="3649" y="680"/>
                      <a:pt x="3036" y="301"/>
                    </a:cubicBezTo>
                    <a:cubicBezTo>
                      <a:pt x="2734" y="96"/>
                      <a:pt x="2387" y="0"/>
                      <a:pt x="2043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Google Shape;663;p23"/>
              <p:cNvSpPr/>
              <p:nvPr/>
            </p:nvSpPr>
            <p:spPr>
              <a:xfrm rot="5400000">
                <a:off x="6147117" y="553190"/>
                <a:ext cx="35529" cy="29080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77" extrusionOk="0">
                    <a:moveTo>
                      <a:pt x="964" y="0"/>
                    </a:moveTo>
                    <a:cubicBezTo>
                      <a:pt x="1" y="0"/>
                      <a:pt x="1" y="1576"/>
                      <a:pt x="964" y="1576"/>
                    </a:cubicBezTo>
                    <a:cubicBezTo>
                      <a:pt x="1927" y="1576"/>
                      <a:pt x="1927" y="0"/>
                      <a:pt x="964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19" name="Google Shape;664;p23"/>
              <p:cNvGrpSpPr/>
              <p:nvPr/>
            </p:nvGrpSpPr>
            <p:grpSpPr>
              <a:xfrm rot="5400000">
                <a:off x="4972359" y="277042"/>
                <a:ext cx="1239811" cy="1668359"/>
                <a:chOff x="1061800" y="1472288"/>
                <a:chExt cx="1681100" cy="2261875"/>
              </a:xfrm>
            </p:grpSpPr>
            <p:sp>
              <p:nvSpPr>
                <p:cNvPr id="445" name="Google Shape;665;p23"/>
                <p:cNvSpPr/>
                <p:nvPr/>
              </p:nvSpPr>
              <p:spPr>
                <a:xfrm>
                  <a:off x="1061800" y="1472288"/>
                  <a:ext cx="1681100" cy="226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44" h="90475" extrusionOk="0">
                      <a:moveTo>
                        <a:pt x="2452" y="0"/>
                      </a:moveTo>
                      <a:cubicBezTo>
                        <a:pt x="1109" y="0"/>
                        <a:pt x="0" y="1109"/>
                        <a:pt x="0" y="2452"/>
                      </a:cubicBezTo>
                      <a:lnTo>
                        <a:pt x="0" y="88052"/>
                      </a:lnTo>
                      <a:cubicBezTo>
                        <a:pt x="0" y="89395"/>
                        <a:pt x="1109" y="90474"/>
                        <a:pt x="2452" y="90474"/>
                      </a:cubicBezTo>
                      <a:lnTo>
                        <a:pt x="64821" y="90474"/>
                      </a:lnTo>
                      <a:cubicBezTo>
                        <a:pt x="66163" y="90474"/>
                        <a:pt x="67243" y="89395"/>
                        <a:pt x="67243" y="88052"/>
                      </a:cubicBezTo>
                      <a:lnTo>
                        <a:pt x="67243" y="2452"/>
                      </a:lnTo>
                      <a:cubicBezTo>
                        <a:pt x="67243" y="1109"/>
                        <a:pt x="66163" y="0"/>
                        <a:pt x="6482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18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Google Shape;666;p23"/>
                <p:cNvSpPr/>
                <p:nvPr/>
              </p:nvSpPr>
              <p:spPr>
                <a:xfrm>
                  <a:off x="1238375" y="1837088"/>
                  <a:ext cx="81725" cy="6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" h="2570" extrusionOk="0">
                      <a:moveTo>
                        <a:pt x="1693" y="1"/>
                      </a:moveTo>
                      <a:cubicBezTo>
                        <a:pt x="0" y="1"/>
                        <a:pt x="0" y="2569"/>
                        <a:pt x="1693" y="2569"/>
                      </a:cubicBezTo>
                      <a:cubicBezTo>
                        <a:pt x="3269" y="2569"/>
                        <a:pt x="3269" y="1"/>
                        <a:pt x="169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Google Shape;667;p23"/>
                <p:cNvSpPr/>
                <p:nvPr/>
              </p:nvSpPr>
              <p:spPr>
                <a:xfrm>
                  <a:off x="2600225" y="2889763"/>
                  <a:ext cx="85025" cy="7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" h="3156" extrusionOk="0">
                      <a:moveTo>
                        <a:pt x="1697" y="1"/>
                      </a:moveTo>
                      <a:cubicBezTo>
                        <a:pt x="847" y="1"/>
                        <a:pt x="0" y="519"/>
                        <a:pt x="132" y="1555"/>
                      </a:cubicBezTo>
                      <a:lnTo>
                        <a:pt x="132" y="1672"/>
                      </a:lnTo>
                      <a:cubicBezTo>
                        <a:pt x="28" y="2654"/>
                        <a:pt x="681" y="3156"/>
                        <a:pt x="1420" y="3156"/>
                      </a:cubicBezTo>
                      <a:cubicBezTo>
                        <a:pt x="1515" y="3156"/>
                        <a:pt x="1611" y="3148"/>
                        <a:pt x="1708" y="3131"/>
                      </a:cubicBezTo>
                      <a:cubicBezTo>
                        <a:pt x="1804" y="3148"/>
                        <a:pt x="1901" y="3156"/>
                        <a:pt x="1996" y="3156"/>
                      </a:cubicBezTo>
                      <a:cubicBezTo>
                        <a:pt x="2734" y="3156"/>
                        <a:pt x="3387" y="2654"/>
                        <a:pt x="3284" y="1672"/>
                      </a:cubicBezTo>
                      <a:lnTo>
                        <a:pt x="3284" y="1555"/>
                      </a:lnTo>
                      <a:cubicBezTo>
                        <a:pt x="3400" y="519"/>
                        <a:pt x="2547" y="1"/>
                        <a:pt x="1697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8" name="Google Shape;668;p23"/>
                <p:cNvSpPr/>
                <p:nvPr/>
              </p:nvSpPr>
              <p:spPr>
                <a:xfrm>
                  <a:off x="2499900" y="3074013"/>
                  <a:ext cx="36500" cy="3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248" extrusionOk="0">
                      <a:moveTo>
                        <a:pt x="477" y="0"/>
                      </a:moveTo>
                      <a:cubicBezTo>
                        <a:pt x="179" y="0"/>
                        <a:pt x="0" y="329"/>
                        <a:pt x="0" y="635"/>
                      </a:cubicBezTo>
                      <a:cubicBezTo>
                        <a:pt x="0" y="868"/>
                        <a:pt x="234" y="1248"/>
                        <a:pt x="613" y="1248"/>
                      </a:cubicBezTo>
                      <a:lnTo>
                        <a:pt x="847" y="1248"/>
                      </a:lnTo>
                      <a:cubicBezTo>
                        <a:pt x="1226" y="1131"/>
                        <a:pt x="1460" y="1014"/>
                        <a:pt x="1460" y="635"/>
                      </a:cubicBezTo>
                      <a:cubicBezTo>
                        <a:pt x="1460" y="285"/>
                        <a:pt x="1226" y="22"/>
                        <a:pt x="847" y="22"/>
                      </a:cubicBezTo>
                      <a:lnTo>
                        <a:pt x="613" y="22"/>
                      </a:lnTo>
                      <a:cubicBezTo>
                        <a:pt x="566" y="7"/>
                        <a:pt x="520" y="0"/>
                        <a:pt x="477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9" name="Google Shape;669;p23"/>
                <p:cNvSpPr/>
                <p:nvPr/>
              </p:nvSpPr>
              <p:spPr>
                <a:xfrm>
                  <a:off x="2624675" y="3305838"/>
                  <a:ext cx="518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577" extrusionOk="0">
                      <a:moveTo>
                        <a:pt x="963" y="1"/>
                      </a:moveTo>
                      <a:cubicBezTo>
                        <a:pt x="0" y="1"/>
                        <a:pt x="0" y="1577"/>
                        <a:pt x="963" y="1577"/>
                      </a:cubicBezTo>
                      <a:cubicBezTo>
                        <a:pt x="2072" y="1577"/>
                        <a:pt x="2072" y="1"/>
                        <a:pt x="96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0" name="Google Shape;670;p23"/>
                <p:cNvSpPr/>
                <p:nvPr/>
              </p:nvSpPr>
              <p:spPr>
                <a:xfrm>
                  <a:off x="2311650" y="3399963"/>
                  <a:ext cx="48175" cy="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595" extrusionOk="0">
                      <a:moveTo>
                        <a:pt x="847" y="1"/>
                      </a:moveTo>
                      <a:cubicBezTo>
                        <a:pt x="468" y="1"/>
                        <a:pt x="1" y="380"/>
                        <a:pt x="1" y="847"/>
                      </a:cubicBezTo>
                      <a:cubicBezTo>
                        <a:pt x="117" y="1226"/>
                        <a:pt x="351" y="1577"/>
                        <a:pt x="847" y="1577"/>
                      </a:cubicBezTo>
                      <a:lnTo>
                        <a:pt x="1081" y="1577"/>
                      </a:lnTo>
                      <a:cubicBezTo>
                        <a:pt x="1133" y="1589"/>
                        <a:pt x="1185" y="1595"/>
                        <a:pt x="1234" y="1595"/>
                      </a:cubicBezTo>
                      <a:cubicBezTo>
                        <a:pt x="1647" y="1595"/>
                        <a:pt x="1927" y="1186"/>
                        <a:pt x="1927" y="847"/>
                      </a:cubicBezTo>
                      <a:cubicBezTo>
                        <a:pt x="1927" y="380"/>
                        <a:pt x="1577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1" name="Google Shape;671;p23"/>
                <p:cNvSpPr/>
                <p:nvPr/>
              </p:nvSpPr>
              <p:spPr>
                <a:xfrm>
                  <a:off x="1165400" y="2737463"/>
                  <a:ext cx="54750" cy="4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1694" extrusionOk="0">
                      <a:moveTo>
                        <a:pt x="1081" y="0"/>
                      </a:moveTo>
                      <a:cubicBezTo>
                        <a:pt x="1" y="0"/>
                        <a:pt x="1" y="1693"/>
                        <a:pt x="1081" y="1693"/>
                      </a:cubicBezTo>
                      <a:cubicBezTo>
                        <a:pt x="2190" y="1693"/>
                        <a:pt x="2190" y="0"/>
                        <a:pt x="108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0" name="Google Shape;672;p23"/>
              <p:cNvSpPr/>
              <p:nvPr/>
            </p:nvSpPr>
            <p:spPr>
              <a:xfrm rot="5400000">
                <a:off x="6348667" y="1102332"/>
                <a:ext cx="47384" cy="36069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956" extrusionOk="0">
                    <a:moveTo>
                      <a:pt x="1227" y="1"/>
                    </a:moveTo>
                    <a:cubicBezTo>
                      <a:pt x="1" y="1"/>
                      <a:pt x="1" y="1956"/>
                      <a:pt x="1227" y="1956"/>
                    </a:cubicBezTo>
                    <a:cubicBezTo>
                      <a:pt x="2569" y="1956"/>
                      <a:pt x="2569" y="1"/>
                      <a:pt x="122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Google Shape;674;p23"/>
              <p:cNvSpPr/>
              <p:nvPr/>
            </p:nvSpPr>
            <p:spPr>
              <a:xfrm rot="-329463">
                <a:off x="4777659" y="1232215"/>
                <a:ext cx="754062" cy="463875"/>
              </a:xfrm>
              <a:custGeom>
                <a:avLst/>
                <a:gdLst/>
                <a:ahLst/>
                <a:cxnLst/>
                <a:rect l="l" t="t" r="r" b="b"/>
                <a:pathLst>
                  <a:path w="49849" h="30661" extrusionOk="0">
                    <a:moveTo>
                      <a:pt x="12725" y="0"/>
                    </a:moveTo>
                    <a:cubicBezTo>
                      <a:pt x="11040" y="0"/>
                      <a:pt x="9311" y="548"/>
                      <a:pt x="7793" y="1452"/>
                    </a:cubicBezTo>
                    <a:cubicBezTo>
                      <a:pt x="4612" y="3408"/>
                      <a:pt x="2686" y="6210"/>
                      <a:pt x="847" y="9362"/>
                    </a:cubicBezTo>
                    <a:cubicBezTo>
                      <a:pt x="117" y="10587"/>
                      <a:pt x="730" y="11901"/>
                      <a:pt x="1693" y="12397"/>
                    </a:cubicBezTo>
                    <a:cubicBezTo>
                      <a:pt x="730" y="14965"/>
                      <a:pt x="234" y="17738"/>
                      <a:pt x="117" y="19927"/>
                    </a:cubicBezTo>
                    <a:cubicBezTo>
                      <a:pt x="1" y="23225"/>
                      <a:pt x="730" y="26873"/>
                      <a:pt x="4145" y="28099"/>
                    </a:cubicBezTo>
                    <a:cubicBezTo>
                      <a:pt x="7297" y="29178"/>
                      <a:pt x="11675" y="28945"/>
                      <a:pt x="15089" y="29062"/>
                    </a:cubicBezTo>
                    <a:cubicBezTo>
                      <a:pt x="22006" y="29558"/>
                      <a:pt x="29069" y="30025"/>
                      <a:pt x="35986" y="30404"/>
                    </a:cubicBezTo>
                    <a:cubicBezTo>
                      <a:pt x="37380" y="30516"/>
                      <a:pt x="38861" y="30661"/>
                      <a:pt x="40332" y="30661"/>
                    </a:cubicBezTo>
                    <a:cubicBezTo>
                      <a:pt x="41942" y="30661"/>
                      <a:pt x="43541" y="30487"/>
                      <a:pt x="45004" y="29908"/>
                    </a:cubicBezTo>
                    <a:cubicBezTo>
                      <a:pt x="47923" y="28828"/>
                      <a:pt x="49849" y="26143"/>
                      <a:pt x="49732" y="22991"/>
                    </a:cubicBezTo>
                    <a:cubicBezTo>
                      <a:pt x="49615" y="20073"/>
                      <a:pt x="47543" y="18000"/>
                      <a:pt x="44742" y="17504"/>
                    </a:cubicBezTo>
                    <a:cubicBezTo>
                      <a:pt x="44226" y="17422"/>
                      <a:pt x="43593" y="17339"/>
                      <a:pt x="42967" y="17339"/>
                    </a:cubicBezTo>
                    <a:cubicBezTo>
                      <a:pt x="42708" y="17339"/>
                      <a:pt x="42450" y="17353"/>
                      <a:pt x="42202" y="17388"/>
                    </a:cubicBezTo>
                    <a:cubicBezTo>
                      <a:pt x="42086" y="17504"/>
                      <a:pt x="41969" y="17504"/>
                      <a:pt x="41823" y="17504"/>
                    </a:cubicBezTo>
                    <a:cubicBezTo>
                      <a:pt x="41356" y="16541"/>
                      <a:pt x="41356" y="15315"/>
                      <a:pt x="40977" y="14236"/>
                    </a:cubicBezTo>
                    <a:cubicBezTo>
                      <a:pt x="40080" y="11164"/>
                      <a:pt x="37386" y="9688"/>
                      <a:pt x="34262" y="9688"/>
                    </a:cubicBezTo>
                    <a:cubicBezTo>
                      <a:pt x="34031" y="9688"/>
                      <a:pt x="33798" y="9696"/>
                      <a:pt x="33564" y="9712"/>
                    </a:cubicBezTo>
                    <a:cubicBezTo>
                      <a:pt x="30528" y="9975"/>
                      <a:pt x="27960" y="11434"/>
                      <a:pt x="25187" y="12397"/>
                    </a:cubicBezTo>
                    <a:cubicBezTo>
                      <a:pt x="24497" y="12661"/>
                      <a:pt x="23468" y="13024"/>
                      <a:pt x="22582" y="13024"/>
                    </a:cubicBezTo>
                    <a:cubicBezTo>
                      <a:pt x="22193" y="13024"/>
                      <a:pt x="21833" y="12954"/>
                      <a:pt x="21539" y="12776"/>
                    </a:cubicBezTo>
                    <a:cubicBezTo>
                      <a:pt x="20664" y="12280"/>
                      <a:pt x="20664" y="10704"/>
                      <a:pt x="20547" y="9858"/>
                    </a:cubicBezTo>
                    <a:cubicBezTo>
                      <a:pt x="20080" y="6939"/>
                      <a:pt x="19701" y="4021"/>
                      <a:pt x="17395" y="1832"/>
                    </a:cubicBezTo>
                    <a:cubicBezTo>
                      <a:pt x="16053" y="548"/>
                      <a:pt x="14411" y="0"/>
                      <a:pt x="12725" y="0"/>
                    </a:cubicBezTo>
                    <a:close/>
                  </a:path>
                </a:pathLst>
              </a:cu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2" name="Google Shape;675;p23"/>
              <p:cNvGrpSpPr/>
              <p:nvPr/>
            </p:nvGrpSpPr>
            <p:grpSpPr>
              <a:xfrm>
                <a:off x="4793932" y="552271"/>
                <a:ext cx="1599965" cy="127297"/>
                <a:chOff x="577993" y="361925"/>
                <a:chExt cx="8113413" cy="645849"/>
              </a:xfrm>
            </p:grpSpPr>
            <p:sp>
              <p:nvSpPr>
                <p:cNvPr id="437" name="Google Shape;676;p23"/>
                <p:cNvSpPr/>
                <p:nvPr/>
              </p:nvSpPr>
              <p:spPr>
                <a:xfrm rot="5400000">
                  <a:off x="627295" y="537738"/>
                  <a:ext cx="337569" cy="20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2949" extrusionOk="0">
                      <a:moveTo>
                        <a:pt x="2540" y="0"/>
                      </a:moveTo>
                      <a:cubicBezTo>
                        <a:pt x="1226" y="0"/>
                        <a:pt x="117" y="1110"/>
                        <a:pt x="1" y="2423"/>
                      </a:cubicBezTo>
                      <a:cubicBezTo>
                        <a:pt x="1" y="2554"/>
                        <a:pt x="88" y="2620"/>
                        <a:pt x="176" y="2620"/>
                      </a:cubicBezTo>
                      <a:cubicBezTo>
                        <a:pt x="263" y="2620"/>
                        <a:pt x="351" y="2554"/>
                        <a:pt x="351" y="2423"/>
                      </a:cubicBezTo>
                      <a:cubicBezTo>
                        <a:pt x="489" y="1513"/>
                        <a:pt x="1251" y="604"/>
                        <a:pt x="2245" y="604"/>
                      </a:cubicBezTo>
                      <a:cubicBezTo>
                        <a:pt x="2304" y="604"/>
                        <a:pt x="2363" y="607"/>
                        <a:pt x="2423" y="613"/>
                      </a:cubicBezTo>
                      <a:cubicBezTo>
                        <a:pt x="3532" y="730"/>
                        <a:pt x="4262" y="1693"/>
                        <a:pt x="4262" y="2686"/>
                      </a:cubicBezTo>
                      <a:cubicBezTo>
                        <a:pt x="4262" y="2861"/>
                        <a:pt x="4415" y="2948"/>
                        <a:pt x="4568" y="2948"/>
                      </a:cubicBezTo>
                      <a:cubicBezTo>
                        <a:pt x="4721" y="2948"/>
                        <a:pt x="4875" y="2861"/>
                        <a:pt x="4875" y="2686"/>
                      </a:cubicBezTo>
                      <a:cubicBezTo>
                        <a:pt x="4875" y="1343"/>
                        <a:pt x="3882" y="117"/>
                        <a:pt x="2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Google Shape;677;p23"/>
                <p:cNvSpPr/>
                <p:nvPr/>
              </p:nvSpPr>
              <p:spPr>
                <a:xfrm rot="5400000">
                  <a:off x="477137" y="723489"/>
                  <a:ext cx="385141" cy="183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" h="2649" extrusionOk="0">
                      <a:moveTo>
                        <a:pt x="5217" y="1"/>
                      </a:moveTo>
                      <a:cubicBezTo>
                        <a:pt x="5140" y="1"/>
                        <a:pt x="5060" y="29"/>
                        <a:pt x="4991" y="98"/>
                      </a:cubicBezTo>
                      <a:cubicBezTo>
                        <a:pt x="4495" y="944"/>
                        <a:pt x="3882" y="1790"/>
                        <a:pt x="2802" y="2170"/>
                      </a:cubicBezTo>
                      <a:cubicBezTo>
                        <a:pt x="2664" y="2199"/>
                        <a:pt x="2521" y="2213"/>
                        <a:pt x="2379" y="2213"/>
                      </a:cubicBezTo>
                      <a:cubicBezTo>
                        <a:pt x="1379" y="2213"/>
                        <a:pt x="351" y="1520"/>
                        <a:pt x="351" y="448"/>
                      </a:cubicBezTo>
                      <a:cubicBezTo>
                        <a:pt x="424" y="331"/>
                        <a:pt x="365" y="273"/>
                        <a:pt x="289" y="273"/>
                      </a:cubicBezTo>
                      <a:cubicBezTo>
                        <a:pt x="212" y="273"/>
                        <a:pt x="117" y="331"/>
                        <a:pt x="117" y="448"/>
                      </a:cubicBezTo>
                      <a:cubicBezTo>
                        <a:pt x="0" y="1557"/>
                        <a:pt x="964" y="2520"/>
                        <a:pt x="2073" y="2637"/>
                      </a:cubicBezTo>
                      <a:cubicBezTo>
                        <a:pt x="2152" y="2645"/>
                        <a:pt x="2231" y="2649"/>
                        <a:pt x="2310" y="2649"/>
                      </a:cubicBezTo>
                      <a:cubicBezTo>
                        <a:pt x="3661" y="2649"/>
                        <a:pt x="4768" y="1490"/>
                        <a:pt x="5458" y="331"/>
                      </a:cubicBezTo>
                      <a:cubicBezTo>
                        <a:pt x="5561" y="166"/>
                        <a:pt x="5402" y="1"/>
                        <a:pt x="521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Google Shape;678;p23"/>
                <p:cNvSpPr/>
                <p:nvPr/>
              </p:nvSpPr>
              <p:spPr>
                <a:xfrm rot="5400000">
                  <a:off x="8452683" y="434528"/>
                  <a:ext cx="308209" cy="16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" h="2444" extrusionOk="0">
                      <a:moveTo>
                        <a:pt x="4256" y="1"/>
                      </a:moveTo>
                      <a:cubicBezTo>
                        <a:pt x="4193" y="1"/>
                        <a:pt x="4126" y="41"/>
                        <a:pt x="4071" y="141"/>
                      </a:cubicBezTo>
                      <a:cubicBezTo>
                        <a:pt x="3720" y="987"/>
                        <a:pt x="3487" y="1600"/>
                        <a:pt x="2611" y="1833"/>
                      </a:cubicBezTo>
                      <a:cubicBezTo>
                        <a:pt x="2271" y="2010"/>
                        <a:pt x="1905" y="2105"/>
                        <a:pt x="1538" y="2105"/>
                      </a:cubicBezTo>
                      <a:cubicBezTo>
                        <a:pt x="1118" y="2105"/>
                        <a:pt x="695" y="1981"/>
                        <a:pt x="306" y="1717"/>
                      </a:cubicBezTo>
                      <a:cubicBezTo>
                        <a:pt x="284" y="1694"/>
                        <a:pt x="257" y="1685"/>
                        <a:pt x="230" y="1685"/>
                      </a:cubicBezTo>
                      <a:cubicBezTo>
                        <a:pt x="117" y="1685"/>
                        <a:pt x="0" y="1856"/>
                        <a:pt x="189" y="1950"/>
                      </a:cubicBezTo>
                      <a:cubicBezTo>
                        <a:pt x="597" y="2287"/>
                        <a:pt x="1149" y="2443"/>
                        <a:pt x="1721" y="2443"/>
                      </a:cubicBezTo>
                      <a:cubicBezTo>
                        <a:pt x="3034" y="2443"/>
                        <a:pt x="4450" y="1619"/>
                        <a:pt x="4450" y="257"/>
                      </a:cubicBezTo>
                      <a:cubicBezTo>
                        <a:pt x="4450" y="112"/>
                        <a:pt x="4360" y="1"/>
                        <a:pt x="42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Google Shape;679;p23"/>
                <p:cNvSpPr/>
                <p:nvPr/>
              </p:nvSpPr>
              <p:spPr>
                <a:xfrm rot="5400000">
                  <a:off x="8331158" y="520946"/>
                  <a:ext cx="308002" cy="192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8" h="2779" extrusionOk="0">
                      <a:moveTo>
                        <a:pt x="4152" y="0"/>
                      </a:moveTo>
                      <a:cubicBezTo>
                        <a:pt x="4069" y="0"/>
                        <a:pt x="3996" y="38"/>
                        <a:pt x="3996" y="128"/>
                      </a:cubicBezTo>
                      <a:cubicBezTo>
                        <a:pt x="3707" y="1525"/>
                        <a:pt x="2405" y="2444"/>
                        <a:pt x="1072" y="2444"/>
                      </a:cubicBezTo>
                      <a:cubicBezTo>
                        <a:pt x="790" y="2444"/>
                        <a:pt x="507" y="2403"/>
                        <a:pt x="231" y="2316"/>
                      </a:cubicBezTo>
                      <a:cubicBezTo>
                        <a:pt x="198" y="2300"/>
                        <a:pt x="169" y="2293"/>
                        <a:pt x="145" y="2293"/>
                      </a:cubicBezTo>
                      <a:cubicBezTo>
                        <a:pt x="0" y="2293"/>
                        <a:pt x="15" y="2550"/>
                        <a:pt x="115" y="2550"/>
                      </a:cubicBezTo>
                      <a:cubicBezTo>
                        <a:pt x="501" y="2706"/>
                        <a:pt x="904" y="2779"/>
                        <a:pt x="1302" y="2779"/>
                      </a:cubicBezTo>
                      <a:cubicBezTo>
                        <a:pt x="2770" y="2779"/>
                        <a:pt x="4169" y="1783"/>
                        <a:pt x="4376" y="244"/>
                      </a:cubicBezTo>
                      <a:cubicBezTo>
                        <a:pt x="4448" y="100"/>
                        <a:pt x="4286" y="0"/>
                        <a:pt x="41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Google Shape;680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Google Shape;681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Google Shape;682;p23"/>
                <p:cNvSpPr/>
                <p:nvPr/>
              </p:nvSpPr>
              <p:spPr>
                <a:xfrm rot="5400000">
                  <a:off x="4598187" y="383633"/>
                  <a:ext cx="269086" cy="293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6" h="4245" extrusionOk="0">
                      <a:moveTo>
                        <a:pt x="1580" y="614"/>
                      </a:moveTo>
                      <a:cubicBezTo>
                        <a:pt x="2047" y="964"/>
                        <a:pt x="2543" y="1226"/>
                        <a:pt x="2893" y="1577"/>
                      </a:cubicBezTo>
                      <a:cubicBezTo>
                        <a:pt x="3623" y="2190"/>
                        <a:pt x="3389" y="2306"/>
                        <a:pt x="2776" y="2802"/>
                      </a:cubicBezTo>
                      <a:cubicBezTo>
                        <a:pt x="2660" y="3036"/>
                        <a:pt x="2426" y="3269"/>
                        <a:pt x="2309" y="3532"/>
                      </a:cubicBezTo>
                      <a:cubicBezTo>
                        <a:pt x="1813" y="3153"/>
                        <a:pt x="1317" y="2686"/>
                        <a:pt x="850" y="2306"/>
                      </a:cubicBezTo>
                      <a:lnTo>
                        <a:pt x="850" y="2190"/>
                      </a:lnTo>
                      <a:cubicBezTo>
                        <a:pt x="1084" y="1693"/>
                        <a:pt x="1317" y="1226"/>
                        <a:pt x="1580" y="614"/>
                      </a:cubicBezTo>
                      <a:close/>
                      <a:moveTo>
                        <a:pt x="1580" y="1"/>
                      </a:moveTo>
                      <a:cubicBezTo>
                        <a:pt x="1580" y="1"/>
                        <a:pt x="1317" y="1"/>
                        <a:pt x="1317" y="117"/>
                      </a:cubicBezTo>
                      <a:cubicBezTo>
                        <a:pt x="967" y="730"/>
                        <a:pt x="704" y="1343"/>
                        <a:pt x="471" y="1956"/>
                      </a:cubicBezTo>
                      <a:cubicBezTo>
                        <a:pt x="354" y="1956"/>
                        <a:pt x="354" y="1956"/>
                        <a:pt x="354" y="1810"/>
                      </a:cubicBezTo>
                      <a:cubicBezTo>
                        <a:pt x="334" y="1790"/>
                        <a:pt x="309" y="1781"/>
                        <a:pt x="282" y="1781"/>
                      </a:cubicBezTo>
                      <a:cubicBezTo>
                        <a:pt x="158" y="1781"/>
                        <a:pt x="0" y="1977"/>
                        <a:pt x="120" y="2073"/>
                      </a:cubicBezTo>
                      <a:cubicBezTo>
                        <a:pt x="850" y="2802"/>
                        <a:pt x="1580" y="3415"/>
                        <a:pt x="2309" y="4145"/>
                      </a:cubicBezTo>
                      <a:cubicBezTo>
                        <a:pt x="2345" y="4216"/>
                        <a:pt x="2402" y="4244"/>
                        <a:pt x="2462" y="4244"/>
                      </a:cubicBezTo>
                      <a:cubicBezTo>
                        <a:pt x="2596" y="4244"/>
                        <a:pt x="2741" y="4100"/>
                        <a:pt x="2660" y="3999"/>
                      </a:cubicBezTo>
                      <a:cubicBezTo>
                        <a:pt x="2543" y="3269"/>
                        <a:pt x="3885" y="2919"/>
                        <a:pt x="3885" y="2190"/>
                      </a:cubicBezTo>
                      <a:cubicBezTo>
                        <a:pt x="3885" y="1810"/>
                        <a:pt x="3623" y="1577"/>
                        <a:pt x="3389" y="1343"/>
                      </a:cubicBezTo>
                      <a:cubicBezTo>
                        <a:pt x="2776" y="847"/>
                        <a:pt x="2163" y="497"/>
                        <a:pt x="158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Google Shape;683;p23"/>
                <p:cNvSpPr/>
                <p:nvPr/>
              </p:nvSpPr>
              <p:spPr>
                <a:xfrm rot="5400000">
                  <a:off x="1832814" y="453848"/>
                  <a:ext cx="260777" cy="194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803" extrusionOk="0">
                      <a:moveTo>
                        <a:pt x="1956" y="1"/>
                      </a:moveTo>
                      <a:cubicBezTo>
                        <a:pt x="1" y="1"/>
                        <a:pt x="1" y="2803"/>
                        <a:pt x="1956" y="2803"/>
                      </a:cubicBezTo>
                      <a:cubicBezTo>
                        <a:pt x="3766" y="2803"/>
                        <a:pt x="3766" y="1"/>
                        <a:pt x="19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23" name="Google Shape;684;p23"/>
              <p:cNvGrpSpPr/>
              <p:nvPr/>
            </p:nvGrpSpPr>
            <p:grpSpPr>
              <a:xfrm rot="10800000" flipH="1">
                <a:off x="4808467" y="1510551"/>
                <a:ext cx="1405845" cy="144058"/>
                <a:chOff x="534139" y="3973345"/>
                <a:chExt cx="7652940" cy="784202"/>
              </a:xfrm>
            </p:grpSpPr>
            <p:sp>
              <p:nvSpPr>
                <p:cNvPr id="432" name="Google Shape;685;p23"/>
                <p:cNvSpPr/>
                <p:nvPr/>
              </p:nvSpPr>
              <p:spPr>
                <a:xfrm rot="5400000">
                  <a:off x="1160342" y="4037538"/>
                  <a:ext cx="337569" cy="110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15921" extrusionOk="0">
                      <a:moveTo>
                        <a:pt x="2549" y="0"/>
                      </a:moveTo>
                      <a:cubicBezTo>
                        <a:pt x="2291" y="0"/>
                        <a:pt x="2127" y="286"/>
                        <a:pt x="2306" y="555"/>
                      </a:cubicBezTo>
                      <a:cubicBezTo>
                        <a:pt x="2686" y="1051"/>
                        <a:pt x="3882" y="2014"/>
                        <a:pt x="3765" y="2627"/>
                      </a:cubicBezTo>
                      <a:cubicBezTo>
                        <a:pt x="3532" y="3123"/>
                        <a:pt x="1839" y="3619"/>
                        <a:pt x="1226" y="3736"/>
                      </a:cubicBezTo>
                      <a:cubicBezTo>
                        <a:pt x="1110" y="3853"/>
                        <a:pt x="964" y="4086"/>
                        <a:pt x="1110" y="4349"/>
                      </a:cubicBezTo>
                      <a:cubicBezTo>
                        <a:pt x="1576" y="4699"/>
                        <a:pt x="3532" y="6042"/>
                        <a:pt x="3649" y="6655"/>
                      </a:cubicBezTo>
                      <a:cubicBezTo>
                        <a:pt x="3765" y="7618"/>
                        <a:pt x="2306" y="7851"/>
                        <a:pt x="1343" y="8231"/>
                      </a:cubicBezTo>
                      <a:cubicBezTo>
                        <a:pt x="1110" y="8231"/>
                        <a:pt x="1110" y="8581"/>
                        <a:pt x="1226" y="8727"/>
                      </a:cubicBezTo>
                      <a:cubicBezTo>
                        <a:pt x="1693" y="9194"/>
                        <a:pt x="3415" y="10916"/>
                        <a:pt x="3298" y="11499"/>
                      </a:cubicBezTo>
                      <a:cubicBezTo>
                        <a:pt x="3298" y="11996"/>
                        <a:pt x="730" y="12375"/>
                        <a:pt x="234" y="12608"/>
                      </a:cubicBezTo>
                      <a:cubicBezTo>
                        <a:pt x="0" y="12608"/>
                        <a:pt x="0" y="12842"/>
                        <a:pt x="117" y="12959"/>
                      </a:cubicBezTo>
                      <a:cubicBezTo>
                        <a:pt x="847" y="13951"/>
                        <a:pt x="1576" y="14914"/>
                        <a:pt x="2423" y="15877"/>
                      </a:cubicBezTo>
                      <a:cubicBezTo>
                        <a:pt x="2453" y="15908"/>
                        <a:pt x="2487" y="15920"/>
                        <a:pt x="2521" y="15920"/>
                      </a:cubicBezTo>
                      <a:cubicBezTo>
                        <a:pt x="2651" y="15920"/>
                        <a:pt x="2778" y="15736"/>
                        <a:pt x="2686" y="15644"/>
                      </a:cubicBezTo>
                      <a:cubicBezTo>
                        <a:pt x="2306" y="15031"/>
                        <a:pt x="847" y="13572"/>
                        <a:pt x="1226" y="12842"/>
                      </a:cubicBezTo>
                      <a:cubicBezTo>
                        <a:pt x="1343" y="12492"/>
                        <a:pt x="3765" y="12112"/>
                        <a:pt x="4262" y="11996"/>
                      </a:cubicBezTo>
                      <a:cubicBezTo>
                        <a:pt x="4378" y="11996"/>
                        <a:pt x="4495" y="11762"/>
                        <a:pt x="4378" y="11499"/>
                      </a:cubicBezTo>
                      <a:cubicBezTo>
                        <a:pt x="3882" y="11032"/>
                        <a:pt x="1956" y="9311"/>
                        <a:pt x="2189" y="8581"/>
                      </a:cubicBezTo>
                      <a:cubicBezTo>
                        <a:pt x="2189" y="8347"/>
                        <a:pt x="4378" y="7384"/>
                        <a:pt x="4612" y="7268"/>
                      </a:cubicBezTo>
                      <a:cubicBezTo>
                        <a:pt x="4758" y="7122"/>
                        <a:pt x="4874" y="6888"/>
                        <a:pt x="4758" y="6771"/>
                      </a:cubicBezTo>
                      <a:cubicBezTo>
                        <a:pt x="4378" y="6392"/>
                        <a:pt x="2189" y="4816"/>
                        <a:pt x="2189" y="4466"/>
                      </a:cubicBezTo>
                      <a:cubicBezTo>
                        <a:pt x="2306" y="3736"/>
                        <a:pt x="3882" y="3357"/>
                        <a:pt x="4612" y="3123"/>
                      </a:cubicBezTo>
                      <a:cubicBezTo>
                        <a:pt x="4874" y="3007"/>
                        <a:pt x="4874" y="2744"/>
                        <a:pt x="4758" y="2627"/>
                      </a:cubicBezTo>
                      <a:cubicBezTo>
                        <a:pt x="4145" y="1781"/>
                        <a:pt x="3415" y="934"/>
                        <a:pt x="2802" y="88"/>
                      </a:cubicBezTo>
                      <a:cubicBezTo>
                        <a:pt x="2714" y="27"/>
                        <a:pt x="2627" y="0"/>
                        <a:pt x="25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Google Shape;687;p23"/>
                <p:cNvSpPr/>
                <p:nvPr/>
              </p:nvSpPr>
              <p:spPr>
                <a:xfrm rot="5400000">
                  <a:off x="7894692" y="4372164"/>
                  <a:ext cx="301631" cy="28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" h="4089" extrusionOk="0">
                      <a:moveTo>
                        <a:pt x="2096" y="557"/>
                      </a:moveTo>
                      <a:cubicBezTo>
                        <a:pt x="2163" y="557"/>
                        <a:pt x="2226" y="569"/>
                        <a:pt x="2284" y="597"/>
                      </a:cubicBezTo>
                      <a:cubicBezTo>
                        <a:pt x="2517" y="859"/>
                        <a:pt x="2780" y="1326"/>
                        <a:pt x="3013" y="1589"/>
                      </a:cubicBezTo>
                      <a:cubicBezTo>
                        <a:pt x="3247" y="1822"/>
                        <a:pt x="3510" y="2056"/>
                        <a:pt x="3626" y="2319"/>
                      </a:cubicBezTo>
                      <a:cubicBezTo>
                        <a:pt x="3247" y="2669"/>
                        <a:pt x="2780" y="2931"/>
                        <a:pt x="2284" y="3282"/>
                      </a:cubicBezTo>
                      <a:cubicBezTo>
                        <a:pt x="1788" y="2786"/>
                        <a:pt x="1204" y="2202"/>
                        <a:pt x="591" y="1706"/>
                      </a:cubicBezTo>
                      <a:lnTo>
                        <a:pt x="474" y="1706"/>
                      </a:lnTo>
                      <a:cubicBezTo>
                        <a:pt x="886" y="1268"/>
                        <a:pt x="1594" y="557"/>
                        <a:pt x="2096" y="557"/>
                      </a:cubicBezTo>
                      <a:close/>
                      <a:moveTo>
                        <a:pt x="2043" y="1"/>
                      </a:moveTo>
                      <a:cubicBezTo>
                        <a:pt x="1332" y="1"/>
                        <a:pt x="453" y="1120"/>
                        <a:pt x="95" y="1589"/>
                      </a:cubicBezTo>
                      <a:cubicBezTo>
                        <a:pt x="0" y="1683"/>
                        <a:pt x="59" y="1854"/>
                        <a:pt x="208" y="1854"/>
                      </a:cubicBezTo>
                      <a:cubicBezTo>
                        <a:pt x="243" y="1854"/>
                        <a:pt x="284" y="1845"/>
                        <a:pt x="328" y="1822"/>
                      </a:cubicBezTo>
                      <a:lnTo>
                        <a:pt x="328" y="1939"/>
                      </a:lnTo>
                      <a:cubicBezTo>
                        <a:pt x="941" y="2669"/>
                        <a:pt x="1671" y="3398"/>
                        <a:pt x="2284" y="4011"/>
                      </a:cubicBezTo>
                      <a:cubicBezTo>
                        <a:pt x="2338" y="4066"/>
                        <a:pt x="2400" y="4088"/>
                        <a:pt x="2461" y="4088"/>
                      </a:cubicBezTo>
                      <a:cubicBezTo>
                        <a:pt x="2660" y="4088"/>
                        <a:pt x="2842" y="3840"/>
                        <a:pt x="2663" y="3661"/>
                      </a:cubicBezTo>
                      <a:cubicBezTo>
                        <a:pt x="3130" y="3398"/>
                        <a:pt x="3626" y="2931"/>
                        <a:pt x="4239" y="2552"/>
                      </a:cubicBezTo>
                      <a:cubicBezTo>
                        <a:pt x="4356" y="2552"/>
                        <a:pt x="4356" y="2319"/>
                        <a:pt x="4239" y="2202"/>
                      </a:cubicBezTo>
                      <a:cubicBezTo>
                        <a:pt x="3860" y="1706"/>
                        <a:pt x="3393" y="1210"/>
                        <a:pt x="3013" y="743"/>
                      </a:cubicBezTo>
                      <a:cubicBezTo>
                        <a:pt x="2780" y="480"/>
                        <a:pt x="2517" y="13"/>
                        <a:pt x="2167" y="13"/>
                      </a:cubicBezTo>
                      <a:cubicBezTo>
                        <a:pt x="2126" y="5"/>
                        <a:pt x="2085" y="1"/>
                        <a:pt x="204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Google Shape;688;p23"/>
                <p:cNvSpPr/>
                <p:nvPr/>
              </p:nvSpPr>
              <p:spPr>
                <a:xfrm rot="5400000">
                  <a:off x="4255817" y="4478594"/>
                  <a:ext cx="226431" cy="17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2569" extrusionOk="0">
                      <a:moveTo>
                        <a:pt x="1693" y="0"/>
                      </a:moveTo>
                      <a:cubicBezTo>
                        <a:pt x="1" y="0"/>
                        <a:pt x="1" y="2569"/>
                        <a:pt x="1693" y="2569"/>
                      </a:cubicBezTo>
                      <a:cubicBezTo>
                        <a:pt x="3269" y="2569"/>
                        <a:pt x="3269" y="0"/>
                        <a:pt x="16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Google Shape;689;p23"/>
                <p:cNvSpPr/>
                <p:nvPr/>
              </p:nvSpPr>
              <p:spPr>
                <a:xfrm rot="5400000">
                  <a:off x="3287808" y="4613934"/>
                  <a:ext cx="133435" cy="10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461" extrusionOk="0">
                      <a:moveTo>
                        <a:pt x="964" y="1"/>
                      </a:moveTo>
                      <a:cubicBezTo>
                        <a:pt x="1" y="1"/>
                        <a:pt x="1" y="1460"/>
                        <a:pt x="964" y="1460"/>
                      </a:cubicBezTo>
                      <a:cubicBezTo>
                        <a:pt x="1927" y="1460"/>
                        <a:pt x="1927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Google Shape;690;p23"/>
                <p:cNvSpPr/>
                <p:nvPr/>
              </p:nvSpPr>
              <p:spPr>
                <a:xfrm rot="5400000">
                  <a:off x="504813" y="4002671"/>
                  <a:ext cx="260777" cy="202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919" extrusionOk="0">
                      <a:moveTo>
                        <a:pt x="1839" y="0"/>
                      </a:moveTo>
                      <a:cubicBezTo>
                        <a:pt x="1" y="0"/>
                        <a:pt x="1" y="2919"/>
                        <a:pt x="1839" y="2919"/>
                      </a:cubicBezTo>
                      <a:cubicBezTo>
                        <a:pt x="3765" y="2919"/>
                        <a:pt x="3765" y="0"/>
                        <a:pt x="18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24" name="Google Shape;691;p23"/>
              <p:cNvGrpSpPr/>
              <p:nvPr/>
            </p:nvGrpSpPr>
            <p:grpSpPr>
              <a:xfrm flipH="1">
                <a:off x="4779147" y="828857"/>
                <a:ext cx="114781" cy="377451"/>
                <a:chOff x="687752" y="1682917"/>
                <a:chExt cx="274332" cy="902128"/>
              </a:xfrm>
            </p:grpSpPr>
            <p:sp>
              <p:nvSpPr>
                <p:cNvPr id="430" name="Google Shape;692;p23"/>
                <p:cNvSpPr/>
                <p:nvPr/>
              </p:nvSpPr>
              <p:spPr>
                <a:xfrm rot="5400000">
                  <a:off x="668907" y="1701762"/>
                  <a:ext cx="312023" cy="274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9" h="4800" extrusionOk="0">
                      <a:moveTo>
                        <a:pt x="3649" y="690"/>
                      </a:moveTo>
                      <a:cubicBezTo>
                        <a:pt x="3999" y="1157"/>
                        <a:pt x="4378" y="1770"/>
                        <a:pt x="4612" y="2383"/>
                      </a:cubicBezTo>
                      <a:cubicBezTo>
                        <a:pt x="4962" y="3229"/>
                        <a:pt x="4612" y="3842"/>
                        <a:pt x="3765" y="4075"/>
                      </a:cubicBezTo>
                      <a:cubicBezTo>
                        <a:pt x="3460" y="4204"/>
                        <a:pt x="3159" y="4263"/>
                        <a:pt x="2873" y="4263"/>
                      </a:cubicBezTo>
                      <a:cubicBezTo>
                        <a:pt x="1792" y="4263"/>
                        <a:pt x="915" y="3420"/>
                        <a:pt x="730" y="2266"/>
                      </a:cubicBezTo>
                      <a:cubicBezTo>
                        <a:pt x="730" y="2266"/>
                        <a:pt x="730" y="2149"/>
                        <a:pt x="584" y="2149"/>
                      </a:cubicBezTo>
                      <a:cubicBezTo>
                        <a:pt x="1693" y="1653"/>
                        <a:pt x="2656" y="1157"/>
                        <a:pt x="3649" y="690"/>
                      </a:cubicBezTo>
                      <a:close/>
                      <a:moveTo>
                        <a:pt x="3794" y="0"/>
                      </a:moveTo>
                      <a:cubicBezTo>
                        <a:pt x="3745" y="0"/>
                        <a:pt x="3697" y="29"/>
                        <a:pt x="3649" y="77"/>
                      </a:cubicBezTo>
                      <a:cubicBezTo>
                        <a:pt x="2540" y="573"/>
                        <a:pt x="1314" y="1157"/>
                        <a:pt x="234" y="1770"/>
                      </a:cubicBezTo>
                      <a:cubicBezTo>
                        <a:pt x="1" y="1887"/>
                        <a:pt x="117" y="2266"/>
                        <a:pt x="351" y="2266"/>
                      </a:cubicBezTo>
                      <a:cubicBezTo>
                        <a:pt x="549" y="3701"/>
                        <a:pt x="1732" y="4800"/>
                        <a:pt x="3047" y="4800"/>
                      </a:cubicBezTo>
                      <a:cubicBezTo>
                        <a:pt x="3284" y="4800"/>
                        <a:pt x="3525" y="4764"/>
                        <a:pt x="3765" y="4688"/>
                      </a:cubicBezTo>
                      <a:cubicBezTo>
                        <a:pt x="4495" y="4455"/>
                        <a:pt x="5225" y="3842"/>
                        <a:pt x="5458" y="3229"/>
                      </a:cubicBezTo>
                      <a:cubicBezTo>
                        <a:pt x="5458" y="2879"/>
                        <a:pt x="5341" y="2616"/>
                        <a:pt x="5108" y="2266"/>
                      </a:cubicBezTo>
                      <a:cubicBezTo>
                        <a:pt x="4729" y="1536"/>
                        <a:pt x="4378" y="807"/>
                        <a:pt x="3999" y="194"/>
                      </a:cubicBezTo>
                      <a:cubicBezTo>
                        <a:pt x="3931" y="57"/>
                        <a:pt x="3862" y="0"/>
                        <a:pt x="3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1" name="Google Shape;693;p23"/>
                <p:cNvSpPr/>
                <p:nvPr/>
              </p:nvSpPr>
              <p:spPr>
                <a:xfrm rot="5400000">
                  <a:off x="682899" y="2462689"/>
                  <a:ext cx="135512" cy="109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577" extrusionOk="0">
                      <a:moveTo>
                        <a:pt x="964" y="1"/>
                      </a:moveTo>
                      <a:cubicBezTo>
                        <a:pt x="1" y="1"/>
                        <a:pt x="1" y="1577"/>
                        <a:pt x="964" y="1577"/>
                      </a:cubicBezTo>
                      <a:cubicBezTo>
                        <a:pt x="1956" y="1577"/>
                        <a:pt x="1956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5" name="Google Shape;694;p23"/>
              <p:cNvSpPr/>
              <p:nvPr/>
            </p:nvSpPr>
            <p:spPr>
              <a:xfrm rot="4917816">
                <a:off x="5312395" y="468657"/>
                <a:ext cx="896401" cy="1090490"/>
              </a:xfrm>
              <a:custGeom>
                <a:avLst/>
                <a:gdLst/>
                <a:ahLst/>
                <a:cxnLst/>
                <a:rect l="l" t="t" r="r" b="b"/>
                <a:pathLst>
                  <a:path w="19467" h="23682" extrusionOk="0">
                    <a:moveTo>
                      <a:pt x="9934" y="1"/>
                    </a:moveTo>
                    <a:cubicBezTo>
                      <a:pt x="9789" y="1"/>
                      <a:pt x="9639" y="10"/>
                      <a:pt x="9486" y="27"/>
                    </a:cubicBezTo>
                    <a:cubicBezTo>
                      <a:pt x="5983" y="524"/>
                      <a:pt x="4991" y="5748"/>
                      <a:pt x="3911" y="8549"/>
                    </a:cubicBezTo>
                    <a:cubicBezTo>
                      <a:pt x="2802" y="11701"/>
                      <a:pt x="1606" y="15116"/>
                      <a:pt x="1226" y="18531"/>
                    </a:cubicBezTo>
                    <a:cubicBezTo>
                      <a:pt x="0" y="20836"/>
                      <a:pt x="1956" y="23638"/>
                      <a:pt x="4524" y="23638"/>
                    </a:cubicBezTo>
                    <a:cubicBezTo>
                      <a:pt x="5422" y="23667"/>
                      <a:pt x="6328" y="23682"/>
                      <a:pt x="7237" y="23682"/>
                    </a:cubicBezTo>
                    <a:cubicBezTo>
                      <a:pt x="10019" y="23682"/>
                      <a:pt x="12835" y="23545"/>
                      <a:pt x="15585" y="23259"/>
                    </a:cubicBezTo>
                    <a:cubicBezTo>
                      <a:pt x="17658" y="23025"/>
                      <a:pt x="19467" y="21333"/>
                      <a:pt x="18737" y="19144"/>
                    </a:cubicBezTo>
                    <a:cubicBezTo>
                      <a:pt x="17658" y="15496"/>
                      <a:pt x="16928" y="11701"/>
                      <a:pt x="15585" y="8053"/>
                    </a:cubicBezTo>
                    <a:cubicBezTo>
                      <a:pt x="14631" y="5499"/>
                      <a:pt x="13595" y="1"/>
                      <a:pt x="9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Google Shape;695;p23"/>
              <p:cNvSpPr txBox="1"/>
              <p:nvPr/>
            </p:nvSpPr>
            <p:spPr>
              <a:xfrm>
                <a:off x="5233947" y="830267"/>
                <a:ext cx="967500" cy="4016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492B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bin"/>
                    <a:cs typeface="Calibri" panose="020F0502020204030204" pitchFamily="34" charset="0"/>
                    <a:sym typeface="Cabin"/>
                  </a:rPr>
                  <a:t>12</a:t>
                </a:r>
                <a:endParaRPr kumimoji="0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492BC"/>
                  </a:solidFill>
                  <a:effectLst/>
                  <a:uLnTx/>
                  <a:uFillTx/>
                  <a:latin typeface="Calibri" panose="020F0502020204030204" pitchFamily="34" charset="0"/>
                  <a:ea typeface="Cabin"/>
                  <a:cs typeface="Calibri" panose="020F0502020204030204" pitchFamily="34" charset="0"/>
                  <a:sym typeface="Cabin"/>
                </a:endParaRPr>
              </a:p>
            </p:txBody>
          </p:sp>
          <p:grpSp>
            <p:nvGrpSpPr>
              <p:cNvPr id="427" name="Google Shape;696;p23"/>
              <p:cNvGrpSpPr/>
              <p:nvPr/>
            </p:nvGrpSpPr>
            <p:grpSpPr>
              <a:xfrm flipH="1">
                <a:off x="5923309" y="552271"/>
                <a:ext cx="80483" cy="52382"/>
                <a:chOff x="3129252" y="361925"/>
                <a:chExt cx="408130" cy="265762"/>
              </a:xfrm>
            </p:grpSpPr>
            <p:sp>
              <p:nvSpPr>
                <p:cNvPr id="428" name="Google Shape;697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9" name="Google Shape;698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99" name="Group 98"/>
          <p:cNvGrpSpPr/>
          <p:nvPr/>
        </p:nvGrpSpPr>
        <p:grpSpPr>
          <a:xfrm>
            <a:off x="3271088" y="662714"/>
            <a:ext cx="2606364" cy="1935630"/>
            <a:chOff x="726291" y="433889"/>
            <a:chExt cx="1809938" cy="1344160"/>
          </a:xfrm>
        </p:grpSpPr>
        <p:grpSp>
          <p:nvGrpSpPr>
            <p:cNvPr id="100" name="Google Shape;241;p23"/>
            <p:cNvGrpSpPr/>
            <p:nvPr/>
          </p:nvGrpSpPr>
          <p:grpSpPr>
            <a:xfrm>
              <a:off x="729669" y="433889"/>
              <a:ext cx="1806560" cy="1342526"/>
              <a:chOff x="729669" y="433889"/>
              <a:chExt cx="1806560" cy="1342526"/>
            </a:xfrm>
          </p:grpSpPr>
          <p:sp>
            <p:nvSpPr>
              <p:cNvPr id="137" name="Google Shape;242;p23"/>
              <p:cNvSpPr/>
              <p:nvPr/>
            </p:nvSpPr>
            <p:spPr>
              <a:xfrm rot="5400000">
                <a:off x="961686" y="201872"/>
                <a:ext cx="1342526" cy="1806560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Google Shape;243;p23"/>
              <p:cNvSpPr/>
              <p:nvPr/>
            </p:nvSpPr>
            <p:spPr>
              <a:xfrm>
                <a:off x="1251949" y="724152"/>
                <a:ext cx="762000" cy="762000"/>
              </a:xfrm>
              <a:prstGeom prst="ellipse">
                <a:avLst/>
              </a:pr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1" name="Google Shape;661;p23"/>
            <p:cNvGrpSpPr/>
            <p:nvPr/>
          </p:nvGrpSpPr>
          <p:grpSpPr>
            <a:xfrm>
              <a:off x="726291" y="435581"/>
              <a:ext cx="1806666" cy="1342468"/>
              <a:chOff x="4758085" y="491316"/>
              <a:chExt cx="1668359" cy="1239811"/>
            </a:xfrm>
          </p:grpSpPr>
          <p:sp>
            <p:nvSpPr>
              <p:cNvPr id="102" name="Google Shape;662;p23"/>
              <p:cNvSpPr/>
              <p:nvPr/>
            </p:nvSpPr>
            <p:spPr>
              <a:xfrm rot="5400000">
                <a:off x="6295267" y="592459"/>
                <a:ext cx="75889" cy="71621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3884" extrusionOk="0">
                    <a:moveTo>
                      <a:pt x="2043" y="0"/>
                    </a:moveTo>
                    <a:cubicBezTo>
                      <a:pt x="1555" y="0"/>
                      <a:pt x="1072" y="192"/>
                      <a:pt x="730" y="534"/>
                    </a:cubicBezTo>
                    <a:lnTo>
                      <a:pt x="730" y="680"/>
                    </a:lnTo>
                    <a:cubicBezTo>
                      <a:pt x="1" y="1264"/>
                      <a:pt x="1" y="2606"/>
                      <a:pt x="730" y="3219"/>
                    </a:cubicBezTo>
                    <a:lnTo>
                      <a:pt x="730" y="3336"/>
                    </a:lnTo>
                    <a:cubicBezTo>
                      <a:pt x="1121" y="3669"/>
                      <a:pt x="1643" y="3883"/>
                      <a:pt x="2165" y="3883"/>
                    </a:cubicBezTo>
                    <a:cubicBezTo>
                      <a:pt x="2422" y="3883"/>
                      <a:pt x="2678" y="3831"/>
                      <a:pt x="2919" y="3716"/>
                    </a:cubicBezTo>
                    <a:cubicBezTo>
                      <a:pt x="3503" y="3453"/>
                      <a:pt x="4116" y="2723"/>
                      <a:pt x="3999" y="1877"/>
                    </a:cubicBezTo>
                    <a:cubicBezTo>
                      <a:pt x="3999" y="1264"/>
                      <a:pt x="3649" y="680"/>
                      <a:pt x="3036" y="301"/>
                    </a:cubicBezTo>
                    <a:cubicBezTo>
                      <a:pt x="2734" y="96"/>
                      <a:pt x="2387" y="0"/>
                      <a:pt x="2043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Google Shape;663;p23"/>
              <p:cNvSpPr/>
              <p:nvPr/>
            </p:nvSpPr>
            <p:spPr>
              <a:xfrm rot="5400000">
                <a:off x="6147117" y="553190"/>
                <a:ext cx="35529" cy="29080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77" extrusionOk="0">
                    <a:moveTo>
                      <a:pt x="964" y="0"/>
                    </a:moveTo>
                    <a:cubicBezTo>
                      <a:pt x="1" y="0"/>
                      <a:pt x="1" y="1576"/>
                      <a:pt x="964" y="1576"/>
                    </a:cubicBezTo>
                    <a:cubicBezTo>
                      <a:pt x="1927" y="1576"/>
                      <a:pt x="1927" y="0"/>
                      <a:pt x="964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4" name="Google Shape;664;p23"/>
              <p:cNvGrpSpPr/>
              <p:nvPr/>
            </p:nvGrpSpPr>
            <p:grpSpPr>
              <a:xfrm rot="5400000">
                <a:off x="4972359" y="277042"/>
                <a:ext cx="1239811" cy="1668359"/>
                <a:chOff x="1061800" y="1472288"/>
                <a:chExt cx="1681100" cy="2261875"/>
              </a:xfrm>
            </p:grpSpPr>
            <p:sp>
              <p:nvSpPr>
                <p:cNvPr id="130" name="Google Shape;665;p23"/>
                <p:cNvSpPr/>
                <p:nvPr/>
              </p:nvSpPr>
              <p:spPr>
                <a:xfrm>
                  <a:off x="1061800" y="1472288"/>
                  <a:ext cx="1681100" cy="226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44" h="90475" extrusionOk="0">
                      <a:moveTo>
                        <a:pt x="2452" y="0"/>
                      </a:moveTo>
                      <a:cubicBezTo>
                        <a:pt x="1109" y="0"/>
                        <a:pt x="0" y="1109"/>
                        <a:pt x="0" y="2452"/>
                      </a:cubicBezTo>
                      <a:lnTo>
                        <a:pt x="0" y="88052"/>
                      </a:lnTo>
                      <a:cubicBezTo>
                        <a:pt x="0" y="89395"/>
                        <a:pt x="1109" y="90474"/>
                        <a:pt x="2452" y="90474"/>
                      </a:cubicBezTo>
                      <a:lnTo>
                        <a:pt x="64821" y="90474"/>
                      </a:lnTo>
                      <a:cubicBezTo>
                        <a:pt x="66163" y="90474"/>
                        <a:pt x="67243" y="89395"/>
                        <a:pt x="67243" y="88052"/>
                      </a:cubicBezTo>
                      <a:lnTo>
                        <a:pt x="67243" y="2452"/>
                      </a:lnTo>
                      <a:cubicBezTo>
                        <a:pt x="67243" y="1109"/>
                        <a:pt x="66163" y="0"/>
                        <a:pt x="6482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18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Google Shape;666;p23"/>
                <p:cNvSpPr/>
                <p:nvPr/>
              </p:nvSpPr>
              <p:spPr>
                <a:xfrm>
                  <a:off x="1238375" y="1837088"/>
                  <a:ext cx="81725" cy="6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" h="2570" extrusionOk="0">
                      <a:moveTo>
                        <a:pt x="1693" y="1"/>
                      </a:moveTo>
                      <a:cubicBezTo>
                        <a:pt x="0" y="1"/>
                        <a:pt x="0" y="2569"/>
                        <a:pt x="1693" y="2569"/>
                      </a:cubicBezTo>
                      <a:cubicBezTo>
                        <a:pt x="3269" y="2569"/>
                        <a:pt x="3269" y="1"/>
                        <a:pt x="169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Google Shape;667;p23"/>
                <p:cNvSpPr/>
                <p:nvPr/>
              </p:nvSpPr>
              <p:spPr>
                <a:xfrm>
                  <a:off x="2600225" y="2889763"/>
                  <a:ext cx="85025" cy="7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" h="3156" extrusionOk="0">
                      <a:moveTo>
                        <a:pt x="1697" y="1"/>
                      </a:moveTo>
                      <a:cubicBezTo>
                        <a:pt x="847" y="1"/>
                        <a:pt x="0" y="519"/>
                        <a:pt x="132" y="1555"/>
                      </a:cubicBezTo>
                      <a:lnTo>
                        <a:pt x="132" y="1672"/>
                      </a:lnTo>
                      <a:cubicBezTo>
                        <a:pt x="28" y="2654"/>
                        <a:pt x="681" y="3156"/>
                        <a:pt x="1420" y="3156"/>
                      </a:cubicBezTo>
                      <a:cubicBezTo>
                        <a:pt x="1515" y="3156"/>
                        <a:pt x="1611" y="3148"/>
                        <a:pt x="1708" y="3131"/>
                      </a:cubicBezTo>
                      <a:cubicBezTo>
                        <a:pt x="1804" y="3148"/>
                        <a:pt x="1901" y="3156"/>
                        <a:pt x="1996" y="3156"/>
                      </a:cubicBezTo>
                      <a:cubicBezTo>
                        <a:pt x="2734" y="3156"/>
                        <a:pt x="3387" y="2654"/>
                        <a:pt x="3284" y="1672"/>
                      </a:cubicBezTo>
                      <a:lnTo>
                        <a:pt x="3284" y="1555"/>
                      </a:lnTo>
                      <a:cubicBezTo>
                        <a:pt x="3400" y="519"/>
                        <a:pt x="2547" y="1"/>
                        <a:pt x="1697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Google Shape;668;p23"/>
                <p:cNvSpPr/>
                <p:nvPr/>
              </p:nvSpPr>
              <p:spPr>
                <a:xfrm>
                  <a:off x="2499900" y="3074013"/>
                  <a:ext cx="36500" cy="3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248" extrusionOk="0">
                      <a:moveTo>
                        <a:pt x="477" y="0"/>
                      </a:moveTo>
                      <a:cubicBezTo>
                        <a:pt x="179" y="0"/>
                        <a:pt x="0" y="329"/>
                        <a:pt x="0" y="635"/>
                      </a:cubicBezTo>
                      <a:cubicBezTo>
                        <a:pt x="0" y="868"/>
                        <a:pt x="234" y="1248"/>
                        <a:pt x="613" y="1248"/>
                      </a:cubicBezTo>
                      <a:lnTo>
                        <a:pt x="847" y="1248"/>
                      </a:lnTo>
                      <a:cubicBezTo>
                        <a:pt x="1226" y="1131"/>
                        <a:pt x="1460" y="1014"/>
                        <a:pt x="1460" y="635"/>
                      </a:cubicBezTo>
                      <a:cubicBezTo>
                        <a:pt x="1460" y="285"/>
                        <a:pt x="1226" y="22"/>
                        <a:pt x="847" y="22"/>
                      </a:cubicBezTo>
                      <a:lnTo>
                        <a:pt x="613" y="22"/>
                      </a:lnTo>
                      <a:cubicBezTo>
                        <a:pt x="566" y="7"/>
                        <a:pt x="520" y="0"/>
                        <a:pt x="477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Google Shape;669;p23"/>
                <p:cNvSpPr/>
                <p:nvPr/>
              </p:nvSpPr>
              <p:spPr>
                <a:xfrm>
                  <a:off x="2624675" y="3305838"/>
                  <a:ext cx="518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577" extrusionOk="0">
                      <a:moveTo>
                        <a:pt x="963" y="1"/>
                      </a:moveTo>
                      <a:cubicBezTo>
                        <a:pt x="0" y="1"/>
                        <a:pt x="0" y="1577"/>
                        <a:pt x="963" y="1577"/>
                      </a:cubicBezTo>
                      <a:cubicBezTo>
                        <a:pt x="2072" y="1577"/>
                        <a:pt x="2072" y="1"/>
                        <a:pt x="96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Google Shape;670;p23"/>
                <p:cNvSpPr/>
                <p:nvPr/>
              </p:nvSpPr>
              <p:spPr>
                <a:xfrm>
                  <a:off x="2311650" y="3399963"/>
                  <a:ext cx="48175" cy="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595" extrusionOk="0">
                      <a:moveTo>
                        <a:pt x="847" y="1"/>
                      </a:moveTo>
                      <a:cubicBezTo>
                        <a:pt x="468" y="1"/>
                        <a:pt x="1" y="380"/>
                        <a:pt x="1" y="847"/>
                      </a:cubicBezTo>
                      <a:cubicBezTo>
                        <a:pt x="117" y="1226"/>
                        <a:pt x="351" y="1577"/>
                        <a:pt x="847" y="1577"/>
                      </a:cubicBezTo>
                      <a:lnTo>
                        <a:pt x="1081" y="1577"/>
                      </a:lnTo>
                      <a:cubicBezTo>
                        <a:pt x="1133" y="1589"/>
                        <a:pt x="1185" y="1595"/>
                        <a:pt x="1234" y="1595"/>
                      </a:cubicBezTo>
                      <a:cubicBezTo>
                        <a:pt x="1647" y="1595"/>
                        <a:pt x="1927" y="1186"/>
                        <a:pt x="1927" y="847"/>
                      </a:cubicBezTo>
                      <a:cubicBezTo>
                        <a:pt x="1927" y="380"/>
                        <a:pt x="1577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Google Shape;671;p23"/>
                <p:cNvSpPr/>
                <p:nvPr/>
              </p:nvSpPr>
              <p:spPr>
                <a:xfrm>
                  <a:off x="1165400" y="2737463"/>
                  <a:ext cx="54750" cy="4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1694" extrusionOk="0">
                      <a:moveTo>
                        <a:pt x="1081" y="0"/>
                      </a:moveTo>
                      <a:cubicBezTo>
                        <a:pt x="1" y="0"/>
                        <a:pt x="1" y="1693"/>
                        <a:pt x="1081" y="1693"/>
                      </a:cubicBezTo>
                      <a:cubicBezTo>
                        <a:pt x="2190" y="1693"/>
                        <a:pt x="2190" y="0"/>
                        <a:pt x="108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5" name="Google Shape;672;p23"/>
              <p:cNvSpPr/>
              <p:nvPr/>
            </p:nvSpPr>
            <p:spPr>
              <a:xfrm rot="5400000">
                <a:off x="6348667" y="1102332"/>
                <a:ext cx="47384" cy="36069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956" extrusionOk="0">
                    <a:moveTo>
                      <a:pt x="1227" y="1"/>
                    </a:moveTo>
                    <a:cubicBezTo>
                      <a:pt x="1" y="1"/>
                      <a:pt x="1" y="1956"/>
                      <a:pt x="1227" y="1956"/>
                    </a:cubicBezTo>
                    <a:cubicBezTo>
                      <a:pt x="2569" y="1956"/>
                      <a:pt x="2569" y="1"/>
                      <a:pt x="122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Google Shape;674;p23"/>
              <p:cNvSpPr/>
              <p:nvPr/>
            </p:nvSpPr>
            <p:spPr>
              <a:xfrm rot="-329463">
                <a:off x="4777659" y="1232215"/>
                <a:ext cx="754062" cy="463875"/>
              </a:xfrm>
              <a:custGeom>
                <a:avLst/>
                <a:gdLst/>
                <a:ahLst/>
                <a:cxnLst/>
                <a:rect l="l" t="t" r="r" b="b"/>
                <a:pathLst>
                  <a:path w="49849" h="30661" extrusionOk="0">
                    <a:moveTo>
                      <a:pt x="12725" y="0"/>
                    </a:moveTo>
                    <a:cubicBezTo>
                      <a:pt x="11040" y="0"/>
                      <a:pt x="9311" y="548"/>
                      <a:pt x="7793" y="1452"/>
                    </a:cubicBezTo>
                    <a:cubicBezTo>
                      <a:pt x="4612" y="3408"/>
                      <a:pt x="2686" y="6210"/>
                      <a:pt x="847" y="9362"/>
                    </a:cubicBezTo>
                    <a:cubicBezTo>
                      <a:pt x="117" y="10587"/>
                      <a:pt x="730" y="11901"/>
                      <a:pt x="1693" y="12397"/>
                    </a:cubicBezTo>
                    <a:cubicBezTo>
                      <a:pt x="730" y="14965"/>
                      <a:pt x="234" y="17738"/>
                      <a:pt x="117" y="19927"/>
                    </a:cubicBezTo>
                    <a:cubicBezTo>
                      <a:pt x="1" y="23225"/>
                      <a:pt x="730" y="26873"/>
                      <a:pt x="4145" y="28099"/>
                    </a:cubicBezTo>
                    <a:cubicBezTo>
                      <a:pt x="7297" y="29178"/>
                      <a:pt x="11675" y="28945"/>
                      <a:pt x="15089" y="29062"/>
                    </a:cubicBezTo>
                    <a:cubicBezTo>
                      <a:pt x="22006" y="29558"/>
                      <a:pt x="29069" y="30025"/>
                      <a:pt x="35986" y="30404"/>
                    </a:cubicBezTo>
                    <a:cubicBezTo>
                      <a:pt x="37380" y="30516"/>
                      <a:pt x="38861" y="30661"/>
                      <a:pt x="40332" y="30661"/>
                    </a:cubicBezTo>
                    <a:cubicBezTo>
                      <a:pt x="41942" y="30661"/>
                      <a:pt x="43541" y="30487"/>
                      <a:pt x="45004" y="29908"/>
                    </a:cubicBezTo>
                    <a:cubicBezTo>
                      <a:pt x="47923" y="28828"/>
                      <a:pt x="49849" y="26143"/>
                      <a:pt x="49732" y="22991"/>
                    </a:cubicBezTo>
                    <a:cubicBezTo>
                      <a:pt x="49615" y="20073"/>
                      <a:pt x="47543" y="18000"/>
                      <a:pt x="44742" y="17504"/>
                    </a:cubicBezTo>
                    <a:cubicBezTo>
                      <a:pt x="44226" y="17422"/>
                      <a:pt x="43593" y="17339"/>
                      <a:pt x="42967" y="17339"/>
                    </a:cubicBezTo>
                    <a:cubicBezTo>
                      <a:pt x="42708" y="17339"/>
                      <a:pt x="42450" y="17353"/>
                      <a:pt x="42202" y="17388"/>
                    </a:cubicBezTo>
                    <a:cubicBezTo>
                      <a:pt x="42086" y="17504"/>
                      <a:pt x="41969" y="17504"/>
                      <a:pt x="41823" y="17504"/>
                    </a:cubicBezTo>
                    <a:cubicBezTo>
                      <a:pt x="41356" y="16541"/>
                      <a:pt x="41356" y="15315"/>
                      <a:pt x="40977" y="14236"/>
                    </a:cubicBezTo>
                    <a:cubicBezTo>
                      <a:pt x="40080" y="11164"/>
                      <a:pt x="37386" y="9688"/>
                      <a:pt x="34262" y="9688"/>
                    </a:cubicBezTo>
                    <a:cubicBezTo>
                      <a:pt x="34031" y="9688"/>
                      <a:pt x="33798" y="9696"/>
                      <a:pt x="33564" y="9712"/>
                    </a:cubicBezTo>
                    <a:cubicBezTo>
                      <a:pt x="30528" y="9975"/>
                      <a:pt x="27960" y="11434"/>
                      <a:pt x="25187" y="12397"/>
                    </a:cubicBezTo>
                    <a:cubicBezTo>
                      <a:pt x="24497" y="12661"/>
                      <a:pt x="23468" y="13024"/>
                      <a:pt x="22582" y="13024"/>
                    </a:cubicBezTo>
                    <a:cubicBezTo>
                      <a:pt x="22193" y="13024"/>
                      <a:pt x="21833" y="12954"/>
                      <a:pt x="21539" y="12776"/>
                    </a:cubicBezTo>
                    <a:cubicBezTo>
                      <a:pt x="20664" y="12280"/>
                      <a:pt x="20664" y="10704"/>
                      <a:pt x="20547" y="9858"/>
                    </a:cubicBezTo>
                    <a:cubicBezTo>
                      <a:pt x="20080" y="6939"/>
                      <a:pt x="19701" y="4021"/>
                      <a:pt x="17395" y="1832"/>
                    </a:cubicBezTo>
                    <a:cubicBezTo>
                      <a:pt x="16053" y="548"/>
                      <a:pt x="14411" y="0"/>
                      <a:pt x="12725" y="0"/>
                    </a:cubicBezTo>
                    <a:close/>
                  </a:path>
                </a:pathLst>
              </a:cu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7" name="Google Shape;675;p23"/>
              <p:cNvGrpSpPr/>
              <p:nvPr/>
            </p:nvGrpSpPr>
            <p:grpSpPr>
              <a:xfrm>
                <a:off x="4793932" y="552271"/>
                <a:ext cx="1599965" cy="127297"/>
                <a:chOff x="577993" y="361925"/>
                <a:chExt cx="8113413" cy="645849"/>
              </a:xfrm>
            </p:grpSpPr>
            <p:sp>
              <p:nvSpPr>
                <p:cNvPr id="122" name="Google Shape;676;p23"/>
                <p:cNvSpPr/>
                <p:nvPr/>
              </p:nvSpPr>
              <p:spPr>
                <a:xfrm rot="5400000">
                  <a:off x="627295" y="537738"/>
                  <a:ext cx="337569" cy="20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2949" extrusionOk="0">
                      <a:moveTo>
                        <a:pt x="2540" y="0"/>
                      </a:moveTo>
                      <a:cubicBezTo>
                        <a:pt x="1226" y="0"/>
                        <a:pt x="117" y="1110"/>
                        <a:pt x="1" y="2423"/>
                      </a:cubicBezTo>
                      <a:cubicBezTo>
                        <a:pt x="1" y="2554"/>
                        <a:pt x="88" y="2620"/>
                        <a:pt x="176" y="2620"/>
                      </a:cubicBezTo>
                      <a:cubicBezTo>
                        <a:pt x="263" y="2620"/>
                        <a:pt x="351" y="2554"/>
                        <a:pt x="351" y="2423"/>
                      </a:cubicBezTo>
                      <a:cubicBezTo>
                        <a:pt x="489" y="1513"/>
                        <a:pt x="1251" y="604"/>
                        <a:pt x="2245" y="604"/>
                      </a:cubicBezTo>
                      <a:cubicBezTo>
                        <a:pt x="2304" y="604"/>
                        <a:pt x="2363" y="607"/>
                        <a:pt x="2423" y="613"/>
                      </a:cubicBezTo>
                      <a:cubicBezTo>
                        <a:pt x="3532" y="730"/>
                        <a:pt x="4262" y="1693"/>
                        <a:pt x="4262" y="2686"/>
                      </a:cubicBezTo>
                      <a:cubicBezTo>
                        <a:pt x="4262" y="2861"/>
                        <a:pt x="4415" y="2948"/>
                        <a:pt x="4568" y="2948"/>
                      </a:cubicBezTo>
                      <a:cubicBezTo>
                        <a:pt x="4721" y="2948"/>
                        <a:pt x="4875" y="2861"/>
                        <a:pt x="4875" y="2686"/>
                      </a:cubicBezTo>
                      <a:cubicBezTo>
                        <a:pt x="4875" y="1343"/>
                        <a:pt x="3882" y="117"/>
                        <a:pt x="2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Google Shape;677;p23"/>
                <p:cNvSpPr/>
                <p:nvPr/>
              </p:nvSpPr>
              <p:spPr>
                <a:xfrm rot="5400000">
                  <a:off x="477137" y="723489"/>
                  <a:ext cx="385141" cy="183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" h="2649" extrusionOk="0">
                      <a:moveTo>
                        <a:pt x="5217" y="1"/>
                      </a:moveTo>
                      <a:cubicBezTo>
                        <a:pt x="5140" y="1"/>
                        <a:pt x="5060" y="29"/>
                        <a:pt x="4991" y="98"/>
                      </a:cubicBezTo>
                      <a:cubicBezTo>
                        <a:pt x="4495" y="944"/>
                        <a:pt x="3882" y="1790"/>
                        <a:pt x="2802" y="2170"/>
                      </a:cubicBezTo>
                      <a:cubicBezTo>
                        <a:pt x="2664" y="2199"/>
                        <a:pt x="2521" y="2213"/>
                        <a:pt x="2379" y="2213"/>
                      </a:cubicBezTo>
                      <a:cubicBezTo>
                        <a:pt x="1379" y="2213"/>
                        <a:pt x="351" y="1520"/>
                        <a:pt x="351" y="448"/>
                      </a:cubicBezTo>
                      <a:cubicBezTo>
                        <a:pt x="424" y="331"/>
                        <a:pt x="365" y="273"/>
                        <a:pt x="289" y="273"/>
                      </a:cubicBezTo>
                      <a:cubicBezTo>
                        <a:pt x="212" y="273"/>
                        <a:pt x="117" y="331"/>
                        <a:pt x="117" y="448"/>
                      </a:cubicBezTo>
                      <a:cubicBezTo>
                        <a:pt x="0" y="1557"/>
                        <a:pt x="964" y="2520"/>
                        <a:pt x="2073" y="2637"/>
                      </a:cubicBezTo>
                      <a:cubicBezTo>
                        <a:pt x="2152" y="2645"/>
                        <a:pt x="2231" y="2649"/>
                        <a:pt x="2310" y="2649"/>
                      </a:cubicBezTo>
                      <a:cubicBezTo>
                        <a:pt x="3661" y="2649"/>
                        <a:pt x="4768" y="1490"/>
                        <a:pt x="5458" y="331"/>
                      </a:cubicBezTo>
                      <a:cubicBezTo>
                        <a:pt x="5561" y="166"/>
                        <a:pt x="5402" y="1"/>
                        <a:pt x="521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Google Shape;678;p23"/>
                <p:cNvSpPr/>
                <p:nvPr/>
              </p:nvSpPr>
              <p:spPr>
                <a:xfrm rot="5400000">
                  <a:off x="8452683" y="434528"/>
                  <a:ext cx="308209" cy="16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" h="2444" extrusionOk="0">
                      <a:moveTo>
                        <a:pt x="4256" y="1"/>
                      </a:moveTo>
                      <a:cubicBezTo>
                        <a:pt x="4193" y="1"/>
                        <a:pt x="4126" y="41"/>
                        <a:pt x="4071" y="141"/>
                      </a:cubicBezTo>
                      <a:cubicBezTo>
                        <a:pt x="3720" y="987"/>
                        <a:pt x="3487" y="1600"/>
                        <a:pt x="2611" y="1833"/>
                      </a:cubicBezTo>
                      <a:cubicBezTo>
                        <a:pt x="2271" y="2010"/>
                        <a:pt x="1905" y="2105"/>
                        <a:pt x="1538" y="2105"/>
                      </a:cubicBezTo>
                      <a:cubicBezTo>
                        <a:pt x="1118" y="2105"/>
                        <a:pt x="695" y="1981"/>
                        <a:pt x="306" y="1717"/>
                      </a:cubicBezTo>
                      <a:cubicBezTo>
                        <a:pt x="284" y="1694"/>
                        <a:pt x="257" y="1685"/>
                        <a:pt x="230" y="1685"/>
                      </a:cubicBezTo>
                      <a:cubicBezTo>
                        <a:pt x="117" y="1685"/>
                        <a:pt x="0" y="1856"/>
                        <a:pt x="189" y="1950"/>
                      </a:cubicBezTo>
                      <a:cubicBezTo>
                        <a:pt x="597" y="2287"/>
                        <a:pt x="1149" y="2443"/>
                        <a:pt x="1721" y="2443"/>
                      </a:cubicBezTo>
                      <a:cubicBezTo>
                        <a:pt x="3034" y="2443"/>
                        <a:pt x="4450" y="1619"/>
                        <a:pt x="4450" y="257"/>
                      </a:cubicBezTo>
                      <a:cubicBezTo>
                        <a:pt x="4450" y="112"/>
                        <a:pt x="4360" y="1"/>
                        <a:pt x="42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Google Shape;679;p23"/>
                <p:cNvSpPr/>
                <p:nvPr/>
              </p:nvSpPr>
              <p:spPr>
                <a:xfrm rot="5400000">
                  <a:off x="8331158" y="520946"/>
                  <a:ext cx="308002" cy="192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8" h="2779" extrusionOk="0">
                      <a:moveTo>
                        <a:pt x="4152" y="0"/>
                      </a:moveTo>
                      <a:cubicBezTo>
                        <a:pt x="4069" y="0"/>
                        <a:pt x="3996" y="38"/>
                        <a:pt x="3996" y="128"/>
                      </a:cubicBezTo>
                      <a:cubicBezTo>
                        <a:pt x="3707" y="1525"/>
                        <a:pt x="2405" y="2444"/>
                        <a:pt x="1072" y="2444"/>
                      </a:cubicBezTo>
                      <a:cubicBezTo>
                        <a:pt x="790" y="2444"/>
                        <a:pt x="507" y="2403"/>
                        <a:pt x="231" y="2316"/>
                      </a:cubicBezTo>
                      <a:cubicBezTo>
                        <a:pt x="198" y="2300"/>
                        <a:pt x="169" y="2293"/>
                        <a:pt x="145" y="2293"/>
                      </a:cubicBezTo>
                      <a:cubicBezTo>
                        <a:pt x="0" y="2293"/>
                        <a:pt x="15" y="2550"/>
                        <a:pt x="115" y="2550"/>
                      </a:cubicBezTo>
                      <a:cubicBezTo>
                        <a:pt x="501" y="2706"/>
                        <a:pt x="904" y="2779"/>
                        <a:pt x="1302" y="2779"/>
                      </a:cubicBezTo>
                      <a:cubicBezTo>
                        <a:pt x="2770" y="2779"/>
                        <a:pt x="4169" y="1783"/>
                        <a:pt x="4376" y="244"/>
                      </a:cubicBezTo>
                      <a:cubicBezTo>
                        <a:pt x="4448" y="100"/>
                        <a:pt x="4286" y="0"/>
                        <a:pt x="41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Google Shape;680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Google Shape;681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Google Shape;682;p23"/>
                <p:cNvSpPr/>
                <p:nvPr/>
              </p:nvSpPr>
              <p:spPr>
                <a:xfrm rot="5400000">
                  <a:off x="4598187" y="383633"/>
                  <a:ext cx="269086" cy="293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6" h="4245" extrusionOk="0">
                      <a:moveTo>
                        <a:pt x="1580" y="614"/>
                      </a:moveTo>
                      <a:cubicBezTo>
                        <a:pt x="2047" y="964"/>
                        <a:pt x="2543" y="1226"/>
                        <a:pt x="2893" y="1577"/>
                      </a:cubicBezTo>
                      <a:cubicBezTo>
                        <a:pt x="3623" y="2190"/>
                        <a:pt x="3389" y="2306"/>
                        <a:pt x="2776" y="2802"/>
                      </a:cubicBezTo>
                      <a:cubicBezTo>
                        <a:pt x="2660" y="3036"/>
                        <a:pt x="2426" y="3269"/>
                        <a:pt x="2309" y="3532"/>
                      </a:cubicBezTo>
                      <a:cubicBezTo>
                        <a:pt x="1813" y="3153"/>
                        <a:pt x="1317" y="2686"/>
                        <a:pt x="850" y="2306"/>
                      </a:cubicBezTo>
                      <a:lnTo>
                        <a:pt x="850" y="2190"/>
                      </a:lnTo>
                      <a:cubicBezTo>
                        <a:pt x="1084" y="1693"/>
                        <a:pt x="1317" y="1226"/>
                        <a:pt x="1580" y="614"/>
                      </a:cubicBezTo>
                      <a:close/>
                      <a:moveTo>
                        <a:pt x="1580" y="1"/>
                      </a:moveTo>
                      <a:cubicBezTo>
                        <a:pt x="1580" y="1"/>
                        <a:pt x="1317" y="1"/>
                        <a:pt x="1317" y="117"/>
                      </a:cubicBezTo>
                      <a:cubicBezTo>
                        <a:pt x="967" y="730"/>
                        <a:pt x="704" y="1343"/>
                        <a:pt x="471" y="1956"/>
                      </a:cubicBezTo>
                      <a:cubicBezTo>
                        <a:pt x="354" y="1956"/>
                        <a:pt x="354" y="1956"/>
                        <a:pt x="354" y="1810"/>
                      </a:cubicBezTo>
                      <a:cubicBezTo>
                        <a:pt x="334" y="1790"/>
                        <a:pt x="309" y="1781"/>
                        <a:pt x="282" y="1781"/>
                      </a:cubicBezTo>
                      <a:cubicBezTo>
                        <a:pt x="158" y="1781"/>
                        <a:pt x="0" y="1977"/>
                        <a:pt x="120" y="2073"/>
                      </a:cubicBezTo>
                      <a:cubicBezTo>
                        <a:pt x="850" y="2802"/>
                        <a:pt x="1580" y="3415"/>
                        <a:pt x="2309" y="4145"/>
                      </a:cubicBezTo>
                      <a:cubicBezTo>
                        <a:pt x="2345" y="4216"/>
                        <a:pt x="2402" y="4244"/>
                        <a:pt x="2462" y="4244"/>
                      </a:cubicBezTo>
                      <a:cubicBezTo>
                        <a:pt x="2596" y="4244"/>
                        <a:pt x="2741" y="4100"/>
                        <a:pt x="2660" y="3999"/>
                      </a:cubicBezTo>
                      <a:cubicBezTo>
                        <a:pt x="2543" y="3269"/>
                        <a:pt x="3885" y="2919"/>
                        <a:pt x="3885" y="2190"/>
                      </a:cubicBezTo>
                      <a:cubicBezTo>
                        <a:pt x="3885" y="1810"/>
                        <a:pt x="3623" y="1577"/>
                        <a:pt x="3389" y="1343"/>
                      </a:cubicBezTo>
                      <a:cubicBezTo>
                        <a:pt x="2776" y="847"/>
                        <a:pt x="2163" y="497"/>
                        <a:pt x="158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Google Shape;683;p23"/>
                <p:cNvSpPr/>
                <p:nvPr/>
              </p:nvSpPr>
              <p:spPr>
                <a:xfrm rot="5400000">
                  <a:off x="1832814" y="453848"/>
                  <a:ext cx="260777" cy="194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803" extrusionOk="0">
                      <a:moveTo>
                        <a:pt x="1956" y="1"/>
                      </a:moveTo>
                      <a:cubicBezTo>
                        <a:pt x="1" y="1"/>
                        <a:pt x="1" y="2803"/>
                        <a:pt x="1956" y="2803"/>
                      </a:cubicBezTo>
                      <a:cubicBezTo>
                        <a:pt x="3766" y="2803"/>
                        <a:pt x="3766" y="1"/>
                        <a:pt x="19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8" name="Google Shape;684;p23"/>
              <p:cNvGrpSpPr/>
              <p:nvPr/>
            </p:nvGrpSpPr>
            <p:grpSpPr>
              <a:xfrm rot="10800000" flipH="1">
                <a:off x="4808467" y="1510551"/>
                <a:ext cx="1405845" cy="144058"/>
                <a:chOff x="534139" y="3973345"/>
                <a:chExt cx="7652940" cy="784202"/>
              </a:xfrm>
            </p:grpSpPr>
            <p:sp>
              <p:nvSpPr>
                <p:cNvPr id="117" name="Google Shape;685;p23"/>
                <p:cNvSpPr/>
                <p:nvPr/>
              </p:nvSpPr>
              <p:spPr>
                <a:xfrm rot="5400000">
                  <a:off x="1160342" y="4037538"/>
                  <a:ext cx="337569" cy="110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15921" extrusionOk="0">
                      <a:moveTo>
                        <a:pt x="2549" y="0"/>
                      </a:moveTo>
                      <a:cubicBezTo>
                        <a:pt x="2291" y="0"/>
                        <a:pt x="2127" y="286"/>
                        <a:pt x="2306" y="555"/>
                      </a:cubicBezTo>
                      <a:cubicBezTo>
                        <a:pt x="2686" y="1051"/>
                        <a:pt x="3882" y="2014"/>
                        <a:pt x="3765" y="2627"/>
                      </a:cubicBezTo>
                      <a:cubicBezTo>
                        <a:pt x="3532" y="3123"/>
                        <a:pt x="1839" y="3619"/>
                        <a:pt x="1226" y="3736"/>
                      </a:cubicBezTo>
                      <a:cubicBezTo>
                        <a:pt x="1110" y="3853"/>
                        <a:pt x="964" y="4086"/>
                        <a:pt x="1110" y="4349"/>
                      </a:cubicBezTo>
                      <a:cubicBezTo>
                        <a:pt x="1576" y="4699"/>
                        <a:pt x="3532" y="6042"/>
                        <a:pt x="3649" y="6655"/>
                      </a:cubicBezTo>
                      <a:cubicBezTo>
                        <a:pt x="3765" y="7618"/>
                        <a:pt x="2306" y="7851"/>
                        <a:pt x="1343" y="8231"/>
                      </a:cubicBezTo>
                      <a:cubicBezTo>
                        <a:pt x="1110" y="8231"/>
                        <a:pt x="1110" y="8581"/>
                        <a:pt x="1226" y="8727"/>
                      </a:cubicBezTo>
                      <a:cubicBezTo>
                        <a:pt x="1693" y="9194"/>
                        <a:pt x="3415" y="10916"/>
                        <a:pt x="3298" y="11499"/>
                      </a:cubicBezTo>
                      <a:cubicBezTo>
                        <a:pt x="3298" y="11996"/>
                        <a:pt x="730" y="12375"/>
                        <a:pt x="234" y="12608"/>
                      </a:cubicBezTo>
                      <a:cubicBezTo>
                        <a:pt x="0" y="12608"/>
                        <a:pt x="0" y="12842"/>
                        <a:pt x="117" y="12959"/>
                      </a:cubicBezTo>
                      <a:cubicBezTo>
                        <a:pt x="847" y="13951"/>
                        <a:pt x="1576" y="14914"/>
                        <a:pt x="2423" y="15877"/>
                      </a:cubicBezTo>
                      <a:cubicBezTo>
                        <a:pt x="2453" y="15908"/>
                        <a:pt x="2487" y="15920"/>
                        <a:pt x="2521" y="15920"/>
                      </a:cubicBezTo>
                      <a:cubicBezTo>
                        <a:pt x="2651" y="15920"/>
                        <a:pt x="2778" y="15736"/>
                        <a:pt x="2686" y="15644"/>
                      </a:cubicBezTo>
                      <a:cubicBezTo>
                        <a:pt x="2306" y="15031"/>
                        <a:pt x="847" y="13572"/>
                        <a:pt x="1226" y="12842"/>
                      </a:cubicBezTo>
                      <a:cubicBezTo>
                        <a:pt x="1343" y="12492"/>
                        <a:pt x="3765" y="12112"/>
                        <a:pt x="4262" y="11996"/>
                      </a:cubicBezTo>
                      <a:cubicBezTo>
                        <a:pt x="4378" y="11996"/>
                        <a:pt x="4495" y="11762"/>
                        <a:pt x="4378" y="11499"/>
                      </a:cubicBezTo>
                      <a:cubicBezTo>
                        <a:pt x="3882" y="11032"/>
                        <a:pt x="1956" y="9311"/>
                        <a:pt x="2189" y="8581"/>
                      </a:cubicBezTo>
                      <a:cubicBezTo>
                        <a:pt x="2189" y="8347"/>
                        <a:pt x="4378" y="7384"/>
                        <a:pt x="4612" y="7268"/>
                      </a:cubicBezTo>
                      <a:cubicBezTo>
                        <a:pt x="4758" y="7122"/>
                        <a:pt x="4874" y="6888"/>
                        <a:pt x="4758" y="6771"/>
                      </a:cubicBezTo>
                      <a:cubicBezTo>
                        <a:pt x="4378" y="6392"/>
                        <a:pt x="2189" y="4816"/>
                        <a:pt x="2189" y="4466"/>
                      </a:cubicBezTo>
                      <a:cubicBezTo>
                        <a:pt x="2306" y="3736"/>
                        <a:pt x="3882" y="3357"/>
                        <a:pt x="4612" y="3123"/>
                      </a:cubicBezTo>
                      <a:cubicBezTo>
                        <a:pt x="4874" y="3007"/>
                        <a:pt x="4874" y="2744"/>
                        <a:pt x="4758" y="2627"/>
                      </a:cubicBezTo>
                      <a:cubicBezTo>
                        <a:pt x="4145" y="1781"/>
                        <a:pt x="3415" y="934"/>
                        <a:pt x="2802" y="88"/>
                      </a:cubicBezTo>
                      <a:cubicBezTo>
                        <a:pt x="2714" y="27"/>
                        <a:pt x="2627" y="0"/>
                        <a:pt x="25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Google Shape;687;p23"/>
                <p:cNvSpPr/>
                <p:nvPr/>
              </p:nvSpPr>
              <p:spPr>
                <a:xfrm rot="5400000">
                  <a:off x="7894692" y="4372164"/>
                  <a:ext cx="301631" cy="28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" h="4089" extrusionOk="0">
                      <a:moveTo>
                        <a:pt x="2096" y="557"/>
                      </a:moveTo>
                      <a:cubicBezTo>
                        <a:pt x="2163" y="557"/>
                        <a:pt x="2226" y="569"/>
                        <a:pt x="2284" y="597"/>
                      </a:cubicBezTo>
                      <a:cubicBezTo>
                        <a:pt x="2517" y="859"/>
                        <a:pt x="2780" y="1326"/>
                        <a:pt x="3013" y="1589"/>
                      </a:cubicBezTo>
                      <a:cubicBezTo>
                        <a:pt x="3247" y="1822"/>
                        <a:pt x="3510" y="2056"/>
                        <a:pt x="3626" y="2319"/>
                      </a:cubicBezTo>
                      <a:cubicBezTo>
                        <a:pt x="3247" y="2669"/>
                        <a:pt x="2780" y="2931"/>
                        <a:pt x="2284" y="3282"/>
                      </a:cubicBezTo>
                      <a:cubicBezTo>
                        <a:pt x="1788" y="2786"/>
                        <a:pt x="1204" y="2202"/>
                        <a:pt x="591" y="1706"/>
                      </a:cubicBezTo>
                      <a:lnTo>
                        <a:pt x="474" y="1706"/>
                      </a:lnTo>
                      <a:cubicBezTo>
                        <a:pt x="886" y="1268"/>
                        <a:pt x="1594" y="557"/>
                        <a:pt x="2096" y="557"/>
                      </a:cubicBezTo>
                      <a:close/>
                      <a:moveTo>
                        <a:pt x="2043" y="1"/>
                      </a:moveTo>
                      <a:cubicBezTo>
                        <a:pt x="1332" y="1"/>
                        <a:pt x="453" y="1120"/>
                        <a:pt x="95" y="1589"/>
                      </a:cubicBezTo>
                      <a:cubicBezTo>
                        <a:pt x="0" y="1683"/>
                        <a:pt x="59" y="1854"/>
                        <a:pt x="208" y="1854"/>
                      </a:cubicBezTo>
                      <a:cubicBezTo>
                        <a:pt x="243" y="1854"/>
                        <a:pt x="284" y="1845"/>
                        <a:pt x="328" y="1822"/>
                      </a:cubicBezTo>
                      <a:lnTo>
                        <a:pt x="328" y="1939"/>
                      </a:lnTo>
                      <a:cubicBezTo>
                        <a:pt x="941" y="2669"/>
                        <a:pt x="1671" y="3398"/>
                        <a:pt x="2284" y="4011"/>
                      </a:cubicBezTo>
                      <a:cubicBezTo>
                        <a:pt x="2338" y="4066"/>
                        <a:pt x="2400" y="4088"/>
                        <a:pt x="2461" y="4088"/>
                      </a:cubicBezTo>
                      <a:cubicBezTo>
                        <a:pt x="2660" y="4088"/>
                        <a:pt x="2842" y="3840"/>
                        <a:pt x="2663" y="3661"/>
                      </a:cubicBezTo>
                      <a:cubicBezTo>
                        <a:pt x="3130" y="3398"/>
                        <a:pt x="3626" y="2931"/>
                        <a:pt x="4239" y="2552"/>
                      </a:cubicBezTo>
                      <a:cubicBezTo>
                        <a:pt x="4356" y="2552"/>
                        <a:pt x="4356" y="2319"/>
                        <a:pt x="4239" y="2202"/>
                      </a:cubicBezTo>
                      <a:cubicBezTo>
                        <a:pt x="3860" y="1706"/>
                        <a:pt x="3393" y="1210"/>
                        <a:pt x="3013" y="743"/>
                      </a:cubicBezTo>
                      <a:cubicBezTo>
                        <a:pt x="2780" y="480"/>
                        <a:pt x="2517" y="13"/>
                        <a:pt x="2167" y="13"/>
                      </a:cubicBezTo>
                      <a:cubicBezTo>
                        <a:pt x="2126" y="5"/>
                        <a:pt x="2085" y="1"/>
                        <a:pt x="204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Google Shape;688;p23"/>
                <p:cNvSpPr/>
                <p:nvPr/>
              </p:nvSpPr>
              <p:spPr>
                <a:xfrm rot="5400000">
                  <a:off x="4255817" y="4478594"/>
                  <a:ext cx="226431" cy="17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2569" extrusionOk="0">
                      <a:moveTo>
                        <a:pt x="1693" y="0"/>
                      </a:moveTo>
                      <a:cubicBezTo>
                        <a:pt x="1" y="0"/>
                        <a:pt x="1" y="2569"/>
                        <a:pt x="1693" y="2569"/>
                      </a:cubicBezTo>
                      <a:cubicBezTo>
                        <a:pt x="3269" y="2569"/>
                        <a:pt x="3269" y="0"/>
                        <a:pt x="16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Google Shape;689;p23"/>
                <p:cNvSpPr/>
                <p:nvPr/>
              </p:nvSpPr>
              <p:spPr>
                <a:xfrm rot="5400000">
                  <a:off x="3287808" y="4613934"/>
                  <a:ext cx="133435" cy="10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461" extrusionOk="0">
                      <a:moveTo>
                        <a:pt x="964" y="1"/>
                      </a:moveTo>
                      <a:cubicBezTo>
                        <a:pt x="1" y="1"/>
                        <a:pt x="1" y="1460"/>
                        <a:pt x="964" y="1460"/>
                      </a:cubicBezTo>
                      <a:cubicBezTo>
                        <a:pt x="1927" y="1460"/>
                        <a:pt x="1927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Google Shape;690;p23"/>
                <p:cNvSpPr/>
                <p:nvPr/>
              </p:nvSpPr>
              <p:spPr>
                <a:xfrm rot="5400000">
                  <a:off x="504813" y="4002671"/>
                  <a:ext cx="260777" cy="202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919" extrusionOk="0">
                      <a:moveTo>
                        <a:pt x="1839" y="0"/>
                      </a:moveTo>
                      <a:cubicBezTo>
                        <a:pt x="1" y="0"/>
                        <a:pt x="1" y="2919"/>
                        <a:pt x="1839" y="2919"/>
                      </a:cubicBezTo>
                      <a:cubicBezTo>
                        <a:pt x="3765" y="2919"/>
                        <a:pt x="3765" y="0"/>
                        <a:pt x="18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9" name="Google Shape;691;p23"/>
              <p:cNvGrpSpPr/>
              <p:nvPr/>
            </p:nvGrpSpPr>
            <p:grpSpPr>
              <a:xfrm flipH="1">
                <a:off x="4779147" y="828857"/>
                <a:ext cx="114781" cy="377451"/>
                <a:chOff x="687752" y="1682917"/>
                <a:chExt cx="274332" cy="902128"/>
              </a:xfrm>
            </p:grpSpPr>
            <p:sp>
              <p:nvSpPr>
                <p:cNvPr id="115" name="Google Shape;692;p23"/>
                <p:cNvSpPr/>
                <p:nvPr/>
              </p:nvSpPr>
              <p:spPr>
                <a:xfrm rot="5400000">
                  <a:off x="668907" y="1701762"/>
                  <a:ext cx="312023" cy="274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9" h="4800" extrusionOk="0">
                      <a:moveTo>
                        <a:pt x="3649" y="690"/>
                      </a:moveTo>
                      <a:cubicBezTo>
                        <a:pt x="3999" y="1157"/>
                        <a:pt x="4378" y="1770"/>
                        <a:pt x="4612" y="2383"/>
                      </a:cubicBezTo>
                      <a:cubicBezTo>
                        <a:pt x="4962" y="3229"/>
                        <a:pt x="4612" y="3842"/>
                        <a:pt x="3765" y="4075"/>
                      </a:cubicBezTo>
                      <a:cubicBezTo>
                        <a:pt x="3460" y="4204"/>
                        <a:pt x="3159" y="4263"/>
                        <a:pt x="2873" y="4263"/>
                      </a:cubicBezTo>
                      <a:cubicBezTo>
                        <a:pt x="1792" y="4263"/>
                        <a:pt x="915" y="3420"/>
                        <a:pt x="730" y="2266"/>
                      </a:cubicBezTo>
                      <a:cubicBezTo>
                        <a:pt x="730" y="2266"/>
                        <a:pt x="730" y="2149"/>
                        <a:pt x="584" y="2149"/>
                      </a:cubicBezTo>
                      <a:cubicBezTo>
                        <a:pt x="1693" y="1653"/>
                        <a:pt x="2656" y="1157"/>
                        <a:pt x="3649" y="690"/>
                      </a:cubicBezTo>
                      <a:close/>
                      <a:moveTo>
                        <a:pt x="3794" y="0"/>
                      </a:moveTo>
                      <a:cubicBezTo>
                        <a:pt x="3745" y="0"/>
                        <a:pt x="3697" y="29"/>
                        <a:pt x="3649" y="77"/>
                      </a:cubicBezTo>
                      <a:cubicBezTo>
                        <a:pt x="2540" y="573"/>
                        <a:pt x="1314" y="1157"/>
                        <a:pt x="234" y="1770"/>
                      </a:cubicBezTo>
                      <a:cubicBezTo>
                        <a:pt x="1" y="1887"/>
                        <a:pt x="117" y="2266"/>
                        <a:pt x="351" y="2266"/>
                      </a:cubicBezTo>
                      <a:cubicBezTo>
                        <a:pt x="549" y="3701"/>
                        <a:pt x="1732" y="4800"/>
                        <a:pt x="3047" y="4800"/>
                      </a:cubicBezTo>
                      <a:cubicBezTo>
                        <a:pt x="3284" y="4800"/>
                        <a:pt x="3525" y="4764"/>
                        <a:pt x="3765" y="4688"/>
                      </a:cubicBezTo>
                      <a:cubicBezTo>
                        <a:pt x="4495" y="4455"/>
                        <a:pt x="5225" y="3842"/>
                        <a:pt x="5458" y="3229"/>
                      </a:cubicBezTo>
                      <a:cubicBezTo>
                        <a:pt x="5458" y="2879"/>
                        <a:pt x="5341" y="2616"/>
                        <a:pt x="5108" y="2266"/>
                      </a:cubicBezTo>
                      <a:cubicBezTo>
                        <a:pt x="4729" y="1536"/>
                        <a:pt x="4378" y="807"/>
                        <a:pt x="3999" y="194"/>
                      </a:cubicBezTo>
                      <a:cubicBezTo>
                        <a:pt x="3931" y="57"/>
                        <a:pt x="3862" y="0"/>
                        <a:pt x="3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Google Shape;693;p23"/>
                <p:cNvSpPr/>
                <p:nvPr/>
              </p:nvSpPr>
              <p:spPr>
                <a:xfrm rot="5400000">
                  <a:off x="682899" y="2462689"/>
                  <a:ext cx="135512" cy="109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577" extrusionOk="0">
                      <a:moveTo>
                        <a:pt x="964" y="1"/>
                      </a:moveTo>
                      <a:cubicBezTo>
                        <a:pt x="1" y="1"/>
                        <a:pt x="1" y="1577"/>
                        <a:pt x="964" y="1577"/>
                      </a:cubicBezTo>
                      <a:cubicBezTo>
                        <a:pt x="1956" y="1577"/>
                        <a:pt x="1956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0" name="Google Shape;694;p23"/>
              <p:cNvSpPr/>
              <p:nvPr/>
            </p:nvSpPr>
            <p:spPr>
              <a:xfrm rot="4917816">
                <a:off x="5312395" y="468657"/>
                <a:ext cx="896401" cy="1090490"/>
              </a:xfrm>
              <a:custGeom>
                <a:avLst/>
                <a:gdLst/>
                <a:ahLst/>
                <a:cxnLst/>
                <a:rect l="l" t="t" r="r" b="b"/>
                <a:pathLst>
                  <a:path w="19467" h="23682" extrusionOk="0">
                    <a:moveTo>
                      <a:pt x="9934" y="1"/>
                    </a:moveTo>
                    <a:cubicBezTo>
                      <a:pt x="9789" y="1"/>
                      <a:pt x="9639" y="10"/>
                      <a:pt x="9486" y="27"/>
                    </a:cubicBezTo>
                    <a:cubicBezTo>
                      <a:pt x="5983" y="524"/>
                      <a:pt x="4991" y="5748"/>
                      <a:pt x="3911" y="8549"/>
                    </a:cubicBezTo>
                    <a:cubicBezTo>
                      <a:pt x="2802" y="11701"/>
                      <a:pt x="1606" y="15116"/>
                      <a:pt x="1226" y="18531"/>
                    </a:cubicBezTo>
                    <a:cubicBezTo>
                      <a:pt x="0" y="20836"/>
                      <a:pt x="1956" y="23638"/>
                      <a:pt x="4524" y="23638"/>
                    </a:cubicBezTo>
                    <a:cubicBezTo>
                      <a:pt x="5422" y="23667"/>
                      <a:pt x="6328" y="23682"/>
                      <a:pt x="7237" y="23682"/>
                    </a:cubicBezTo>
                    <a:cubicBezTo>
                      <a:pt x="10019" y="23682"/>
                      <a:pt x="12835" y="23545"/>
                      <a:pt x="15585" y="23259"/>
                    </a:cubicBezTo>
                    <a:cubicBezTo>
                      <a:pt x="17658" y="23025"/>
                      <a:pt x="19467" y="21333"/>
                      <a:pt x="18737" y="19144"/>
                    </a:cubicBezTo>
                    <a:cubicBezTo>
                      <a:pt x="17658" y="15496"/>
                      <a:pt x="16928" y="11701"/>
                      <a:pt x="15585" y="8053"/>
                    </a:cubicBezTo>
                    <a:cubicBezTo>
                      <a:pt x="14631" y="5499"/>
                      <a:pt x="13595" y="1"/>
                      <a:pt x="9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Google Shape;695;p23"/>
              <p:cNvSpPr txBox="1"/>
              <p:nvPr/>
            </p:nvSpPr>
            <p:spPr>
              <a:xfrm>
                <a:off x="5233947" y="830267"/>
                <a:ext cx="967500" cy="4016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492B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bin"/>
                    <a:cs typeface="Calibri" panose="020F0502020204030204" pitchFamily="34" charset="0"/>
                    <a:sym typeface="Cabin"/>
                  </a:rPr>
                  <a:t>2</a:t>
                </a:r>
                <a:endParaRPr kumimoji="0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492BC"/>
                  </a:solidFill>
                  <a:effectLst/>
                  <a:uLnTx/>
                  <a:uFillTx/>
                  <a:latin typeface="Calibri" panose="020F0502020204030204" pitchFamily="34" charset="0"/>
                  <a:ea typeface="Cabin"/>
                  <a:cs typeface="Calibri" panose="020F0502020204030204" pitchFamily="34" charset="0"/>
                  <a:sym typeface="Cabin"/>
                </a:endParaRPr>
              </a:p>
            </p:txBody>
          </p:sp>
          <p:grpSp>
            <p:nvGrpSpPr>
              <p:cNvPr id="112" name="Google Shape;696;p23"/>
              <p:cNvGrpSpPr/>
              <p:nvPr/>
            </p:nvGrpSpPr>
            <p:grpSpPr>
              <a:xfrm flipH="1">
                <a:off x="5923309" y="552271"/>
                <a:ext cx="80483" cy="52382"/>
                <a:chOff x="3129252" y="361925"/>
                <a:chExt cx="408130" cy="265762"/>
              </a:xfrm>
            </p:grpSpPr>
            <p:sp>
              <p:nvSpPr>
                <p:cNvPr id="113" name="Google Shape;697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Google Shape;698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24" name="Group 323"/>
          <p:cNvGrpSpPr/>
          <p:nvPr/>
        </p:nvGrpSpPr>
        <p:grpSpPr>
          <a:xfrm>
            <a:off x="6271221" y="2751130"/>
            <a:ext cx="2606364" cy="1935630"/>
            <a:chOff x="726291" y="433889"/>
            <a:chExt cx="1809938" cy="1344160"/>
          </a:xfrm>
        </p:grpSpPr>
        <p:grpSp>
          <p:nvGrpSpPr>
            <p:cNvPr id="325" name="Google Shape;241;p23"/>
            <p:cNvGrpSpPr/>
            <p:nvPr/>
          </p:nvGrpSpPr>
          <p:grpSpPr>
            <a:xfrm>
              <a:off x="729669" y="433889"/>
              <a:ext cx="1806560" cy="1342526"/>
              <a:chOff x="729669" y="433889"/>
              <a:chExt cx="1806560" cy="1342526"/>
            </a:xfrm>
          </p:grpSpPr>
          <p:sp>
            <p:nvSpPr>
              <p:cNvPr id="362" name="Google Shape;242;p23"/>
              <p:cNvSpPr/>
              <p:nvPr/>
            </p:nvSpPr>
            <p:spPr>
              <a:xfrm rot="5400000">
                <a:off x="961686" y="201872"/>
                <a:ext cx="1342526" cy="1806560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Google Shape;243;p23"/>
              <p:cNvSpPr/>
              <p:nvPr/>
            </p:nvSpPr>
            <p:spPr>
              <a:xfrm>
                <a:off x="1251949" y="724152"/>
                <a:ext cx="762000" cy="762000"/>
              </a:xfrm>
              <a:prstGeom prst="ellipse">
                <a:avLst/>
              </a:pr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26" name="Google Shape;661;p23"/>
            <p:cNvGrpSpPr/>
            <p:nvPr/>
          </p:nvGrpSpPr>
          <p:grpSpPr>
            <a:xfrm>
              <a:off x="726291" y="435581"/>
              <a:ext cx="1806666" cy="1342468"/>
              <a:chOff x="4758085" y="491316"/>
              <a:chExt cx="1668359" cy="1239811"/>
            </a:xfrm>
          </p:grpSpPr>
          <p:sp>
            <p:nvSpPr>
              <p:cNvPr id="327" name="Google Shape;662;p23"/>
              <p:cNvSpPr/>
              <p:nvPr/>
            </p:nvSpPr>
            <p:spPr>
              <a:xfrm rot="5400000">
                <a:off x="6295267" y="592459"/>
                <a:ext cx="75889" cy="71621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3884" extrusionOk="0">
                    <a:moveTo>
                      <a:pt x="2043" y="0"/>
                    </a:moveTo>
                    <a:cubicBezTo>
                      <a:pt x="1555" y="0"/>
                      <a:pt x="1072" y="192"/>
                      <a:pt x="730" y="534"/>
                    </a:cubicBezTo>
                    <a:lnTo>
                      <a:pt x="730" y="680"/>
                    </a:lnTo>
                    <a:cubicBezTo>
                      <a:pt x="1" y="1264"/>
                      <a:pt x="1" y="2606"/>
                      <a:pt x="730" y="3219"/>
                    </a:cubicBezTo>
                    <a:lnTo>
                      <a:pt x="730" y="3336"/>
                    </a:lnTo>
                    <a:cubicBezTo>
                      <a:pt x="1121" y="3669"/>
                      <a:pt x="1643" y="3883"/>
                      <a:pt x="2165" y="3883"/>
                    </a:cubicBezTo>
                    <a:cubicBezTo>
                      <a:pt x="2422" y="3883"/>
                      <a:pt x="2678" y="3831"/>
                      <a:pt x="2919" y="3716"/>
                    </a:cubicBezTo>
                    <a:cubicBezTo>
                      <a:pt x="3503" y="3453"/>
                      <a:pt x="4116" y="2723"/>
                      <a:pt x="3999" y="1877"/>
                    </a:cubicBezTo>
                    <a:cubicBezTo>
                      <a:pt x="3999" y="1264"/>
                      <a:pt x="3649" y="680"/>
                      <a:pt x="3036" y="301"/>
                    </a:cubicBezTo>
                    <a:cubicBezTo>
                      <a:pt x="2734" y="96"/>
                      <a:pt x="2387" y="0"/>
                      <a:pt x="2043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Google Shape;663;p23"/>
              <p:cNvSpPr/>
              <p:nvPr/>
            </p:nvSpPr>
            <p:spPr>
              <a:xfrm rot="5400000">
                <a:off x="6147117" y="553190"/>
                <a:ext cx="35529" cy="29080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77" extrusionOk="0">
                    <a:moveTo>
                      <a:pt x="964" y="0"/>
                    </a:moveTo>
                    <a:cubicBezTo>
                      <a:pt x="1" y="0"/>
                      <a:pt x="1" y="1576"/>
                      <a:pt x="964" y="1576"/>
                    </a:cubicBezTo>
                    <a:cubicBezTo>
                      <a:pt x="1927" y="1576"/>
                      <a:pt x="1927" y="0"/>
                      <a:pt x="964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29" name="Google Shape;664;p23"/>
              <p:cNvGrpSpPr/>
              <p:nvPr/>
            </p:nvGrpSpPr>
            <p:grpSpPr>
              <a:xfrm rot="5400000">
                <a:off x="4972359" y="277042"/>
                <a:ext cx="1239811" cy="1668359"/>
                <a:chOff x="1061800" y="1472288"/>
                <a:chExt cx="1681100" cy="2261875"/>
              </a:xfrm>
            </p:grpSpPr>
            <p:sp>
              <p:nvSpPr>
                <p:cNvPr id="355" name="Google Shape;665;p23"/>
                <p:cNvSpPr/>
                <p:nvPr/>
              </p:nvSpPr>
              <p:spPr>
                <a:xfrm>
                  <a:off x="1061800" y="1472288"/>
                  <a:ext cx="1681100" cy="226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44" h="90475" extrusionOk="0">
                      <a:moveTo>
                        <a:pt x="2452" y="0"/>
                      </a:moveTo>
                      <a:cubicBezTo>
                        <a:pt x="1109" y="0"/>
                        <a:pt x="0" y="1109"/>
                        <a:pt x="0" y="2452"/>
                      </a:cubicBezTo>
                      <a:lnTo>
                        <a:pt x="0" y="88052"/>
                      </a:lnTo>
                      <a:cubicBezTo>
                        <a:pt x="0" y="89395"/>
                        <a:pt x="1109" y="90474"/>
                        <a:pt x="2452" y="90474"/>
                      </a:cubicBezTo>
                      <a:lnTo>
                        <a:pt x="64821" y="90474"/>
                      </a:lnTo>
                      <a:cubicBezTo>
                        <a:pt x="66163" y="90474"/>
                        <a:pt x="67243" y="89395"/>
                        <a:pt x="67243" y="88052"/>
                      </a:cubicBezTo>
                      <a:lnTo>
                        <a:pt x="67243" y="2452"/>
                      </a:lnTo>
                      <a:cubicBezTo>
                        <a:pt x="67243" y="1109"/>
                        <a:pt x="66163" y="0"/>
                        <a:pt x="6482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18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6" name="Google Shape;666;p23"/>
                <p:cNvSpPr/>
                <p:nvPr/>
              </p:nvSpPr>
              <p:spPr>
                <a:xfrm>
                  <a:off x="1238375" y="1837088"/>
                  <a:ext cx="81725" cy="6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" h="2570" extrusionOk="0">
                      <a:moveTo>
                        <a:pt x="1693" y="1"/>
                      </a:moveTo>
                      <a:cubicBezTo>
                        <a:pt x="0" y="1"/>
                        <a:pt x="0" y="2569"/>
                        <a:pt x="1693" y="2569"/>
                      </a:cubicBezTo>
                      <a:cubicBezTo>
                        <a:pt x="3269" y="2569"/>
                        <a:pt x="3269" y="1"/>
                        <a:pt x="169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7" name="Google Shape;667;p23"/>
                <p:cNvSpPr/>
                <p:nvPr/>
              </p:nvSpPr>
              <p:spPr>
                <a:xfrm>
                  <a:off x="2600225" y="2889763"/>
                  <a:ext cx="85025" cy="7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" h="3156" extrusionOk="0">
                      <a:moveTo>
                        <a:pt x="1697" y="1"/>
                      </a:moveTo>
                      <a:cubicBezTo>
                        <a:pt x="847" y="1"/>
                        <a:pt x="0" y="519"/>
                        <a:pt x="132" y="1555"/>
                      </a:cubicBezTo>
                      <a:lnTo>
                        <a:pt x="132" y="1672"/>
                      </a:lnTo>
                      <a:cubicBezTo>
                        <a:pt x="28" y="2654"/>
                        <a:pt x="681" y="3156"/>
                        <a:pt x="1420" y="3156"/>
                      </a:cubicBezTo>
                      <a:cubicBezTo>
                        <a:pt x="1515" y="3156"/>
                        <a:pt x="1611" y="3148"/>
                        <a:pt x="1708" y="3131"/>
                      </a:cubicBezTo>
                      <a:cubicBezTo>
                        <a:pt x="1804" y="3148"/>
                        <a:pt x="1901" y="3156"/>
                        <a:pt x="1996" y="3156"/>
                      </a:cubicBezTo>
                      <a:cubicBezTo>
                        <a:pt x="2734" y="3156"/>
                        <a:pt x="3387" y="2654"/>
                        <a:pt x="3284" y="1672"/>
                      </a:cubicBezTo>
                      <a:lnTo>
                        <a:pt x="3284" y="1555"/>
                      </a:lnTo>
                      <a:cubicBezTo>
                        <a:pt x="3400" y="519"/>
                        <a:pt x="2547" y="1"/>
                        <a:pt x="1697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8" name="Google Shape;668;p23"/>
                <p:cNvSpPr/>
                <p:nvPr/>
              </p:nvSpPr>
              <p:spPr>
                <a:xfrm>
                  <a:off x="2499900" y="3074013"/>
                  <a:ext cx="36500" cy="3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248" extrusionOk="0">
                      <a:moveTo>
                        <a:pt x="477" y="0"/>
                      </a:moveTo>
                      <a:cubicBezTo>
                        <a:pt x="179" y="0"/>
                        <a:pt x="0" y="329"/>
                        <a:pt x="0" y="635"/>
                      </a:cubicBezTo>
                      <a:cubicBezTo>
                        <a:pt x="0" y="868"/>
                        <a:pt x="234" y="1248"/>
                        <a:pt x="613" y="1248"/>
                      </a:cubicBezTo>
                      <a:lnTo>
                        <a:pt x="847" y="1248"/>
                      </a:lnTo>
                      <a:cubicBezTo>
                        <a:pt x="1226" y="1131"/>
                        <a:pt x="1460" y="1014"/>
                        <a:pt x="1460" y="635"/>
                      </a:cubicBezTo>
                      <a:cubicBezTo>
                        <a:pt x="1460" y="285"/>
                        <a:pt x="1226" y="22"/>
                        <a:pt x="847" y="22"/>
                      </a:cubicBezTo>
                      <a:lnTo>
                        <a:pt x="613" y="22"/>
                      </a:lnTo>
                      <a:cubicBezTo>
                        <a:pt x="566" y="7"/>
                        <a:pt x="520" y="0"/>
                        <a:pt x="477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9" name="Google Shape;669;p23"/>
                <p:cNvSpPr/>
                <p:nvPr/>
              </p:nvSpPr>
              <p:spPr>
                <a:xfrm>
                  <a:off x="2624675" y="3305838"/>
                  <a:ext cx="518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577" extrusionOk="0">
                      <a:moveTo>
                        <a:pt x="963" y="1"/>
                      </a:moveTo>
                      <a:cubicBezTo>
                        <a:pt x="0" y="1"/>
                        <a:pt x="0" y="1577"/>
                        <a:pt x="963" y="1577"/>
                      </a:cubicBezTo>
                      <a:cubicBezTo>
                        <a:pt x="2072" y="1577"/>
                        <a:pt x="2072" y="1"/>
                        <a:pt x="96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0" name="Google Shape;670;p23"/>
                <p:cNvSpPr/>
                <p:nvPr/>
              </p:nvSpPr>
              <p:spPr>
                <a:xfrm>
                  <a:off x="2311650" y="3399963"/>
                  <a:ext cx="48175" cy="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595" extrusionOk="0">
                      <a:moveTo>
                        <a:pt x="847" y="1"/>
                      </a:moveTo>
                      <a:cubicBezTo>
                        <a:pt x="468" y="1"/>
                        <a:pt x="1" y="380"/>
                        <a:pt x="1" y="847"/>
                      </a:cubicBezTo>
                      <a:cubicBezTo>
                        <a:pt x="117" y="1226"/>
                        <a:pt x="351" y="1577"/>
                        <a:pt x="847" y="1577"/>
                      </a:cubicBezTo>
                      <a:lnTo>
                        <a:pt x="1081" y="1577"/>
                      </a:lnTo>
                      <a:cubicBezTo>
                        <a:pt x="1133" y="1589"/>
                        <a:pt x="1185" y="1595"/>
                        <a:pt x="1234" y="1595"/>
                      </a:cubicBezTo>
                      <a:cubicBezTo>
                        <a:pt x="1647" y="1595"/>
                        <a:pt x="1927" y="1186"/>
                        <a:pt x="1927" y="847"/>
                      </a:cubicBezTo>
                      <a:cubicBezTo>
                        <a:pt x="1927" y="380"/>
                        <a:pt x="1577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1" name="Google Shape;671;p23"/>
                <p:cNvSpPr/>
                <p:nvPr/>
              </p:nvSpPr>
              <p:spPr>
                <a:xfrm>
                  <a:off x="1165400" y="2737463"/>
                  <a:ext cx="54750" cy="4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1694" extrusionOk="0">
                      <a:moveTo>
                        <a:pt x="1081" y="0"/>
                      </a:moveTo>
                      <a:cubicBezTo>
                        <a:pt x="1" y="0"/>
                        <a:pt x="1" y="1693"/>
                        <a:pt x="1081" y="1693"/>
                      </a:cubicBezTo>
                      <a:cubicBezTo>
                        <a:pt x="2190" y="1693"/>
                        <a:pt x="2190" y="0"/>
                        <a:pt x="108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30" name="Google Shape;672;p23"/>
              <p:cNvSpPr/>
              <p:nvPr/>
            </p:nvSpPr>
            <p:spPr>
              <a:xfrm rot="5400000">
                <a:off x="6348667" y="1102332"/>
                <a:ext cx="47384" cy="36069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956" extrusionOk="0">
                    <a:moveTo>
                      <a:pt x="1227" y="1"/>
                    </a:moveTo>
                    <a:cubicBezTo>
                      <a:pt x="1" y="1"/>
                      <a:pt x="1" y="1956"/>
                      <a:pt x="1227" y="1956"/>
                    </a:cubicBezTo>
                    <a:cubicBezTo>
                      <a:pt x="2569" y="1956"/>
                      <a:pt x="2569" y="1"/>
                      <a:pt x="122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Google Shape;674;p23"/>
              <p:cNvSpPr/>
              <p:nvPr/>
            </p:nvSpPr>
            <p:spPr>
              <a:xfrm rot="-329463">
                <a:off x="4777659" y="1232215"/>
                <a:ext cx="754062" cy="463875"/>
              </a:xfrm>
              <a:custGeom>
                <a:avLst/>
                <a:gdLst/>
                <a:ahLst/>
                <a:cxnLst/>
                <a:rect l="l" t="t" r="r" b="b"/>
                <a:pathLst>
                  <a:path w="49849" h="30661" extrusionOk="0">
                    <a:moveTo>
                      <a:pt x="12725" y="0"/>
                    </a:moveTo>
                    <a:cubicBezTo>
                      <a:pt x="11040" y="0"/>
                      <a:pt x="9311" y="548"/>
                      <a:pt x="7793" y="1452"/>
                    </a:cubicBezTo>
                    <a:cubicBezTo>
                      <a:pt x="4612" y="3408"/>
                      <a:pt x="2686" y="6210"/>
                      <a:pt x="847" y="9362"/>
                    </a:cubicBezTo>
                    <a:cubicBezTo>
                      <a:pt x="117" y="10587"/>
                      <a:pt x="730" y="11901"/>
                      <a:pt x="1693" y="12397"/>
                    </a:cubicBezTo>
                    <a:cubicBezTo>
                      <a:pt x="730" y="14965"/>
                      <a:pt x="234" y="17738"/>
                      <a:pt x="117" y="19927"/>
                    </a:cubicBezTo>
                    <a:cubicBezTo>
                      <a:pt x="1" y="23225"/>
                      <a:pt x="730" y="26873"/>
                      <a:pt x="4145" y="28099"/>
                    </a:cubicBezTo>
                    <a:cubicBezTo>
                      <a:pt x="7297" y="29178"/>
                      <a:pt x="11675" y="28945"/>
                      <a:pt x="15089" y="29062"/>
                    </a:cubicBezTo>
                    <a:cubicBezTo>
                      <a:pt x="22006" y="29558"/>
                      <a:pt x="29069" y="30025"/>
                      <a:pt x="35986" y="30404"/>
                    </a:cubicBezTo>
                    <a:cubicBezTo>
                      <a:pt x="37380" y="30516"/>
                      <a:pt x="38861" y="30661"/>
                      <a:pt x="40332" y="30661"/>
                    </a:cubicBezTo>
                    <a:cubicBezTo>
                      <a:pt x="41942" y="30661"/>
                      <a:pt x="43541" y="30487"/>
                      <a:pt x="45004" y="29908"/>
                    </a:cubicBezTo>
                    <a:cubicBezTo>
                      <a:pt x="47923" y="28828"/>
                      <a:pt x="49849" y="26143"/>
                      <a:pt x="49732" y="22991"/>
                    </a:cubicBezTo>
                    <a:cubicBezTo>
                      <a:pt x="49615" y="20073"/>
                      <a:pt x="47543" y="18000"/>
                      <a:pt x="44742" y="17504"/>
                    </a:cubicBezTo>
                    <a:cubicBezTo>
                      <a:pt x="44226" y="17422"/>
                      <a:pt x="43593" y="17339"/>
                      <a:pt x="42967" y="17339"/>
                    </a:cubicBezTo>
                    <a:cubicBezTo>
                      <a:pt x="42708" y="17339"/>
                      <a:pt x="42450" y="17353"/>
                      <a:pt x="42202" y="17388"/>
                    </a:cubicBezTo>
                    <a:cubicBezTo>
                      <a:pt x="42086" y="17504"/>
                      <a:pt x="41969" y="17504"/>
                      <a:pt x="41823" y="17504"/>
                    </a:cubicBezTo>
                    <a:cubicBezTo>
                      <a:pt x="41356" y="16541"/>
                      <a:pt x="41356" y="15315"/>
                      <a:pt x="40977" y="14236"/>
                    </a:cubicBezTo>
                    <a:cubicBezTo>
                      <a:pt x="40080" y="11164"/>
                      <a:pt x="37386" y="9688"/>
                      <a:pt x="34262" y="9688"/>
                    </a:cubicBezTo>
                    <a:cubicBezTo>
                      <a:pt x="34031" y="9688"/>
                      <a:pt x="33798" y="9696"/>
                      <a:pt x="33564" y="9712"/>
                    </a:cubicBezTo>
                    <a:cubicBezTo>
                      <a:pt x="30528" y="9975"/>
                      <a:pt x="27960" y="11434"/>
                      <a:pt x="25187" y="12397"/>
                    </a:cubicBezTo>
                    <a:cubicBezTo>
                      <a:pt x="24497" y="12661"/>
                      <a:pt x="23468" y="13024"/>
                      <a:pt x="22582" y="13024"/>
                    </a:cubicBezTo>
                    <a:cubicBezTo>
                      <a:pt x="22193" y="13024"/>
                      <a:pt x="21833" y="12954"/>
                      <a:pt x="21539" y="12776"/>
                    </a:cubicBezTo>
                    <a:cubicBezTo>
                      <a:pt x="20664" y="12280"/>
                      <a:pt x="20664" y="10704"/>
                      <a:pt x="20547" y="9858"/>
                    </a:cubicBezTo>
                    <a:cubicBezTo>
                      <a:pt x="20080" y="6939"/>
                      <a:pt x="19701" y="4021"/>
                      <a:pt x="17395" y="1832"/>
                    </a:cubicBezTo>
                    <a:cubicBezTo>
                      <a:pt x="16053" y="548"/>
                      <a:pt x="14411" y="0"/>
                      <a:pt x="12725" y="0"/>
                    </a:cubicBezTo>
                    <a:close/>
                  </a:path>
                </a:pathLst>
              </a:cu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32" name="Google Shape;675;p23"/>
              <p:cNvGrpSpPr/>
              <p:nvPr/>
            </p:nvGrpSpPr>
            <p:grpSpPr>
              <a:xfrm>
                <a:off x="4793932" y="552271"/>
                <a:ext cx="1599965" cy="127297"/>
                <a:chOff x="577993" y="361925"/>
                <a:chExt cx="8113413" cy="645849"/>
              </a:xfrm>
            </p:grpSpPr>
            <p:sp>
              <p:nvSpPr>
                <p:cNvPr id="347" name="Google Shape;676;p23"/>
                <p:cNvSpPr/>
                <p:nvPr/>
              </p:nvSpPr>
              <p:spPr>
                <a:xfrm rot="5400000">
                  <a:off x="627295" y="537738"/>
                  <a:ext cx="337569" cy="20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2949" extrusionOk="0">
                      <a:moveTo>
                        <a:pt x="2540" y="0"/>
                      </a:moveTo>
                      <a:cubicBezTo>
                        <a:pt x="1226" y="0"/>
                        <a:pt x="117" y="1110"/>
                        <a:pt x="1" y="2423"/>
                      </a:cubicBezTo>
                      <a:cubicBezTo>
                        <a:pt x="1" y="2554"/>
                        <a:pt x="88" y="2620"/>
                        <a:pt x="176" y="2620"/>
                      </a:cubicBezTo>
                      <a:cubicBezTo>
                        <a:pt x="263" y="2620"/>
                        <a:pt x="351" y="2554"/>
                        <a:pt x="351" y="2423"/>
                      </a:cubicBezTo>
                      <a:cubicBezTo>
                        <a:pt x="489" y="1513"/>
                        <a:pt x="1251" y="604"/>
                        <a:pt x="2245" y="604"/>
                      </a:cubicBezTo>
                      <a:cubicBezTo>
                        <a:pt x="2304" y="604"/>
                        <a:pt x="2363" y="607"/>
                        <a:pt x="2423" y="613"/>
                      </a:cubicBezTo>
                      <a:cubicBezTo>
                        <a:pt x="3532" y="730"/>
                        <a:pt x="4262" y="1693"/>
                        <a:pt x="4262" y="2686"/>
                      </a:cubicBezTo>
                      <a:cubicBezTo>
                        <a:pt x="4262" y="2861"/>
                        <a:pt x="4415" y="2948"/>
                        <a:pt x="4568" y="2948"/>
                      </a:cubicBezTo>
                      <a:cubicBezTo>
                        <a:pt x="4721" y="2948"/>
                        <a:pt x="4875" y="2861"/>
                        <a:pt x="4875" y="2686"/>
                      </a:cubicBezTo>
                      <a:cubicBezTo>
                        <a:pt x="4875" y="1343"/>
                        <a:pt x="3882" y="117"/>
                        <a:pt x="2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8" name="Google Shape;677;p23"/>
                <p:cNvSpPr/>
                <p:nvPr/>
              </p:nvSpPr>
              <p:spPr>
                <a:xfrm rot="5400000">
                  <a:off x="477137" y="723489"/>
                  <a:ext cx="385141" cy="183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" h="2649" extrusionOk="0">
                      <a:moveTo>
                        <a:pt x="5217" y="1"/>
                      </a:moveTo>
                      <a:cubicBezTo>
                        <a:pt x="5140" y="1"/>
                        <a:pt x="5060" y="29"/>
                        <a:pt x="4991" y="98"/>
                      </a:cubicBezTo>
                      <a:cubicBezTo>
                        <a:pt x="4495" y="944"/>
                        <a:pt x="3882" y="1790"/>
                        <a:pt x="2802" y="2170"/>
                      </a:cubicBezTo>
                      <a:cubicBezTo>
                        <a:pt x="2664" y="2199"/>
                        <a:pt x="2521" y="2213"/>
                        <a:pt x="2379" y="2213"/>
                      </a:cubicBezTo>
                      <a:cubicBezTo>
                        <a:pt x="1379" y="2213"/>
                        <a:pt x="351" y="1520"/>
                        <a:pt x="351" y="448"/>
                      </a:cubicBezTo>
                      <a:cubicBezTo>
                        <a:pt x="424" y="331"/>
                        <a:pt x="365" y="273"/>
                        <a:pt x="289" y="273"/>
                      </a:cubicBezTo>
                      <a:cubicBezTo>
                        <a:pt x="212" y="273"/>
                        <a:pt x="117" y="331"/>
                        <a:pt x="117" y="448"/>
                      </a:cubicBezTo>
                      <a:cubicBezTo>
                        <a:pt x="0" y="1557"/>
                        <a:pt x="964" y="2520"/>
                        <a:pt x="2073" y="2637"/>
                      </a:cubicBezTo>
                      <a:cubicBezTo>
                        <a:pt x="2152" y="2645"/>
                        <a:pt x="2231" y="2649"/>
                        <a:pt x="2310" y="2649"/>
                      </a:cubicBezTo>
                      <a:cubicBezTo>
                        <a:pt x="3661" y="2649"/>
                        <a:pt x="4768" y="1490"/>
                        <a:pt x="5458" y="331"/>
                      </a:cubicBezTo>
                      <a:cubicBezTo>
                        <a:pt x="5561" y="166"/>
                        <a:pt x="5402" y="1"/>
                        <a:pt x="521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9" name="Google Shape;678;p23"/>
                <p:cNvSpPr/>
                <p:nvPr/>
              </p:nvSpPr>
              <p:spPr>
                <a:xfrm rot="5400000">
                  <a:off x="8452683" y="434528"/>
                  <a:ext cx="308209" cy="16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" h="2444" extrusionOk="0">
                      <a:moveTo>
                        <a:pt x="4256" y="1"/>
                      </a:moveTo>
                      <a:cubicBezTo>
                        <a:pt x="4193" y="1"/>
                        <a:pt x="4126" y="41"/>
                        <a:pt x="4071" y="141"/>
                      </a:cubicBezTo>
                      <a:cubicBezTo>
                        <a:pt x="3720" y="987"/>
                        <a:pt x="3487" y="1600"/>
                        <a:pt x="2611" y="1833"/>
                      </a:cubicBezTo>
                      <a:cubicBezTo>
                        <a:pt x="2271" y="2010"/>
                        <a:pt x="1905" y="2105"/>
                        <a:pt x="1538" y="2105"/>
                      </a:cubicBezTo>
                      <a:cubicBezTo>
                        <a:pt x="1118" y="2105"/>
                        <a:pt x="695" y="1981"/>
                        <a:pt x="306" y="1717"/>
                      </a:cubicBezTo>
                      <a:cubicBezTo>
                        <a:pt x="284" y="1694"/>
                        <a:pt x="257" y="1685"/>
                        <a:pt x="230" y="1685"/>
                      </a:cubicBezTo>
                      <a:cubicBezTo>
                        <a:pt x="117" y="1685"/>
                        <a:pt x="0" y="1856"/>
                        <a:pt x="189" y="1950"/>
                      </a:cubicBezTo>
                      <a:cubicBezTo>
                        <a:pt x="597" y="2287"/>
                        <a:pt x="1149" y="2443"/>
                        <a:pt x="1721" y="2443"/>
                      </a:cubicBezTo>
                      <a:cubicBezTo>
                        <a:pt x="3034" y="2443"/>
                        <a:pt x="4450" y="1619"/>
                        <a:pt x="4450" y="257"/>
                      </a:cubicBezTo>
                      <a:cubicBezTo>
                        <a:pt x="4450" y="112"/>
                        <a:pt x="4360" y="1"/>
                        <a:pt x="42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0" name="Google Shape;679;p23"/>
                <p:cNvSpPr/>
                <p:nvPr/>
              </p:nvSpPr>
              <p:spPr>
                <a:xfrm rot="5400000">
                  <a:off x="8331158" y="520946"/>
                  <a:ext cx="308002" cy="192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8" h="2779" extrusionOk="0">
                      <a:moveTo>
                        <a:pt x="4152" y="0"/>
                      </a:moveTo>
                      <a:cubicBezTo>
                        <a:pt x="4069" y="0"/>
                        <a:pt x="3996" y="38"/>
                        <a:pt x="3996" y="128"/>
                      </a:cubicBezTo>
                      <a:cubicBezTo>
                        <a:pt x="3707" y="1525"/>
                        <a:pt x="2405" y="2444"/>
                        <a:pt x="1072" y="2444"/>
                      </a:cubicBezTo>
                      <a:cubicBezTo>
                        <a:pt x="790" y="2444"/>
                        <a:pt x="507" y="2403"/>
                        <a:pt x="231" y="2316"/>
                      </a:cubicBezTo>
                      <a:cubicBezTo>
                        <a:pt x="198" y="2300"/>
                        <a:pt x="169" y="2293"/>
                        <a:pt x="145" y="2293"/>
                      </a:cubicBezTo>
                      <a:cubicBezTo>
                        <a:pt x="0" y="2293"/>
                        <a:pt x="15" y="2550"/>
                        <a:pt x="115" y="2550"/>
                      </a:cubicBezTo>
                      <a:cubicBezTo>
                        <a:pt x="501" y="2706"/>
                        <a:pt x="904" y="2779"/>
                        <a:pt x="1302" y="2779"/>
                      </a:cubicBezTo>
                      <a:cubicBezTo>
                        <a:pt x="2770" y="2779"/>
                        <a:pt x="4169" y="1783"/>
                        <a:pt x="4376" y="244"/>
                      </a:cubicBezTo>
                      <a:cubicBezTo>
                        <a:pt x="4448" y="100"/>
                        <a:pt x="4286" y="0"/>
                        <a:pt x="41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1" name="Google Shape;680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Google Shape;681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Google Shape;682;p23"/>
                <p:cNvSpPr/>
                <p:nvPr/>
              </p:nvSpPr>
              <p:spPr>
                <a:xfrm rot="5400000">
                  <a:off x="4598187" y="383633"/>
                  <a:ext cx="269086" cy="293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6" h="4245" extrusionOk="0">
                      <a:moveTo>
                        <a:pt x="1580" y="614"/>
                      </a:moveTo>
                      <a:cubicBezTo>
                        <a:pt x="2047" y="964"/>
                        <a:pt x="2543" y="1226"/>
                        <a:pt x="2893" y="1577"/>
                      </a:cubicBezTo>
                      <a:cubicBezTo>
                        <a:pt x="3623" y="2190"/>
                        <a:pt x="3389" y="2306"/>
                        <a:pt x="2776" y="2802"/>
                      </a:cubicBezTo>
                      <a:cubicBezTo>
                        <a:pt x="2660" y="3036"/>
                        <a:pt x="2426" y="3269"/>
                        <a:pt x="2309" y="3532"/>
                      </a:cubicBezTo>
                      <a:cubicBezTo>
                        <a:pt x="1813" y="3153"/>
                        <a:pt x="1317" y="2686"/>
                        <a:pt x="850" y="2306"/>
                      </a:cubicBezTo>
                      <a:lnTo>
                        <a:pt x="850" y="2190"/>
                      </a:lnTo>
                      <a:cubicBezTo>
                        <a:pt x="1084" y="1693"/>
                        <a:pt x="1317" y="1226"/>
                        <a:pt x="1580" y="614"/>
                      </a:cubicBezTo>
                      <a:close/>
                      <a:moveTo>
                        <a:pt x="1580" y="1"/>
                      </a:moveTo>
                      <a:cubicBezTo>
                        <a:pt x="1580" y="1"/>
                        <a:pt x="1317" y="1"/>
                        <a:pt x="1317" y="117"/>
                      </a:cubicBezTo>
                      <a:cubicBezTo>
                        <a:pt x="967" y="730"/>
                        <a:pt x="704" y="1343"/>
                        <a:pt x="471" y="1956"/>
                      </a:cubicBezTo>
                      <a:cubicBezTo>
                        <a:pt x="354" y="1956"/>
                        <a:pt x="354" y="1956"/>
                        <a:pt x="354" y="1810"/>
                      </a:cubicBezTo>
                      <a:cubicBezTo>
                        <a:pt x="334" y="1790"/>
                        <a:pt x="309" y="1781"/>
                        <a:pt x="282" y="1781"/>
                      </a:cubicBezTo>
                      <a:cubicBezTo>
                        <a:pt x="158" y="1781"/>
                        <a:pt x="0" y="1977"/>
                        <a:pt x="120" y="2073"/>
                      </a:cubicBezTo>
                      <a:cubicBezTo>
                        <a:pt x="850" y="2802"/>
                        <a:pt x="1580" y="3415"/>
                        <a:pt x="2309" y="4145"/>
                      </a:cubicBezTo>
                      <a:cubicBezTo>
                        <a:pt x="2345" y="4216"/>
                        <a:pt x="2402" y="4244"/>
                        <a:pt x="2462" y="4244"/>
                      </a:cubicBezTo>
                      <a:cubicBezTo>
                        <a:pt x="2596" y="4244"/>
                        <a:pt x="2741" y="4100"/>
                        <a:pt x="2660" y="3999"/>
                      </a:cubicBezTo>
                      <a:cubicBezTo>
                        <a:pt x="2543" y="3269"/>
                        <a:pt x="3885" y="2919"/>
                        <a:pt x="3885" y="2190"/>
                      </a:cubicBezTo>
                      <a:cubicBezTo>
                        <a:pt x="3885" y="1810"/>
                        <a:pt x="3623" y="1577"/>
                        <a:pt x="3389" y="1343"/>
                      </a:cubicBezTo>
                      <a:cubicBezTo>
                        <a:pt x="2776" y="847"/>
                        <a:pt x="2163" y="497"/>
                        <a:pt x="158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Google Shape;683;p23"/>
                <p:cNvSpPr/>
                <p:nvPr/>
              </p:nvSpPr>
              <p:spPr>
                <a:xfrm rot="5400000">
                  <a:off x="1832814" y="453848"/>
                  <a:ext cx="260777" cy="194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803" extrusionOk="0">
                      <a:moveTo>
                        <a:pt x="1956" y="1"/>
                      </a:moveTo>
                      <a:cubicBezTo>
                        <a:pt x="1" y="1"/>
                        <a:pt x="1" y="2803"/>
                        <a:pt x="1956" y="2803"/>
                      </a:cubicBezTo>
                      <a:cubicBezTo>
                        <a:pt x="3766" y="2803"/>
                        <a:pt x="3766" y="1"/>
                        <a:pt x="19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33" name="Google Shape;684;p23"/>
              <p:cNvGrpSpPr/>
              <p:nvPr/>
            </p:nvGrpSpPr>
            <p:grpSpPr>
              <a:xfrm rot="10800000" flipH="1">
                <a:off x="4808467" y="1510551"/>
                <a:ext cx="1405845" cy="144058"/>
                <a:chOff x="534139" y="3973345"/>
                <a:chExt cx="7652940" cy="784202"/>
              </a:xfrm>
            </p:grpSpPr>
            <p:sp>
              <p:nvSpPr>
                <p:cNvPr id="342" name="Google Shape;685;p23"/>
                <p:cNvSpPr/>
                <p:nvPr/>
              </p:nvSpPr>
              <p:spPr>
                <a:xfrm rot="5400000">
                  <a:off x="1160342" y="4037538"/>
                  <a:ext cx="337569" cy="110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15921" extrusionOk="0">
                      <a:moveTo>
                        <a:pt x="2549" y="0"/>
                      </a:moveTo>
                      <a:cubicBezTo>
                        <a:pt x="2291" y="0"/>
                        <a:pt x="2127" y="286"/>
                        <a:pt x="2306" y="555"/>
                      </a:cubicBezTo>
                      <a:cubicBezTo>
                        <a:pt x="2686" y="1051"/>
                        <a:pt x="3882" y="2014"/>
                        <a:pt x="3765" y="2627"/>
                      </a:cubicBezTo>
                      <a:cubicBezTo>
                        <a:pt x="3532" y="3123"/>
                        <a:pt x="1839" y="3619"/>
                        <a:pt x="1226" y="3736"/>
                      </a:cubicBezTo>
                      <a:cubicBezTo>
                        <a:pt x="1110" y="3853"/>
                        <a:pt x="964" y="4086"/>
                        <a:pt x="1110" y="4349"/>
                      </a:cubicBezTo>
                      <a:cubicBezTo>
                        <a:pt x="1576" y="4699"/>
                        <a:pt x="3532" y="6042"/>
                        <a:pt x="3649" y="6655"/>
                      </a:cubicBezTo>
                      <a:cubicBezTo>
                        <a:pt x="3765" y="7618"/>
                        <a:pt x="2306" y="7851"/>
                        <a:pt x="1343" y="8231"/>
                      </a:cubicBezTo>
                      <a:cubicBezTo>
                        <a:pt x="1110" y="8231"/>
                        <a:pt x="1110" y="8581"/>
                        <a:pt x="1226" y="8727"/>
                      </a:cubicBezTo>
                      <a:cubicBezTo>
                        <a:pt x="1693" y="9194"/>
                        <a:pt x="3415" y="10916"/>
                        <a:pt x="3298" y="11499"/>
                      </a:cubicBezTo>
                      <a:cubicBezTo>
                        <a:pt x="3298" y="11996"/>
                        <a:pt x="730" y="12375"/>
                        <a:pt x="234" y="12608"/>
                      </a:cubicBezTo>
                      <a:cubicBezTo>
                        <a:pt x="0" y="12608"/>
                        <a:pt x="0" y="12842"/>
                        <a:pt x="117" y="12959"/>
                      </a:cubicBezTo>
                      <a:cubicBezTo>
                        <a:pt x="847" y="13951"/>
                        <a:pt x="1576" y="14914"/>
                        <a:pt x="2423" y="15877"/>
                      </a:cubicBezTo>
                      <a:cubicBezTo>
                        <a:pt x="2453" y="15908"/>
                        <a:pt x="2487" y="15920"/>
                        <a:pt x="2521" y="15920"/>
                      </a:cubicBezTo>
                      <a:cubicBezTo>
                        <a:pt x="2651" y="15920"/>
                        <a:pt x="2778" y="15736"/>
                        <a:pt x="2686" y="15644"/>
                      </a:cubicBezTo>
                      <a:cubicBezTo>
                        <a:pt x="2306" y="15031"/>
                        <a:pt x="847" y="13572"/>
                        <a:pt x="1226" y="12842"/>
                      </a:cubicBezTo>
                      <a:cubicBezTo>
                        <a:pt x="1343" y="12492"/>
                        <a:pt x="3765" y="12112"/>
                        <a:pt x="4262" y="11996"/>
                      </a:cubicBezTo>
                      <a:cubicBezTo>
                        <a:pt x="4378" y="11996"/>
                        <a:pt x="4495" y="11762"/>
                        <a:pt x="4378" y="11499"/>
                      </a:cubicBezTo>
                      <a:cubicBezTo>
                        <a:pt x="3882" y="11032"/>
                        <a:pt x="1956" y="9311"/>
                        <a:pt x="2189" y="8581"/>
                      </a:cubicBezTo>
                      <a:cubicBezTo>
                        <a:pt x="2189" y="8347"/>
                        <a:pt x="4378" y="7384"/>
                        <a:pt x="4612" y="7268"/>
                      </a:cubicBezTo>
                      <a:cubicBezTo>
                        <a:pt x="4758" y="7122"/>
                        <a:pt x="4874" y="6888"/>
                        <a:pt x="4758" y="6771"/>
                      </a:cubicBezTo>
                      <a:cubicBezTo>
                        <a:pt x="4378" y="6392"/>
                        <a:pt x="2189" y="4816"/>
                        <a:pt x="2189" y="4466"/>
                      </a:cubicBezTo>
                      <a:cubicBezTo>
                        <a:pt x="2306" y="3736"/>
                        <a:pt x="3882" y="3357"/>
                        <a:pt x="4612" y="3123"/>
                      </a:cubicBezTo>
                      <a:cubicBezTo>
                        <a:pt x="4874" y="3007"/>
                        <a:pt x="4874" y="2744"/>
                        <a:pt x="4758" y="2627"/>
                      </a:cubicBezTo>
                      <a:cubicBezTo>
                        <a:pt x="4145" y="1781"/>
                        <a:pt x="3415" y="934"/>
                        <a:pt x="2802" y="88"/>
                      </a:cubicBezTo>
                      <a:cubicBezTo>
                        <a:pt x="2714" y="27"/>
                        <a:pt x="2627" y="0"/>
                        <a:pt x="25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3" name="Google Shape;687;p23"/>
                <p:cNvSpPr/>
                <p:nvPr/>
              </p:nvSpPr>
              <p:spPr>
                <a:xfrm rot="5400000">
                  <a:off x="7894692" y="4372164"/>
                  <a:ext cx="301631" cy="28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" h="4089" extrusionOk="0">
                      <a:moveTo>
                        <a:pt x="2096" y="557"/>
                      </a:moveTo>
                      <a:cubicBezTo>
                        <a:pt x="2163" y="557"/>
                        <a:pt x="2226" y="569"/>
                        <a:pt x="2284" y="597"/>
                      </a:cubicBezTo>
                      <a:cubicBezTo>
                        <a:pt x="2517" y="859"/>
                        <a:pt x="2780" y="1326"/>
                        <a:pt x="3013" y="1589"/>
                      </a:cubicBezTo>
                      <a:cubicBezTo>
                        <a:pt x="3247" y="1822"/>
                        <a:pt x="3510" y="2056"/>
                        <a:pt x="3626" y="2319"/>
                      </a:cubicBezTo>
                      <a:cubicBezTo>
                        <a:pt x="3247" y="2669"/>
                        <a:pt x="2780" y="2931"/>
                        <a:pt x="2284" y="3282"/>
                      </a:cubicBezTo>
                      <a:cubicBezTo>
                        <a:pt x="1788" y="2786"/>
                        <a:pt x="1204" y="2202"/>
                        <a:pt x="591" y="1706"/>
                      </a:cubicBezTo>
                      <a:lnTo>
                        <a:pt x="474" y="1706"/>
                      </a:lnTo>
                      <a:cubicBezTo>
                        <a:pt x="886" y="1268"/>
                        <a:pt x="1594" y="557"/>
                        <a:pt x="2096" y="557"/>
                      </a:cubicBezTo>
                      <a:close/>
                      <a:moveTo>
                        <a:pt x="2043" y="1"/>
                      </a:moveTo>
                      <a:cubicBezTo>
                        <a:pt x="1332" y="1"/>
                        <a:pt x="453" y="1120"/>
                        <a:pt x="95" y="1589"/>
                      </a:cubicBezTo>
                      <a:cubicBezTo>
                        <a:pt x="0" y="1683"/>
                        <a:pt x="59" y="1854"/>
                        <a:pt x="208" y="1854"/>
                      </a:cubicBezTo>
                      <a:cubicBezTo>
                        <a:pt x="243" y="1854"/>
                        <a:pt x="284" y="1845"/>
                        <a:pt x="328" y="1822"/>
                      </a:cubicBezTo>
                      <a:lnTo>
                        <a:pt x="328" y="1939"/>
                      </a:lnTo>
                      <a:cubicBezTo>
                        <a:pt x="941" y="2669"/>
                        <a:pt x="1671" y="3398"/>
                        <a:pt x="2284" y="4011"/>
                      </a:cubicBezTo>
                      <a:cubicBezTo>
                        <a:pt x="2338" y="4066"/>
                        <a:pt x="2400" y="4088"/>
                        <a:pt x="2461" y="4088"/>
                      </a:cubicBezTo>
                      <a:cubicBezTo>
                        <a:pt x="2660" y="4088"/>
                        <a:pt x="2842" y="3840"/>
                        <a:pt x="2663" y="3661"/>
                      </a:cubicBezTo>
                      <a:cubicBezTo>
                        <a:pt x="3130" y="3398"/>
                        <a:pt x="3626" y="2931"/>
                        <a:pt x="4239" y="2552"/>
                      </a:cubicBezTo>
                      <a:cubicBezTo>
                        <a:pt x="4356" y="2552"/>
                        <a:pt x="4356" y="2319"/>
                        <a:pt x="4239" y="2202"/>
                      </a:cubicBezTo>
                      <a:cubicBezTo>
                        <a:pt x="3860" y="1706"/>
                        <a:pt x="3393" y="1210"/>
                        <a:pt x="3013" y="743"/>
                      </a:cubicBezTo>
                      <a:cubicBezTo>
                        <a:pt x="2780" y="480"/>
                        <a:pt x="2517" y="13"/>
                        <a:pt x="2167" y="13"/>
                      </a:cubicBezTo>
                      <a:cubicBezTo>
                        <a:pt x="2126" y="5"/>
                        <a:pt x="2085" y="1"/>
                        <a:pt x="204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4" name="Google Shape;688;p23"/>
                <p:cNvSpPr/>
                <p:nvPr/>
              </p:nvSpPr>
              <p:spPr>
                <a:xfrm rot="5400000">
                  <a:off x="4255817" y="4478594"/>
                  <a:ext cx="226431" cy="17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2569" extrusionOk="0">
                      <a:moveTo>
                        <a:pt x="1693" y="0"/>
                      </a:moveTo>
                      <a:cubicBezTo>
                        <a:pt x="1" y="0"/>
                        <a:pt x="1" y="2569"/>
                        <a:pt x="1693" y="2569"/>
                      </a:cubicBezTo>
                      <a:cubicBezTo>
                        <a:pt x="3269" y="2569"/>
                        <a:pt x="3269" y="0"/>
                        <a:pt x="16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5" name="Google Shape;689;p23"/>
                <p:cNvSpPr/>
                <p:nvPr/>
              </p:nvSpPr>
              <p:spPr>
                <a:xfrm rot="5400000">
                  <a:off x="3287808" y="4613934"/>
                  <a:ext cx="133435" cy="10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461" extrusionOk="0">
                      <a:moveTo>
                        <a:pt x="964" y="1"/>
                      </a:moveTo>
                      <a:cubicBezTo>
                        <a:pt x="1" y="1"/>
                        <a:pt x="1" y="1460"/>
                        <a:pt x="964" y="1460"/>
                      </a:cubicBezTo>
                      <a:cubicBezTo>
                        <a:pt x="1927" y="1460"/>
                        <a:pt x="1927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6" name="Google Shape;690;p23"/>
                <p:cNvSpPr/>
                <p:nvPr/>
              </p:nvSpPr>
              <p:spPr>
                <a:xfrm rot="5400000">
                  <a:off x="504813" y="4002671"/>
                  <a:ext cx="260777" cy="202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919" extrusionOk="0">
                      <a:moveTo>
                        <a:pt x="1839" y="0"/>
                      </a:moveTo>
                      <a:cubicBezTo>
                        <a:pt x="1" y="0"/>
                        <a:pt x="1" y="2919"/>
                        <a:pt x="1839" y="2919"/>
                      </a:cubicBezTo>
                      <a:cubicBezTo>
                        <a:pt x="3765" y="2919"/>
                        <a:pt x="3765" y="0"/>
                        <a:pt x="18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34" name="Google Shape;691;p23"/>
              <p:cNvGrpSpPr/>
              <p:nvPr/>
            </p:nvGrpSpPr>
            <p:grpSpPr>
              <a:xfrm flipH="1">
                <a:off x="4779147" y="828857"/>
                <a:ext cx="114781" cy="377451"/>
                <a:chOff x="687752" y="1682917"/>
                <a:chExt cx="274332" cy="902128"/>
              </a:xfrm>
            </p:grpSpPr>
            <p:sp>
              <p:nvSpPr>
                <p:cNvPr id="340" name="Google Shape;692;p23"/>
                <p:cNvSpPr/>
                <p:nvPr/>
              </p:nvSpPr>
              <p:spPr>
                <a:xfrm rot="5400000">
                  <a:off x="668907" y="1701762"/>
                  <a:ext cx="312023" cy="274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9" h="4800" extrusionOk="0">
                      <a:moveTo>
                        <a:pt x="3649" y="690"/>
                      </a:moveTo>
                      <a:cubicBezTo>
                        <a:pt x="3999" y="1157"/>
                        <a:pt x="4378" y="1770"/>
                        <a:pt x="4612" y="2383"/>
                      </a:cubicBezTo>
                      <a:cubicBezTo>
                        <a:pt x="4962" y="3229"/>
                        <a:pt x="4612" y="3842"/>
                        <a:pt x="3765" y="4075"/>
                      </a:cubicBezTo>
                      <a:cubicBezTo>
                        <a:pt x="3460" y="4204"/>
                        <a:pt x="3159" y="4263"/>
                        <a:pt x="2873" y="4263"/>
                      </a:cubicBezTo>
                      <a:cubicBezTo>
                        <a:pt x="1792" y="4263"/>
                        <a:pt x="915" y="3420"/>
                        <a:pt x="730" y="2266"/>
                      </a:cubicBezTo>
                      <a:cubicBezTo>
                        <a:pt x="730" y="2266"/>
                        <a:pt x="730" y="2149"/>
                        <a:pt x="584" y="2149"/>
                      </a:cubicBezTo>
                      <a:cubicBezTo>
                        <a:pt x="1693" y="1653"/>
                        <a:pt x="2656" y="1157"/>
                        <a:pt x="3649" y="690"/>
                      </a:cubicBezTo>
                      <a:close/>
                      <a:moveTo>
                        <a:pt x="3794" y="0"/>
                      </a:moveTo>
                      <a:cubicBezTo>
                        <a:pt x="3745" y="0"/>
                        <a:pt x="3697" y="29"/>
                        <a:pt x="3649" y="77"/>
                      </a:cubicBezTo>
                      <a:cubicBezTo>
                        <a:pt x="2540" y="573"/>
                        <a:pt x="1314" y="1157"/>
                        <a:pt x="234" y="1770"/>
                      </a:cubicBezTo>
                      <a:cubicBezTo>
                        <a:pt x="1" y="1887"/>
                        <a:pt x="117" y="2266"/>
                        <a:pt x="351" y="2266"/>
                      </a:cubicBezTo>
                      <a:cubicBezTo>
                        <a:pt x="549" y="3701"/>
                        <a:pt x="1732" y="4800"/>
                        <a:pt x="3047" y="4800"/>
                      </a:cubicBezTo>
                      <a:cubicBezTo>
                        <a:pt x="3284" y="4800"/>
                        <a:pt x="3525" y="4764"/>
                        <a:pt x="3765" y="4688"/>
                      </a:cubicBezTo>
                      <a:cubicBezTo>
                        <a:pt x="4495" y="4455"/>
                        <a:pt x="5225" y="3842"/>
                        <a:pt x="5458" y="3229"/>
                      </a:cubicBezTo>
                      <a:cubicBezTo>
                        <a:pt x="5458" y="2879"/>
                        <a:pt x="5341" y="2616"/>
                        <a:pt x="5108" y="2266"/>
                      </a:cubicBezTo>
                      <a:cubicBezTo>
                        <a:pt x="4729" y="1536"/>
                        <a:pt x="4378" y="807"/>
                        <a:pt x="3999" y="194"/>
                      </a:cubicBezTo>
                      <a:cubicBezTo>
                        <a:pt x="3931" y="57"/>
                        <a:pt x="3862" y="0"/>
                        <a:pt x="3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1" name="Google Shape;693;p23"/>
                <p:cNvSpPr/>
                <p:nvPr/>
              </p:nvSpPr>
              <p:spPr>
                <a:xfrm rot="5400000">
                  <a:off x="682899" y="2462689"/>
                  <a:ext cx="135512" cy="109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577" extrusionOk="0">
                      <a:moveTo>
                        <a:pt x="964" y="1"/>
                      </a:moveTo>
                      <a:cubicBezTo>
                        <a:pt x="1" y="1"/>
                        <a:pt x="1" y="1577"/>
                        <a:pt x="964" y="1577"/>
                      </a:cubicBezTo>
                      <a:cubicBezTo>
                        <a:pt x="1956" y="1577"/>
                        <a:pt x="1956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35" name="Google Shape;694;p23"/>
              <p:cNvSpPr/>
              <p:nvPr/>
            </p:nvSpPr>
            <p:spPr>
              <a:xfrm rot="4917816">
                <a:off x="5312395" y="468657"/>
                <a:ext cx="896401" cy="1090490"/>
              </a:xfrm>
              <a:custGeom>
                <a:avLst/>
                <a:gdLst/>
                <a:ahLst/>
                <a:cxnLst/>
                <a:rect l="l" t="t" r="r" b="b"/>
                <a:pathLst>
                  <a:path w="19467" h="23682" extrusionOk="0">
                    <a:moveTo>
                      <a:pt x="9934" y="1"/>
                    </a:moveTo>
                    <a:cubicBezTo>
                      <a:pt x="9789" y="1"/>
                      <a:pt x="9639" y="10"/>
                      <a:pt x="9486" y="27"/>
                    </a:cubicBezTo>
                    <a:cubicBezTo>
                      <a:pt x="5983" y="524"/>
                      <a:pt x="4991" y="5748"/>
                      <a:pt x="3911" y="8549"/>
                    </a:cubicBezTo>
                    <a:cubicBezTo>
                      <a:pt x="2802" y="11701"/>
                      <a:pt x="1606" y="15116"/>
                      <a:pt x="1226" y="18531"/>
                    </a:cubicBezTo>
                    <a:cubicBezTo>
                      <a:pt x="0" y="20836"/>
                      <a:pt x="1956" y="23638"/>
                      <a:pt x="4524" y="23638"/>
                    </a:cubicBezTo>
                    <a:cubicBezTo>
                      <a:pt x="5422" y="23667"/>
                      <a:pt x="6328" y="23682"/>
                      <a:pt x="7237" y="23682"/>
                    </a:cubicBezTo>
                    <a:cubicBezTo>
                      <a:pt x="10019" y="23682"/>
                      <a:pt x="12835" y="23545"/>
                      <a:pt x="15585" y="23259"/>
                    </a:cubicBezTo>
                    <a:cubicBezTo>
                      <a:pt x="17658" y="23025"/>
                      <a:pt x="19467" y="21333"/>
                      <a:pt x="18737" y="19144"/>
                    </a:cubicBezTo>
                    <a:cubicBezTo>
                      <a:pt x="17658" y="15496"/>
                      <a:pt x="16928" y="11701"/>
                      <a:pt x="15585" y="8053"/>
                    </a:cubicBezTo>
                    <a:cubicBezTo>
                      <a:pt x="14631" y="5499"/>
                      <a:pt x="13595" y="1"/>
                      <a:pt x="9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Google Shape;695;p23"/>
              <p:cNvSpPr txBox="1"/>
              <p:nvPr/>
            </p:nvSpPr>
            <p:spPr>
              <a:xfrm>
                <a:off x="5233947" y="830267"/>
                <a:ext cx="967500" cy="4016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492B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bin"/>
                    <a:cs typeface="Calibri" panose="020F0502020204030204" pitchFamily="34" charset="0"/>
                    <a:sym typeface="Cabin"/>
                  </a:rPr>
                  <a:t>7</a:t>
                </a:r>
                <a:endParaRPr kumimoji="0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492BC"/>
                  </a:solidFill>
                  <a:effectLst/>
                  <a:uLnTx/>
                  <a:uFillTx/>
                  <a:latin typeface="Calibri" panose="020F0502020204030204" pitchFamily="34" charset="0"/>
                  <a:ea typeface="Cabin"/>
                  <a:cs typeface="Calibri" panose="020F0502020204030204" pitchFamily="34" charset="0"/>
                  <a:sym typeface="Cabin"/>
                </a:endParaRPr>
              </a:p>
            </p:txBody>
          </p:sp>
          <p:grpSp>
            <p:nvGrpSpPr>
              <p:cNvPr id="337" name="Google Shape;696;p23"/>
              <p:cNvGrpSpPr/>
              <p:nvPr/>
            </p:nvGrpSpPr>
            <p:grpSpPr>
              <a:xfrm flipH="1">
                <a:off x="5923309" y="552271"/>
                <a:ext cx="80483" cy="52382"/>
                <a:chOff x="3129252" y="361925"/>
                <a:chExt cx="408130" cy="265762"/>
              </a:xfrm>
            </p:grpSpPr>
            <p:sp>
              <p:nvSpPr>
                <p:cNvPr id="338" name="Google Shape;697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9" name="Google Shape;698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69" name="Group 368"/>
          <p:cNvGrpSpPr/>
          <p:nvPr/>
        </p:nvGrpSpPr>
        <p:grpSpPr>
          <a:xfrm>
            <a:off x="284736" y="4839173"/>
            <a:ext cx="2606364" cy="1935630"/>
            <a:chOff x="726291" y="433889"/>
            <a:chExt cx="1809938" cy="1344160"/>
          </a:xfrm>
        </p:grpSpPr>
        <p:grpSp>
          <p:nvGrpSpPr>
            <p:cNvPr id="370" name="Google Shape;241;p23"/>
            <p:cNvGrpSpPr/>
            <p:nvPr/>
          </p:nvGrpSpPr>
          <p:grpSpPr>
            <a:xfrm>
              <a:off x="729669" y="433889"/>
              <a:ext cx="1806560" cy="1342526"/>
              <a:chOff x="729669" y="433889"/>
              <a:chExt cx="1806560" cy="1342526"/>
            </a:xfrm>
          </p:grpSpPr>
          <p:sp>
            <p:nvSpPr>
              <p:cNvPr id="407" name="Google Shape;242;p23"/>
              <p:cNvSpPr/>
              <p:nvPr/>
            </p:nvSpPr>
            <p:spPr>
              <a:xfrm rot="5400000">
                <a:off x="961686" y="201872"/>
                <a:ext cx="1342526" cy="1806560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Google Shape;243;p23"/>
              <p:cNvSpPr/>
              <p:nvPr/>
            </p:nvSpPr>
            <p:spPr>
              <a:xfrm>
                <a:off x="1251949" y="724152"/>
                <a:ext cx="762000" cy="762000"/>
              </a:xfrm>
              <a:prstGeom prst="ellipse">
                <a:avLst/>
              </a:pr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71" name="Google Shape;661;p23"/>
            <p:cNvGrpSpPr/>
            <p:nvPr/>
          </p:nvGrpSpPr>
          <p:grpSpPr>
            <a:xfrm>
              <a:off x="726291" y="435581"/>
              <a:ext cx="1806666" cy="1342468"/>
              <a:chOff x="4758085" y="491316"/>
              <a:chExt cx="1668359" cy="1239811"/>
            </a:xfrm>
          </p:grpSpPr>
          <p:sp>
            <p:nvSpPr>
              <p:cNvPr id="372" name="Google Shape;662;p23"/>
              <p:cNvSpPr/>
              <p:nvPr/>
            </p:nvSpPr>
            <p:spPr>
              <a:xfrm rot="5400000">
                <a:off x="6295267" y="592459"/>
                <a:ext cx="75889" cy="71621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3884" extrusionOk="0">
                    <a:moveTo>
                      <a:pt x="2043" y="0"/>
                    </a:moveTo>
                    <a:cubicBezTo>
                      <a:pt x="1555" y="0"/>
                      <a:pt x="1072" y="192"/>
                      <a:pt x="730" y="534"/>
                    </a:cubicBezTo>
                    <a:lnTo>
                      <a:pt x="730" y="680"/>
                    </a:lnTo>
                    <a:cubicBezTo>
                      <a:pt x="1" y="1264"/>
                      <a:pt x="1" y="2606"/>
                      <a:pt x="730" y="3219"/>
                    </a:cubicBezTo>
                    <a:lnTo>
                      <a:pt x="730" y="3336"/>
                    </a:lnTo>
                    <a:cubicBezTo>
                      <a:pt x="1121" y="3669"/>
                      <a:pt x="1643" y="3883"/>
                      <a:pt x="2165" y="3883"/>
                    </a:cubicBezTo>
                    <a:cubicBezTo>
                      <a:pt x="2422" y="3883"/>
                      <a:pt x="2678" y="3831"/>
                      <a:pt x="2919" y="3716"/>
                    </a:cubicBezTo>
                    <a:cubicBezTo>
                      <a:pt x="3503" y="3453"/>
                      <a:pt x="4116" y="2723"/>
                      <a:pt x="3999" y="1877"/>
                    </a:cubicBezTo>
                    <a:cubicBezTo>
                      <a:pt x="3999" y="1264"/>
                      <a:pt x="3649" y="680"/>
                      <a:pt x="3036" y="301"/>
                    </a:cubicBezTo>
                    <a:cubicBezTo>
                      <a:pt x="2734" y="96"/>
                      <a:pt x="2387" y="0"/>
                      <a:pt x="2043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Google Shape;663;p23"/>
              <p:cNvSpPr/>
              <p:nvPr/>
            </p:nvSpPr>
            <p:spPr>
              <a:xfrm rot="5400000">
                <a:off x="6147117" y="553190"/>
                <a:ext cx="35529" cy="29080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77" extrusionOk="0">
                    <a:moveTo>
                      <a:pt x="964" y="0"/>
                    </a:moveTo>
                    <a:cubicBezTo>
                      <a:pt x="1" y="0"/>
                      <a:pt x="1" y="1576"/>
                      <a:pt x="964" y="1576"/>
                    </a:cubicBezTo>
                    <a:cubicBezTo>
                      <a:pt x="1927" y="1576"/>
                      <a:pt x="1927" y="0"/>
                      <a:pt x="964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74" name="Google Shape;664;p23"/>
              <p:cNvGrpSpPr/>
              <p:nvPr/>
            </p:nvGrpSpPr>
            <p:grpSpPr>
              <a:xfrm rot="5400000">
                <a:off x="4972359" y="277042"/>
                <a:ext cx="1239811" cy="1668359"/>
                <a:chOff x="1061800" y="1472288"/>
                <a:chExt cx="1681100" cy="2261875"/>
              </a:xfrm>
            </p:grpSpPr>
            <p:sp>
              <p:nvSpPr>
                <p:cNvPr id="400" name="Google Shape;665;p23"/>
                <p:cNvSpPr/>
                <p:nvPr/>
              </p:nvSpPr>
              <p:spPr>
                <a:xfrm>
                  <a:off x="1061800" y="1472288"/>
                  <a:ext cx="1681100" cy="226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44" h="90475" extrusionOk="0">
                      <a:moveTo>
                        <a:pt x="2452" y="0"/>
                      </a:moveTo>
                      <a:cubicBezTo>
                        <a:pt x="1109" y="0"/>
                        <a:pt x="0" y="1109"/>
                        <a:pt x="0" y="2452"/>
                      </a:cubicBezTo>
                      <a:lnTo>
                        <a:pt x="0" y="88052"/>
                      </a:lnTo>
                      <a:cubicBezTo>
                        <a:pt x="0" y="89395"/>
                        <a:pt x="1109" y="90474"/>
                        <a:pt x="2452" y="90474"/>
                      </a:cubicBezTo>
                      <a:lnTo>
                        <a:pt x="64821" y="90474"/>
                      </a:lnTo>
                      <a:cubicBezTo>
                        <a:pt x="66163" y="90474"/>
                        <a:pt x="67243" y="89395"/>
                        <a:pt x="67243" y="88052"/>
                      </a:cubicBezTo>
                      <a:lnTo>
                        <a:pt x="67243" y="2452"/>
                      </a:lnTo>
                      <a:cubicBezTo>
                        <a:pt x="67243" y="1109"/>
                        <a:pt x="66163" y="0"/>
                        <a:pt x="6482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18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1" name="Google Shape;666;p23"/>
                <p:cNvSpPr/>
                <p:nvPr/>
              </p:nvSpPr>
              <p:spPr>
                <a:xfrm>
                  <a:off x="1238375" y="1837088"/>
                  <a:ext cx="81725" cy="6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" h="2570" extrusionOk="0">
                      <a:moveTo>
                        <a:pt x="1693" y="1"/>
                      </a:moveTo>
                      <a:cubicBezTo>
                        <a:pt x="0" y="1"/>
                        <a:pt x="0" y="2569"/>
                        <a:pt x="1693" y="2569"/>
                      </a:cubicBezTo>
                      <a:cubicBezTo>
                        <a:pt x="3269" y="2569"/>
                        <a:pt x="3269" y="1"/>
                        <a:pt x="169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2" name="Google Shape;667;p23"/>
                <p:cNvSpPr/>
                <p:nvPr/>
              </p:nvSpPr>
              <p:spPr>
                <a:xfrm>
                  <a:off x="2600225" y="2889763"/>
                  <a:ext cx="85025" cy="7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" h="3156" extrusionOk="0">
                      <a:moveTo>
                        <a:pt x="1697" y="1"/>
                      </a:moveTo>
                      <a:cubicBezTo>
                        <a:pt x="847" y="1"/>
                        <a:pt x="0" y="519"/>
                        <a:pt x="132" y="1555"/>
                      </a:cubicBezTo>
                      <a:lnTo>
                        <a:pt x="132" y="1672"/>
                      </a:lnTo>
                      <a:cubicBezTo>
                        <a:pt x="28" y="2654"/>
                        <a:pt x="681" y="3156"/>
                        <a:pt x="1420" y="3156"/>
                      </a:cubicBezTo>
                      <a:cubicBezTo>
                        <a:pt x="1515" y="3156"/>
                        <a:pt x="1611" y="3148"/>
                        <a:pt x="1708" y="3131"/>
                      </a:cubicBezTo>
                      <a:cubicBezTo>
                        <a:pt x="1804" y="3148"/>
                        <a:pt x="1901" y="3156"/>
                        <a:pt x="1996" y="3156"/>
                      </a:cubicBezTo>
                      <a:cubicBezTo>
                        <a:pt x="2734" y="3156"/>
                        <a:pt x="3387" y="2654"/>
                        <a:pt x="3284" y="1672"/>
                      </a:cubicBezTo>
                      <a:lnTo>
                        <a:pt x="3284" y="1555"/>
                      </a:lnTo>
                      <a:cubicBezTo>
                        <a:pt x="3400" y="519"/>
                        <a:pt x="2547" y="1"/>
                        <a:pt x="1697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3" name="Google Shape;668;p23"/>
                <p:cNvSpPr/>
                <p:nvPr/>
              </p:nvSpPr>
              <p:spPr>
                <a:xfrm>
                  <a:off x="2499900" y="3074013"/>
                  <a:ext cx="36500" cy="3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248" extrusionOk="0">
                      <a:moveTo>
                        <a:pt x="477" y="0"/>
                      </a:moveTo>
                      <a:cubicBezTo>
                        <a:pt x="179" y="0"/>
                        <a:pt x="0" y="329"/>
                        <a:pt x="0" y="635"/>
                      </a:cubicBezTo>
                      <a:cubicBezTo>
                        <a:pt x="0" y="868"/>
                        <a:pt x="234" y="1248"/>
                        <a:pt x="613" y="1248"/>
                      </a:cubicBezTo>
                      <a:lnTo>
                        <a:pt x="847" y="1248"/>
                      </a:lnTo>
                      <a:cubicBezTo>
                        <a:pt x="1226" y="1131"/>
                        <a:pt x="1460" y="1014"/>
                        <a:pt x="1460" y="635"/>
                      </a:cubicBezTo>
                      <a:cubicBezTo>
                        <a:pt x="1460" y="285"/>
                        <a:pt x="1226" y="22"/>
                        <a:pt x="847" y="22"/>
                      </a:cubicBezTo>
                      <a:lnTo>
                        <a:pt x="613" y="22"/>
                      </a:lnTo>
                      <a:cubicBezTo>
                        <a:pt x="566" y="7"/>
                        <a:pt x="520" y="0"/>
                        <a:pt x="477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4" name="Google Shape;669;p23"/>
                <p:cNvSpPr/>
                <p:nvPr/>
              </p:nvSpPr>
              <p:spPr>
                <a:xfrm>
                  <a:off x="2624675" y="3305838"/>
                  <a:ext cx="518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577" extrusionOk="0">
                      <a:moveTo>
                        <a:pt x="963" y="1"/>
                      </a:moveTo>
                      <a:cubicBezTo>
                        <a:pt x="0" y="1"/>
                        <a:pt x="0" y="1577"/>
                        <a:pt x="963" y="1577"/>
                      </a:cubicBezTo>
                      <a:cubicBezTo>
                        <a:pt x="2072" y="1577"/>
                        <a:pt x="2072" y="1"/>
                        <a:pt x="96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5" name="Google Shape;670;p23"/>
                <p:cNvSpPr/>
                <p:nvPr/>
              </p:nvSpPr>
              <p:spPr>
                <a:xfrm>
                  <a:off x="2311650" y="3399963"/>
                  <a:ext cx="48175" cy="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595" extrusionOk="0">
                      <a:moveTo>
                        <a:pt x="847" y="1"/>
                      </a:moveTo>
                      <a:cubicBezTo>
                        <a:pt x="468" y="1"/>
                        <a:pt x="1" y="380"/>
                        <a:pt x="1" y="847"/>
                      </a:cubicBezTo>
                      <a:cubicBezTo>
                        <a:pt x="117" y="1226"/>
                        <a:pt x="351" y="1577"/>
                        <a:pt x="847" y="1577"/>
                      </a:cubicBezTo>
                      <a:lnTo>
                        <a:pt x="1081" y="1577"/>
                      </a:lnTo>
                      <a:cubicBezTo>
                        <a:pt x="1133" y="1589"/>
                        <a:pt x="1185" y="1595"/>
                        <a:pt x="1234" y="1595"/>
                      </a:cubicBezTo>
                      <a:cubicBezTo>
                        <a:pt x="1647" y="1595"/>
                        <a:pt x="1927" y="1186"/>
                        <a:pt x="1927" y="847"/>
                      </a:cubicBezTo>
                      <a:cubicBezTo>
                        <a:pt x="1927" y="380"/>
                        <a:pt x="1577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6" name="Google Shape;671;p23"/>
                <p:cNvSpPr/>
                <p:nvPr/>
              </p:nvSpPr>
              <p:spPr>
                <a:xfrm>
                  <a:off x="1165400" y="2737463"/>
                  <a:ext cx="54750" cy="4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1694" extrusionOk="0">
                      <a:moveTo>
                        <a:pt x="1081" y="0"/>
                      </a:moveTo>
                      <a:cubicBezTo>
                        <a:pt x="1" y="0"/>
                        <a:pt x="1" y="1693"/>
                        <a:pt x="1081" y="1693"/>
                      </a:cubicBezTo>
                      <a:cubicBezTo>
                        <a:pt x="2190" y="1693"/>
                        <a:pt x="2190" y="0"/>
                        <a:pt x="108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5" name="Google Shape;672;p23"/>
              <p:cNvSpPr/>
              <p:nvPr/>
            </p:nvSpPr>
            <p:spPr>
              <a:xfrm rot="5400000">
                <a:off x="6348667" y="1102332"/>
                <a:ext cx="47384" cy="36069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956" extrusionOk="0">
                    <a:moveTo>
                      <a:pt x="1227" y="1"/>
                    </a:moveTo>
                    <a:cubicBezTo>
                      <a:pt x="1" y="1"/>
                      <a:pt x="1" y="1956"/>
                      <a:pt x="1227" y="1956"/>
                    </a:cubicBezTo>
                    <a:cubicBezTo>
                      <a:pt x="2569" y="1956"/>
                      <a:pt x="2569" y="1"/>
                      <a:pt x="122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Google Shape;674;p23"/>
              <p:cNvSpPr/>
              <p:nvPr/>
            </p:nvSpPr>
            <p:spPr>
              <a:xfrm rot="-329463">
                <a:off x="4777659" y="1232215"/>
                <a:ext cx="754062" cy="463875"/>
              </a:xfrm>
              <a:custGeom>
                <a:avLst/>
                <a:gdLst/>
                <a:ahLst/>
                <a:cxnLst/>
                <a:rect l="l" t="t" r="r" b="b"/>
                <a:pathLst>
                  <a:path w="49849" h="30661" extrusionOk="0">
                    <a:moveTo>
                      <a:pt x="12725" y="0"/>
                    </a:moveTo>
                    <a:cubicBezTo>
                      <a:pt x="11040" y="0"/>
                      <a:pt x="9311" y="548"/>
                      <a:pt x="7793" y="1452"/>
                    </a:cubicBezTo>
                    <a:cubicBezTo>
                      <a:pt x="4612" y="3408"/>
                      <a:pt x="2686" y="6210"/>
                      <a:pt x="847" y="9362"/>
                    </a:cubicBezTo>
                    <a:cubicBezTo>
                      <a:pt x="117" y="10587"/>
                      <a:pt x="730" y="11901"/>
                      <a:pt x="1693" y="12397"/>
                    </a:cubicBezTo>
                    <a:cubicBezTo>
                      <a:pt x="730" y="14965"/>
                      <a:pt x="234" y="17738"/>
                      <a:pt x="117" y="19927"/>
                    </a:cubicBezTo>
                    <a:cubicBezTo>
                      <a:pt x="1" y="23225"/>
                      <a:pt x="730" y="26873"/>
                      <a:pt x="4145" y="28099"/>
                    </a:cubicBezTo>
                    <a:cubicBezTo>
                      <a:pt x="7297" y="29178"/>
                      <a:pt x="11675" y="28945"/>
                      <a:pt x="15089" y="29062"/>
                    </a:cubicBezTo>
                    <a:cubicBezTo>
                      <a:pt x="22006" y="29558"/>
                      <a:pt x="29069" y="30025"/>
                      <a:pt x="35986" y="30404"/>
                    </a:cubicBezTo>
                    <a:cubicBezTo>
                      <a:pt x="37380" y="30516"/>
                      <a:pt x="38861" y="30661"/>
                      <a:pt x="40332" y="30661"/>
                    </a:cubicBezTo>
                    <a:cubicBezTo>
                      <a:pt x="41942" y="30661"/>
                      <a:pt x="43541" y="30487"/>
                      <a:pt x="45004" y="29908"/>
                    </a:cubicBezTo>
                    <a:cubicBezTo>
                      <a:pt x="47923" y="28828"/>
                      <a:pt x="49849" y="26143"/>
                      <a:pt x="49732" y="22991"/>
                    </a:cubicBezTo>
                    <a:cubicBezTo>
                      <a:pt x="49615" y="20073"/>
                      <a:pt x="47543" y="18000"/>
                      <a:pt x="44742" y="17504"/>
                    </a:cubicBezTo>
                    <a:cubicBezTo>
                      <a:pt x="44226" y="17422"/>
                      <a:pt x="43593" y="17339"/>
                      <a:pt x="42967" y="17339"/>
                    </a:cubicBezTo>
                    <a:cubicBezTo>
                      <a:pt x="42708" y="17339"/>
                      <a:pt x="42450" y="17353"/>
                      <a:pt x="42202" y="17388"/>
                    </a:cubicBezTo>
                    <a:cubicBezTo>
                      <a:pt x="42086" y="17504"/>
                      <a:pt x="41969" y="17504"/>
                      <a:pt x="41823" y="17504"/>
                    </a:cubicBezTo>
                    <a:cubicBezTo>
                      <a:pt x="41356" y="16541"/>
                      <a:pt x="41356" y="15315"/>
                      <a:pt x="40977" y="14236"/>
                    </a:cubicBezTo>
                    <a:cubicBezTo>
                      <a:pt x="40080" y="11164"/>
                      <a:pt x="37386" y="9688"/>
                      <a:pt x="34262" y="9688"/>
                    </a:cubicBezTo>
                    <a:cubicBezTo>
                      <a:pt x="34031" y="9688"/>
                      <a:pt x="33798" y="9696"/>
                      <a:pt x="33564" y="9712"/>
                    </a:cubicBezTo>
                    <a:cubicBezTo>
                      <a:pt x="30528" y="9975"/>
                      <a:pt x="27960" y="11434"/>
                      <a:pt x="25187" y="12397"/>
                    </a:cubicBezTo>
                    <a:cubicBezTo>
                      <a:pt x="24497" y="12661"/>
                      <a:pt x="23468" y="13024"/>
                      <a:pt x="22582" y="13024"/>
                    </a:cubicBezTo>
                    <a:cubicBezTo>
                      <a:pt x="22193" y="13024"/>
                      <a:pt x="21833" y="12954"/>
                      <a:pt x="21539" y="12776"/>
                    </a:cubicBezTo>
                    <a:cubicBezTo>
                      <a:pt x="20664" y="12280"/>
                      <a:pt x="20664" y="10704"/>
                      <a:pt x="20547" y="9858"/>
                    </a:cubicBezTo>
                    <a:cubicBezTo>
                      <a:pt x="20080" y="6939"/>
                      <a:pt x="19701" y="4021"/>
                      <a:pt x="17395" y="1832"/>
                    </a:cubicBezTo>
                    <a:cubicBezTo>
                      <a:pt x="16053" y="548"/>
                      <a:pt x="14411" y="0"/>
                      <a:pt x="12725" y="0"/>
                    </a:cubicBezTo>
                    <a:close/>
                  </a:path>
                </a:pathLst>
              </a:cu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77" name="Google Shape;675;p23"/>
              <p:cNvGrpSpPr/>
              <p:nvPr/>
            </p:nvGrpSpPr>
            <p:grpSpPr>
              <a:xfrm>
                <a:off x="4793932" y="552271"/>
                <a:ext cx="1599965" cy="127297"/>
                <a:chOff x="577993" y="361925"/>
                <a:chExt cx="8113413" cy="645849"/>
              </a:xfrm>
            </p:grpSpPr>
            <p:sp>
              <p:nvSpPr>
                <p:cNvPr id="392" name="Google Shape;676;p23"/>
                <p:cNvSpPr/>
                <p:nvPr/>
              </p:nvSpPr>
              <p:spPr>
                <a:xfrm rot="5400000">
                  <a:off x="627295" y="537738"/>
                  <a:ext cx="337569" cy="20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2949" extrusionOk="0">
                      <a:moveTo>
                        <a:pt x="2540" y="0"/>
                      </a:moveTo>
                      <a:cubicBezTo>
                        <a:pt x="1226" y="0"/>
                        <a:pt x="117" y="1110"/>
                        <a:pt x="1" y="2423"/>
                      </a:cubicBezTo>
                      <a:cubicBezTo>
                        <a:pt x="1" y="2554"/>
                        <a:pt x="88" y="2620"/>
                        <a:pt x="176" y="2620"/>
                      </a:cubicBezTo>
                      <a:cubicBezTo>
                        <a:pt x="263" y="2620"/>
                        <a:pt x="351" y="2554"/>
                        <a:pt x="351" y="2423"/>
                      </a:cubicBezTo>
                      <a:cubicBezTo>
                        <a:pt x="489" y="1513"/>
                        <a:pt x="1251" y="604"/>
                        <a:pt x="2245" y="604"/>
                      </a:cubicBezTo>
                      <a:cubicBezTo>
                        <a:pt x="2304" y="604"/>
                        <a:pt x="2363" y="607"/>
                        <a:pt x="2423" y="613"/>
                      </a:cubicBezTo>
                      <a:cubicBezTo>
                        <a:pt x="3532" y="730"/>
                        <a:pt x="4262" y="1693"/>
                        <a:pt x="4262" y="2686"/>
                      </a:cubicBezTo>
                      <a:cubicBezTo>
                        <a:pt x="4262" y="2861"/>
                        <a:pt x="4415" y="2948"/>
                        <a:pt x="4568" y="2948"/>
                      </a:cubicBezTo>
                      <a:cubicBezTo>
                        <a:pt x="4721" y="2948"/>
                        <a:pt x="4875" y="2861"/>
                        <a:pt x="4875" y="2686"/>
                      </a:cubicBezTo>
                      <a:cubicBezTo>
                        <a:pt x="4875" y="1343"/>
                        <a:pt x="3882" y="117"/>
                        <a:pt x="2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3" name="Google Shape;677;p23"/>
                <p:cNvSpPr/>
                <p:nvPr/>
              </p:nvSpPr>
              <p:spPr>
                <a:xfrm rot="5400000">
                  <a:off x="477137" y="723489"/>
                  <a:ext cx="385141" cy="183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" h="2649" extrusionOk="0">
                      <a:moveTo>
                        <a:pt x="5217" y="1"/>
                      </a:moveTo>
                      <a:cubicBezTo>
                        <a:pt x="5140" y="1"/>
                        <a:pt x="5060" y="29"/>
                        <a:pt x="4991" y="98"/>
                      </a:cubicBezTo>
                      <a:cubicBezTo>
                        <a:pt x="4495" y="944"/>
                        <a:pt x="3882" y="1790"/>
                        <a:pt x="2802" y="2170"/>
                      </a:cubicBezTo>
                      <a:cubicBezTo>
                        <a:pt x="2664" y="2199"/>
                        <a:pt x="2521" y="2213"/>
                        <a:pt x="2379" y="2213"/>
                      </a:cubicBezTo>
                      <a:cubicBezTo>
                        <a:pt x="1379" y="2213"/>
                        <a:pt x="351" y="1520"/>
                        <a:pt x="351" y="448"/>
                      </a:cubicBezTo>
                      <a:cubicBezTo>
                        <a:pt x="424" y="331"/>
                        <a:pt x="365" y="273"/>
                        <a:pt x="289" y="273"/>
                      </a:cubicBezTo>
                      <a:cubicBezTo>
                        <a:pt x="212" y="273"/>
                        <a:pt x="117" y="331"/>
                        <a:pt x="117" y="448"/>
                      </a:cubicBezTo>
                      <a:cubicBezTo>
                        <a:pt x="0" y="1557"/>
                        <a:pt x="964" y="2520"/>
                        <a:pt x="2073" y="2637"/>
                      </a:cubicBezTo>
                      <a:cubicBezTo>
                        <a:pt x="2152" y="2645"/>
                        <a:pt x="2231" y="2649"/>
                        <a:pt x="2310" y="2649"/>
                      </a:cubicBezTo>
                      <a:cubicBezTo>
                        <a:pt x="3661" y="2649"/>
                        <a:pt x="4768" y="1490"/>
                        <a:pt x="5458" y="331"/>
                      </a:cubicBezTo>
                      <a:cubicBezTo>
                        <a:pt x="5561" y="166"/>
                        <a:pt x="5402" y="1"/>
                        <a:pt x="521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4" name="Google Shape;678;p23"/>
                <p:cNvSpPr/>
                <p:nvPr/>
              </p:nvSpPr>
              <p:spPr>
                <a:xfrm rot="5400000">
                  <a:off x="8452683" y="434528"/>
                  <a:ext cx="308209" cy="16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" h="2444" extrusionOk="0">
                      <a:moveTo>
                        <a:pt x="4256" y="1"/>
                      </a:moveTo>
                      <a:cubicBezTo>
                        <a:pt x="4193" y="1"/>
                        <a:pt x="4126" y="41"/>
                        <a:pt x="4071" y="141"/>
                      </a:cubicBezTo>
                      <a:cubicBezTo>
                        <a:pt x="3720" y="987"/>
                        <a:pt x="3487" y="1600"/>
                        <a:pt x="2611" y="1833"/>
                      </a:cubicBezTo>
                      <a:cubicBezTo>
                        <a:pt x="2271" y="2010"/>
                        <a:pt x="1905" y="2105"/>
                        <a:pt x="1538" y="2105"/>
                      </a:cubicBezTo>
                      <a:cubicBezTo>
                        <a:pt x="1118" y="2105"/>
                        <a:pt x="695" y="1981"/>
                        <a:pt x="306" y="1717"/>
                      </a:cubicBezTo>
                      <a:cubicBezTo>
                        <a:pt x="284" y="1694"/>
                        <a:pt x="257" y="1685"/>
                        <a:pt x="230" y="1685"/>
                      </a:cubicBezTo>
                      <a:cubicBezTo>
                        <a:pt x="117" y="1685"/>
                        <a:pt x="0" y="1856"/>
                        <a:pt x="189" y="1950"/>
                      </a:cubicBezTo>
                      <a:cubicBezTo>
                        <a:pt x="597" y="2287"/>
                        <a:pt x="1149" y="2443"/>
                        <a:pt x="1721" y="2443"/>
                      </a:cubicBezTo>
                      <a:cubicBezTo>
                        <a:pt x="3034" y="2443"/>
                        <a:pt x="4450" y="1619"/>
                        <a:pt x="4450" y="257"/>
                      </a:cubicBezTo>
                      <a:cubicBezTo>
                        <a:pt x="4450" y="112"/>
                        <a:pt x="4360" y="1"/>
                        <a:pt x="42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5" name="Google Shape;679;p23"/>
                <p:cNvSpPr/>
                <p:nvPr/>
              </p:nvSpPr>
              <p:spPr>
                <a:xfrm rot="5400000">
                  <a:off x="8331158" y="520946"/>
                  <a:ext cx="308002" cy="192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8" h="2779" extrusionOk="0">
                      <a:moveTo>
                        <a:pt x="4152" y="0"/>
                      </a:moveTo>
                      <a:cubicBezTo>
                        <a:pt x="4069" y="0"/>
                        <a:pt x="3996" y="38"/>
                        <a:pt x="3996" y="128"/>
                      </a:cubicBezTo>
                      <a:cubicBezTo>
                        <a:pt x="3707" y="1525"/>
                        <a:pt x="2405" y="2444"/>
                        <a:pt x="1072" y="2444"/>
                      </a:cubicBezTo>
                      <a:cubicBezTo>
                        <a:pt x="790" y="2444"/>
                        <a:pt x="507" y="2403"/>
                        <a:pt x="231" y="2316"/>
                      </a:cubicBezTo>
                      <a:cubicBezTo>
                        <a:pt x="198" y="2300"/>
                        <a:pt x="169" y="2293"/>
                        <a:pt x="145" y="2293"/>
                      </a:cubicBezTo>
                      <a:cubicBezTo>
                        <a:pt x="0" y="2293"/>
                        <a:pt x="15" y="2550"/>
                        <a:pt x="115" y="2550"/>
                      </a:cubicBezTo>
                      <a:cubicBezTo>
                        <a:pt x="501" y="2706"/>
                        <a:pt x="904" y="2779"/>
                        <a:pt x="1302" y="2779"/>
                      </a:cubicBezTo>
                      <a:cubicBezTo>
                        <a:pt x="2770" y="2779"/>
                        <a:pt x="4169" y="1783"/>
                        <a:pt x="4376" y="244"/>
                      </a:cubicBezTo>
                      <a:cubicBezTo>
                        <a:pt x="4448" y="100"/>
                        <a:pt x="4286" y="0"/>
                        <a:pt x="41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6" name="Google Shape;680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7" name="Google Shape;681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Google Shape;682;p23"/>
                <p:cNvSpPr/>
                <p:nvPr/>
              </p:nvSpPr>
              <p:spPr>
                <a:xfrm rot="5400000">
                  <a:off x="4598187" y="383633"/>
                  <a:ext cx="269086" cy="293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6" h="4245" extrusionOk="0">
                      <a:moveTo>
                        <a:pt x="1580" y="614"/>
                      </a:moveTo>
                      <a:cubicBezTo>
                        <a:pt x="2047" y="964"/>
                        <a:pt x="2543" y="1226"/>
                        <a:pt x="2893" y="1577"/>
                      </a:cubicBezTo>
                      <a:cubicBezTo>
                        <a:pt x="3623" y="2190"/>
                        <a:pt x="3389" y="2306"/>
                        <a:pt x="2776" y="2802"/>
                      </a:cubicBezTo>
                      <a:cubicBezTo>
                        <a:pt x="2660" y="3036"/>
                        <a:pt x="2426" y="3269"/>
                        <a:pt x="2309" y="3532"/>
                      </a:cubicBezTo>
                      <a:cubicBezTo>
                        <a:pt x="1813" y="3153"/>
                        <a:pt x="1317" y="2686"/>
                        <a:pt x="850" y="2306"/>
                      </a:cubicBezTo>
                      <a:lnTo>
                        <a:pt x="850" y="2190"/>
                      </a:lnTo>
                      <a:cubicBezTo>
                        <a:pt x="1084" y="1693"/>
                        <a:pt x="1317" y="1226"/>
                        <a:pt x="1580" y="614"/>
                      </a:cubicBezTo>
                      <a:close/>
                      <a:moveTo>
                        <a:pt x="1580" y="1"/>
                      </a:moveTo>
                      <a:cubicBezTo>
                        <a:pt x="1580" y="1"/>
                        <a:pt x="1317" y="1"/>
                        <a:pt x="1317" y="117"/>
                      </a:cubicBezTo>
                      <a:cubicBezTo>
                        <a:pt x="967" y="730"/>
                        <a:pt x="704" y="1343"/>
                        <a:pt x="471" y="1956"/>
                      </a:cubicBezTo>
                      <a:cubicBezTo>
                        <a:pt x="354" y="1956"/>
                        <a:pt x="354" y="1956"/>
                        <a:pt x="354" y="1810"/>
                      </a:cubicBezTo>
                      <a:cubicBezTo>
                        <a:pt x="334" y="1790"/>
                        <a:pt x="309" y="1781"/>
                        <a:pt x="282" y="1781"/>
                      </a:cubicBezTo>
                      <a:cubicBezTo>
                        <a:pt x="158" y="1781"/>
                        <a:pt x="0" y="1977"/>
                        <a:pt x="120" y="2073"/>
                      </a:cubicBezTo>
                      <a:cubicBezTo>
                        <a:pt x="850" y="2802"/>
                        <a:pt x="1580" y="3415"/>
                        <a:pt x="2309" y="4145"/>
                      </a:cubicBezTo>
                      <a:cubicBezTo>
                        <a:pt x="2345" y="4216"/>
                        <a:pt x="2402" y="4244"/>
                        <a:pt x="2462" y="4244"/>
                      </a:cubicBezTo>
                      <a:cubicBezTo>
                        <a:pt x="2596" y="4244"/>
                        <a:pt x="2741" y="4100"/>
                        <a:pt x="2660" y="3999"/>
                      </a:cubicBezTo>
                      <a:cubicBezTo>
                        <a:pt x="2543" y="3269"/>
                        <a:pt x="3885" y="2919"/>
                        <a:pt x="3885" y="2190"/>
                      </a:cubicBezTo>
                      <a:cubicBezTo>
                        <a:pt x="3885" y="1810"/>
                        <a:pt x="3623" y="1577"/>
                        <a:pt x="3389" y="1343"/>
                      </a:cubicBezTo>
                      <a:cubicBezTo>
                        <a:pt x="2776" y="847"/>
                        <a:pt x="2163" y="497"/>
                        <a:pt x="158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Google Shape;683;p23"/>
                <p:cNvSpPr/>
                <p:nvPr/>
              </p:nvSpPr>
              <p:spPr>
                <a:xfrm rot="5400000">
                  <a:off x="1832814" y="453848"/>
                  <a:ext cx="260777" cy="194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803" extrusionOk="0">
                      <a:moveTo>
                        <a:pt x="1956" y="1"/>
                      </a:moveTo>
                      <a:cubicBezTo>
                        <a:pt x="1" y="1"/>
                        <a:pt x="1" y="2803"/>
                        <a:pt x="1956" y="2803"/>
                      </a:cubicBezTo>
                      <a:cubicBezTo>
                        <a:pt x="3766" y="2803"/>
                        <a:pt x="3766" y="1"/>
                        <a:pt x="19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8" name="Google Shape;684;p23"/>
              <p:cNvGrpSpPr/>
              <p:nvPr/>
            </p:nvGrpSpPr>
            <p:grpSpPr>
              <a:xfrm rot="10800000" flipH="1">
                <a:off x="4808467" y="1510551"/>
                <a:ext cx="1405845" cy="144058"/>
                <a:chOff x="534139" y="3973345"/>
                <a:chExt cx="7652940" cy="784202"/>
              </a:xfrm>
            </p:grpSpPr>
            <p:sp>
              <p:nvSpPr>
                <p:cNvPr id="387" name="Google Shape;685;p23"/>
                <p:cNvSpPr/>
                <p:nvPr/>
              </p:nvSpPr>
              <p:spPr>
                <a:xfrm rot="5400000">
                  <a:off x="1160342" y="4037538"/>
                  <a:ext cx="337569" cy="110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15921" extrusionOk="0">
                      <a:moveTo>
                        <a:pt x="2549" y="0"/>
                      </a:moveTo>
                      <a:cubicBezTo>
                        <a:pt x="2291" y="0"/>
                        <a:pt x="2127" y="286"/>
                        <a:pt x="2306" y="555"/>
                      </a:cubicBezTo>
                      <a:cubicBezTo>
                        <a:pt x="2686" y="1051"/>
                        <a:pt x="3882" y="2014"/>
                        <a:pt x="3765" y="2627"/>
                      </a:cubicBezTo>
                      <a:cubicBezTo>
                        <a:pt x="3532" y="3123"/>
                        <a:pt x="1839" y="3619"/>
                        <a:pt x="1226" y="3736"/>
                      </a:cubicBezTo>
                      <a:cubicBezTo>
                        <a:pt x="1110" y="3853"/>
                        <a:pt x="964" y="4086"/>
                        <a:pt x="1110" y="4349"/>
                      </a:cubicBezTo>
                      <a:cubicBezTo>
                        <a:pt x="1576" y="4699"/>
                        <a:pt x="3532" y="6042"/>
                        <a:pt x="3649" y="6655"/>
                      </a:cubicBezTo>
                      <a:cubicBezTo>
                        <a:pt x="3765" y="7618"/>
                        <a:pt x="2306" y="7851"/>
                        <a:pt x="1343" y="8231"/>
                      </a:cubicBezTo>
                      <a:cubicBezTo>
                        <a:pt x="1110" y="8231"/>
                        <a:pt x="1110" y="8581"/>
                        <a:pt x="1226" y="8727"/>
                      </a:cubicBezTo>
                      <a:cubicBezTo>
                        <a:pt x="1693" y="9194"/>
                        <a:pt x="3415" y="10916"/>
                        <a:pt x="3298" y="11499"/>
                      </a:cubicBezTo>
                      <a:cubicBezTo>
                        <a:pt x="3298" y="11996"/>
                        <a:pt x="730" y="12375"/>
                        <a:pt x="234" y="12608"/>
                      </a:cubicBezTo>
                      <a:cubicBezTo>
                        <a:pt x="0" y="12608"/>
                        <a:pt x="0" y="12842"/>
                        <a:pt x="117" y="12959"/>
                      </a:cubicBezTo>
                      <a:cubicBezTo>
                        <a:pt x="847" y="13951"/>
                        <a:pt x="1576" y="14914"/>
                        <a:pt x="2423" y="15877"/>
                      </a:cubicBezTo>
                      <a:cubicBezTo>
                        <a:pt x="2453" y="15908"/>
                        <a:pt x="2487" y="15920"/>
                        <a:pt x="2521" y="15920"/>
                      </a:cubicBezTo>
                      <a:cubicBezTo>
                        <a:pt x="2651" y="15920"/>
                        <a:pt x="2778" y="15736"/>
                        <a:pt x="2686" y="15644"/>
                      </a:cubicBezTo>
                      <a:cubicBezTo>
                        <a:pt x="2306" y="15031"/>
                        <a:pt x="847" y="13572"/>
                        <a:pt x="1226" y="12842"/>
                      </a:cubicBezTo>
                      <a:cubicBezTo>
                        <a:pt x="1343" y="12492"/>
                        <a:pt x="3765" y="12112"/>
                        <a:pt x="4262" y="11996"/>
                      </a:cubicBezTo>
                      <a:cubicBezTo>
                        <a:pt x="4378" y="11996"/>
                        <a:pt x="4495" y="11762"/>
                        <a:pt x="4378" y="11499"/>
                      </a:cubicBezTo>
                      <a:cubicBezTo>
                        <a:pt x="3882" y="11032"/>
                        <a:pt x="1956" y="9311"/>
                        <a:pt x="2189" y="8581"/>
                      </a:cubicBezTo>
                      <a:cubicBezTo>
                        <a:pt x="2189" y="8347"/>
                        <a:pt x="4378" y="7384"/>
                        <a:pt x="4612" y="7268"/>
                      </a:cubicBezTo>
                      <a:cubicBezTo>
                        <a:pt x="4758" y="7122"/>
                        <a:pt x="4874" y="6888"/>
                        <a:pt x="4758" y="6771"/>
                      </a:cubicBezTo>
                      <a:cubicBezTo>
                        <a:pt x="4378" y="6392"/>
                        <a:pt x="2189" y="4816"/>
                        <a:pt x="2189" y="4466"/>
                      </a:cubicBezTo>
                      <a:cubicBezTo>
                        <a:pt x="2306" y="3736"/>
                        <a:pt x="3882" y="3357"/>
                        <a:pt x="4612" y="3123"/>
                      </a:cubicBezTo>
                      <a:cubicBezTo>
                        <a:pt x="4874" y="3007"/>
                        <a:pt x="4874" y="2744"/>
                        <a:pt x="4758" y="2627"/>
                      </a:cubicBezTo>
                      <a:cubicBezTo>
                        <a:pt x="4145" y="1781"/>
                        <a:pt x="3415" y="934"/>
                        <a:pt x="2802" y="88"/>
                      </a:cubicBezTo>
                      <a:cubicBezTo>
                        <a:pt x="2714" y="27"/>
                        <a:pt x="2627" y="0"/>
                        <a:pt x="25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8" name="Google Shape;687;p23"/>
                <p:cNvSpPr/>
                <p:nvPr/>
              </p:nvSpPr>
              <p:spPr>
                <a:xfrm rot="5400000">
                  <a:off x="7894692" y="4372164"/>
                  <a:ext cx="301631" cy="28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" h="4089" extrusionOk="0">
                      <a:moveTo>
                        <a:pt x="2096" y="557"/>
                      </a:moveTo>
                      <a:cubicBezTo>
                        <a:pt x="2163" y="557"/>
                        <a:pt x="2226" y="569"/>
                        <a:pt x="2284" y="597"/>
                      </a:cubicBezTo>
                      <a:cubicBezTo>
                        <a:pt x="2517" y="859"/>
                        <a:pt x="2780" y="1326"/>
                        <a:pt x="3013" y="1589"/>
                      </a:cubicBezTo>
                      <a:cubicBezTo>
                        <a:pt x="3247" y="1822"/>
                        <a:pt x="3510" y="2056"/>
                        <a:pt x="3626" y="2319"/>
                      </a:cubicBezTo>
                      <a:cubicBezTo>
                        <a:pt x="3247" y="2669"/>
                        <a:pt x="2780" y="2931"/>
                        <a:pt x="2284" y="3282"/>
                      </a:cubicBezTo>
                      <a:cubicBezTo>
                        <a:pt x="1788" y="2786"/>
                        <a:pt x="1204" y="2202"/>
                        <a:pt x="591" y="1706"/>
                      </a:cubicBezTo>
                      <a:lnTo>
                        <a:pt x="474" y="1706"/>
                      </a:lnTo>
                      <a:cubicBezTo>
                        <a:pt x="886" y="1268"/>
                        <a:pt x="1594" y="557"/>
                        <a:pt x="2096" y="557"/>
                      </a:cubicBezTo>
                      <a:close/>
                      <a:moveTo>
                        <a:pt x="2043" y="1"/>
                      </a:moveTo>
                      <a:cubicBezTo>
                        <a:pt x="1332" y="1"/>
                        <a:pt x="453" y="1120"/>
                        <a:pt x="95" y="1589"/>
                      </a:cubicBezTo>
                      <a:cubicBezTo>
                        <a:pt x="0" y="1683"/>
                        <a:pt x="59" y="1854"/>
                        <a:pt x="208" y="1854"/>
                      </a:cubicBezTo>
                      <a:cubicBezTo>
                        <a:pt x="243" y="1854"/>
                        <a:pt x="284" y="1845"/>
                        <a:pt x="328" y="1822"/>
                      </a:cubicBezTo>
                      <a:lnTo>
                        <a:pt x="328" y="1939"/>
                      </a:lnTo>
                      <a:cubicBezTo>
                        <a:pt x="941" y="2669"/>
                        <a:pt x="1671" y="3398"/>
                        <a:pt x="2284" y="4011"/>
                      </a:cubicBezTo>
                      <a:cubicBezTo>
                        <a:pt x="2338" y="4066"/>
                        <a:pt x="2400" y="4088"/>
                        <a:pt x="2461" y="4088"/>
                      </a:cubicBezTo>
                      <a:cubicBezTo>
                        <a:pt x="2660" y="4088"/>
                        <a:pt x="2842" y="3840"/>
                        <a:pt x="2663" y="3661"/>
                      </a:cubicBezTo>
                      <a:cubicBezTo>
                        <a:pt x="3130" y="3398"/>
                        <a:pt x="3626" y="2931"/>
                        <a:pt x="4239" y="2552"/>
                      </a:cubicBezTo>
                      <a:cubicBezTo>
                        <a:pt x="4356" y="2552"/>
                        <a:pt x="4356" y="2319"/>
                        <a:pt x="4239" y="2202"/>
                      </a:cubicBezTo>
                      <a:cubicBezTo>
                        <a:pt x="3860" y="1706"/>
                        <a:pt x="3393" y="1210"/>
                        <a:pt x="3013" y="743"/>
                      </a:cubicBezTo>
                      <a:cubicBezTo>
                        <a:pt x="2780" y="480"/>
                        <a:pt x="2517" y="13"/>
                        <a:pt x="2167" y="13"/>
                      </a:cubicBezTo>
                      <a:cubicBezTo>
                        <a:pt x="2126" y="5"/>
                        <a:pt x="2085" y="1"/>
                        <a:pt x="204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9" name="Google Shape;688;p23"/>
                <p:cNvSpPr/>
                <p:nvPr/>
              </p:nvSpPr>
              <p:spPr>
                <a:xfrm rot="5400000">
                  <a:off x="4255817" y="4478594"/>
                  <a:ext cx="226431" cy="17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2569" extrusionOk="0">
                      <a:moveTo>
                        <a:pt x="1693" y="0"/>
                      </a:moveTo>
                      <a:cubicBezTo>
                        <a:pt x="1" y="0"/>
                        <a:pt x="1" y="2569"/>
                        <a:pt x="1693" y="2569"/>
                      </a:cubicBezTo>
                      <a:cubicBezTo>
                        <a:pt x="3269" y="2569"/>
                        <a:pt x="3269" y="0"/>
                        <a:pt x="16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0" name="Google Shape;689;p23"/>
                <p:cNvSpPr/>
                <p:nvPr/>
              </p:nvSpPr>
              <p:spPr>
                <a:xfrm rot="5400000">
                  <a:off x="3287808" y="4613934"/>
                  <a:ext cx="133435" cy="10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461" extrusionOk="0">
                      <a:moveTo>
                        <a:pt x="964" y="1"/>
                      </a:moveTo>
                      <a:cubicBezTo>
                        <a:pt x="1" y="1"/>
                        <a:pt x="1" y="1460"/>
                        <a:pt x="964" y="1460"/>
                      </a:cubicBezTo>
                      <a:cubicBezTo>
                        <a:pt x="1927" y="1460"/>
                        <a:pt x="1927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1" name="Google Shape;690;p23"/>
                <p:cNvSpPr/>
                <p:nvPr/>
              </p:nvSpPr>
              <p:spPr>
                <a:xfrm rot="5400000">
                  <a:off x="504813" y="4002671"/>
                  <a:ext cx="260777" cy="202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919" extrusionOk="0">
                      <a:moveTo>
                        <a:pt x="1839" y="0"/>
                      </a:moveTo>
                      <a:cubicBezTo>
                        <a:pt x="1" y="0"/>
                        <a:pt x="1" y="2919"/>
                        <a:pt x="1839" y="2919"/>
                      </a:cubicBezTo>
                      <a:cubicBezTo>
                        <a:pt x="3765" y="2919"/>
                        <a:pt x="3765" y="0"/>
                        <a:pt x="18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9" name="Google Shape;691;p23"/>
              <p:cNvGrpSpPr/>
              <p:nvPr/>
            </p:nvGrpSpPr>
            <p:grpSpPr>
              <a:xfrm flipH="1">
                <a:off x="4779147" y="828857"/>
                <a:ext cx="114781" cy="377451"/>
                <a:chOff x="687752" y="1682917"/>
                <a:chExt cx="274332" cy="902128"/>
              </a:xfrm>
            </p:grpSpPr>
            <p:sp>
              <p:nvSpPr>
                <p:cNvPr id="385" name="Google Shape;692;p23"/>
                <p:cNvSpPr/>
                <p:nvPr/>
              </p:nvSpPr>
              <p:spPr>
                <a:xfrm rot="5400000">
                  <a:off x="668907" y="1701762"/>
                  <a:ext cx="312023" cy="274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9" h="4800" extrusionOk="0">
                      <a:moveTo>
                        <a:pt x="3649" y="690"/>
                      </a:moveTo>
                      <a:cubicBezTo>
                        <a:pt x="3999" y="1157"/>
                        <a:pt x="4378" y="1770"/>
                        <a:pt x="4612" y="2383"/>
                      </a:cubicBezTo>
                      <a:cubicBezTo>
                        <a:pt x="4962" y="3229"/>
                        <a:pt x="4612" y="3842"/>
                        <a:pt x="3765" y="4075"/>
                      </a:cubicBezTo>
                      <a:cubicBezTo>
                        <a:pt x="3460" y="4204"/>
                        <a:pt x="3159" y="4263"/>
                        <a:pt x="2873" y="4263"/>
                      </a:cubicBezTo>
                      <a:cubicBezTo>
                        <a:pt x="1792" y="4263"/>
                        <a:pt x="915" y="3420"/>
                        <a:pt x="730" y="2266"/>
                      </a:cubicBezTo>
                      <a:cubicBezTo>
                        <a:pt x="730" y="2266"/>
                        <a:pt x="730" y="2149"/>
                        <a:pt x="584" y="2149"/>
                      </a:cubicBezTo>
                      <a:cubicBezTo>
                        <a:pt x="1693" y="1653"/>
                        <a:pt x="2656" y="1157"/>
                        <a:pt x="3649" y="690"/>
                      </a:cubicBezTo>
                      <a:close/>
                      <a:moveTo>
                        <a:pt x="3794" y="0"/>
                      </a:moveTo>
                      <a:cubicBezTo>
                        <a:pt x="3745" y="0"/>
                        <a:pt x="3697" y="29"/>
                        <a:pt x="3649" y="77"/>
                      </a:cubicBezTo>
                      <a:cubicBezTo>
                        <a:pt x="2540" y="573"/>
                        <a:pt x="1314" y="1157"/>
                        <a:pt x="234" y="1770"/>
                      </a:cubicBezTo>
                      <a:cubicBezTo>
                        <a:pt x="1" y="1887"/>
                        <a:pt x="117" y="2266"/>
                        <a:pt x="351" y="2266"/>
                      </a:cubicBezTo>
                      <a:cubicBezTo>
                        <a:pt x="549" y="3701"/>
                        <a:pt x="1732" y="4800"/>
                        <a:pt x="3047" y="4800"/>
                      </a:cubicBezTo>
                      <a:cubicBezTo>
                        <a:pt x="3284" y="4800"/>
                        <a:pt x="3525" y="4764"/>
                        <a:pt x="3765" y="4688"/>
                      </a:cubicBezTo>
                      <a:cubicBezTo>
                        <a:pt x="4495" y="4455"/>
                        <a:pt x="5225" y="3842"/>
                        <a:pt x="5458" y="3229"/>
                      </a:cubicBezTo>
                      <a:cubicBezTo>
                        <a:pt x="5458" y="2879"/>
                        <a:pt x="5341" y="2616"/>
                        <a:pt x="5108" y="2266"/>
                      </a:cubicBezTo>
                      <a:cubicBezTo>
                        <a:pt x="4729" y="1536"/>
                        <a:pt x="4378" y="807"/>
                        <a:pt x="3999" y="194"/>
                      </a:cubicBezTo>
                      <a:cubicBezTo>
                        <a:pt x="3931" y="57"/>
                        <a:pt x="3862" y="0"/>
                        <a:pt x="3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6" name="Google Shape;693;p23"/>
                <p:cNvSpPr/>
                <p:nvPr/>
              </p:nvSpPr>
              <p:spPr>
                <a:xfrm rot="5400000">
                  <a:off x="682899" y="2462689"/>
                  <a:ext cx="135512" cy="109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577" extrusionOk="0">
                      <a:moveTo>
                        <a:pt x="964" y="1"/>
                      </a:moveTo>
                      <a:cubicBezTo>
                        <a:pt x="1" y="1"/>
                        <a:pt x="1" y="1577"/>
                        <a:pt x="964" y="1577"/>
                      </a:cubicBezTo>
                      <a:cubicBezTo>
                        <a:pt x="1956" y="1577"/>
                        <a:pt x="1956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0" name="Google Shape;694;p23"/>
              <p:cNvSpPr/>
              <p:nvPr/>
            </p:nvSpPr>
            <p:spPr>
              <a:xfrm rot="4917816">
                <a:off x="5312395" y="468657"/>
                <a:ext cx="896401" cy="1090490"/>
              </a:xfrm>
              <a:custGeom>
                <a:avLst/>
                <a:gdLst/>
                <a:ahLst/>
                <a:cxnLst/>
                <a:rect l="l" t="t" r="r" b="b"/>
                <a:pathLst>
                  <a:path w="19467" h="23682" extrusionOk="0">
                    <a:moveTo>
                      <a:pt x="9934" y="1"/>
                    </a:moveTo>
                    <a:cubicBezTo>
                      <a:pt x="9789" y="1"/>
                      <a:pt x="9639" y="10"/>
                      <a:pt x="9486" y="27"/>
                    </a:cubicBezTo>
                    <a:cubicBezTo>
                      <a:pt x="5983" y="524"/>
                      <a:pt x="4991" y="5748"/>
                      <a:pt x="3911" y="8549"/>
                    </a:cubicBezTo>
                    <a:cubicBezTo>
                      <a:pt x="2802" y="11701"/>
                      <a:pt x="1606" y="15116"/>
                      <a:pt x="1226" y="18531"/>
                    </a:cubicBezTo>
                    <a:cubicBezTo>
                      <a:pt x="0" y="20836"/>
                      <a:pt x="1956" y="23638"/>
                      <a:pt x="4524" y="23638"/>
                    </a:cubicBezTo>
                    <a:cubicBezTo>
                      <a:pt x="5422" y="23667"/>
                      <a:pt x="6328" y="23682"/>
                      <a:pt x="7237" y="23682"/>
                    </a:cubicBezTo>
                    <a:cubicBezTo>
                      <a:pt x="10019" y="23682"/>
                      <a:pt x="12835" y="23545"/>
                      <a:pt x="15585" y="23259"/>
                    </a:cubicBezTo>
                    <a:cubicBezTo>
                      <a:pt x="17658" y="23025"/>
                      <a:pt x="19467" y="21333"/>
                      <a:pt x="18737" y="19144"/>
                    </a:cubicBezTo>
                    <a:cubicBezTo>
                      <a:pt x="17658" y="15496"/>
                      <a:pt x="16928" y="11701"/>
                      <a:pt x="15585" y="8053"/>
                    </a:cubicBezTo>
                    <a:cubicBezTo>
                      <a:pt x="14631" y="5499"/>
                      <a:pt x="13595" y="1"/>
                      <a:pt x="9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Google Shape;695;p23"/>
              <p:cNvSpPr txBox="1"/>
              <p:nvPr/>
            </p:nvSpPr>
            <p:spPr>
              <a:xfrm>
                <a:off x="5233947" y="830267"/>
                <a:ext cx="967500" cy="4016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492B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bin"/>
                    <a:cs typeface="Calibri" panose="020F0502020204030204" pitchFamily="34" charset="0"/>
                    <a:sym typeface="Cabin"/>
                  </a:rPr>
                  <a:t>9</a:t>
                </a:r>
                <a:endParaRPr kumimoji="0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492BC"/>
                  </a:solidFill>
                  <a:effectLst/>
                  <a:uLnTx/>
                  <a:uFillTx/>
                  <a:latin typeface="Calibri" panose="020F0502020204030204" pitchFamily="34" charset="0"/>
                  <a:ea typeface="Cabin"/>
                  <a:cs typeface="Calibri" panose="020F0502020204030204" pitchFamily="34" charset="0"/>
                  <a:sym typeface="Cabin"/>
                </a:endParaRPr>
              </a:p>
            </p:txBody>
          </p:sp>
          <p:grpSp>
            <p:nvGrpSpPr>
              <p:cNvPr id="382" name="Google Shape;696;p23"/>
              <p:cNvGrpSpPr/>
              <p:nvPr/>
            </p:nvGrpSpPr>
            <p:grpSpPr>
              <a:xfrm flipH="1">
                <a:off x="5923309" y="552271"/>
                <a:ext cx="80483" cy="52382"/>
                <a:chOff x="3129252" y="361925"/>
                <a:chExt cx="408130" cy="265762"/>
              </a:xfrm>
            </p:grpSpPr>
            <p:sp>
              <p:nvSpPr>
                <p:cNvPr id="383" name="Google Shape;697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4" name="Google Shape;698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50" name="Heart 49"/>
          <p:cNvSpPr/>
          <p:nvPr/>
        </p:nvSpPr>
        <p:spPr>
          <a:xfrm rot="18753126">
            <a:off x="2053145" y="1958380"/>
            <a:ext cx="844097" cy="610124"/>
          </a:xfrm>
          <a:prstGeom prst="heart">
            <a:avLst/>
          </a:prstGeom>
          <a:solidFill>
            <a:srgbClr val="F492BC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Heart 94"/>
          <p:cNvSpPr/>
          <p:nvPr/>
        </p:nvSpPr>
        <p:spPr>
          <a:xfrm rot="18753126">
            <a:off x="11036227" y="1940881"/>
            <a:ext cx="844097" cy="610124"/>
          </a:xfrm>
          <a:prstGeom prst="heart">
            <a:avLst/>
          </a:prstGeom>
          <a:solidFill>
            <a:srgbClr val="F492BC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Heart 184"/>
          <p:cNvSpPr/>
          <p:nvPr/>
        </p:nvSpPr>
        <p:spPr>
          <a:xfrm rot="18753126">
            <a:off x="8052683" y="1944566"/>
            <a:ext cx="844097" cy="610124"/>
          </a:xfrm>
          <a:prstGeom prst="heart">
            <a:avLst/>
          </a:prstGeom>
          <a:solidFill>
            <a:srgbClr val="F492BC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" name="Heart 229"/>
          <p:cNvSpPr/>
          <p:nvPr/>
        </p:nvSpPr>
        <p:spPr>
          <a:xfrm rot="18753126">
            <a:off x="2029923" y="3992425"/>
            <a:ext cx="844097" cy="610124"/>
          </a:xfrm>
          <a:prstGeom prst="heart">
            <a:avLst/>
          </a:prstGeom>
          <a:solidFill>
            <a:srgbClr val="F492BC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5" name="Heart 274"/>
          <p:cNvSpPr/>
          <p:nvPr/>
        </p:nvSpPr>
        <p:spPr>
          <a:xfrm rot="18753126">
            <a:off x="11018342" y="3976569"/>
            <a:ext cx="844097" cy="610124"/>
          </a:xfrm>
          <a:prstGeom prst="heart">
            <a:avLst/>
          </a:prstGeom>
          <a:solidFill>
            <a:srgbClr val="F492BC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0" name="Heart 319"/>
          <p:cNvSpPr/>
          <p:nvPr/>
        </p:nvSpPr>
        <p:spPr>
          <a:xfrm rot="18753126">
            <a:off x="5024257" y="3985518"/>
            <a:ext cx="844097" cy="610124"/>
          </a:xfrm>
          <a:prstGeom prst="heart">
            <a:avLst/>
          </a:prstGeom>
          <a:solidFill>
            <a:srgbClr val="F492BC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0" name="Heart 499"/>
          <p:cNvSpPr/>
          <p:nvPr/>
        </p:nvSpPr>
        <p:spPr>
          <a:xfrm rot="18753126">
            <a:off x="5052255" y="6066595"/>
            <a:ext cx="844097" cy="610124"/>
          </a:xfrm>
          <a:prstGeom prst="heart">
            <a:avLst/>
          </a:prstGeom>
          <a:solidFill>
            <a:srgbClr val="F492BC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5" name="Heart 544"/>
          <p:cNvSpPr/>
          <p:nvPr/>
        </p:nvSpPr>
        <p:spPr>
          <a:xfrm rot="18753126">
            <a:off x="8057459" y="6059688"/>
            <a:ext cx="844097" cy="610124"/>
          </a:xfrm>
          <a:prstGeom prst="heart">
            <a:avLst/>
          </a:prstGeom>
          <a:solidFill>
            <a:srgbClr val="F492BC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Heart 139"/>
          <p:cNvSpPr/>
          <p:nvPr/>
        </p:nvSpPr>
        <p:spPr>
          <a:xfrm rot="18753126">
            <a:off x="5047479" y="1951473"/>
            <a:ext cx="844097" cy="610124"/>
          </a:xfrm>
          <a:prstGeom prst="heart">
            <a:avLst/>
          </a:prstGeom>
          <a:solidFill>
            <a:srgbClr val="F492BC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5" name="Heart 364"/>
          <p:cNvSpPr/>
          <p:nvPr/>
        </p:nvSpPr>
        <p:spPr>
          <a:xfrm rot="18753126">
            <a:off x="8034798" y="3980254"/>
            <a:ext cx="844097" cy="610124"/>
          </a:xfrm>
          <a:prstGeom prst="heart">
            <a:avLst/>
          </a:prstGeom>
          <a:solidFill>
            <a:srgbClr val="F492BC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" name="Heart 409"/>
          <p:cNvSpPr/>
          <p:nvPr/>
        </p:nvSpPr>
        <p:spPr>
          <a:xfrm rot="18753126">
            <a:off x="2153298" y="6046124"/>
            <a:ext cx="844097" cy="610124"/>
          </a:xfrm>
          <a:prstGeom prst="heart">
            <a:avLst/>
          </a:prstGeom>
          <a:solidFill>
            <a:srgbClr val="F492BC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5" name="Heart 454"/>
          <p:cNvSpPr/>
          <p:nvPr/>
        </p:nvSpPr>
        <p:spPr>
          <a:xfrm rot="18753126">
            <a:off x="11041003" y="6056003"/>
            <a:ext cx="844097" cy="610124"/>
          </a:xfrm>
          <a:prstGeom prst="heart">
            <a:avLst/>
          </a:prstGeom>
          <a:solidFill>
            <a:srgbClr val="F492BC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06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0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5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60157F0F-30DA-D771-9D0E-3ADAE768254A}"/>
              </a:ext>
            </a:extLst>
          </p:cNvPr>
          <p:cNvSpPr/>
          <p:nvPr/>
        </p:nvSpPr>
        <p:spPr>
          <a:xfrm>
            <a:off x="724047" y="1095750"/>
            <a:ext cx="2535209" cy="709382"/>
          </a:xfrm>
          <a:prstGeom prst="wedgeRoundRectCallout">
            <a:avLst>
              <a:gd name="adj1" fmla="val 33352"/>
              <a:gd name="adj2" fmla="val 99845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It’s a yoyo.</a:t>
            </a: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29956127-132A-F485-A2E4-3C6755C759FF}"/>
              </a:ext>
            </a:extLst>
          </p:cNvPr>
          <p:cNvSpPr/>
          <p:nvPr/>
        </p:nvSpPr>
        <p:spPr>
          <a:xfrm>
            <a:off x="732874" y="1093597"/>
            <a:ext cx="2526383" cy="709382"/>
          </a:xfrm>
          <a:prstGeom prst="wedgeRoundRectCallout">
            <a:avLst>
              <a:gd name="adj1" fmla="val 33352"/>
              <a:gd name="adj2" fmla="val 99845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It’s a </a:t>
            </a:r>
            <a:r>
              <a:rPr lang="en-US" sz="2600" b="1" u="sng" dirty="0"/>
              <a:t>robot</a:t>
            </a:r>
            <a:r>
              <a:rPr lang="en-US" sz="2600" b="1" dirty="0"/>
              <a:t>.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B9CB0C70-4740-C636-87FB-4A6853B53B5C}"/>
              </a:ext>
            </a:extLst>
          </p:cNvPr>
          <p:cNvSpPr/>
          <p:nvPr/>
        </p:nvSpPr>
        <p:spPr>
          <a:xfrm>
            <a:off x="738911" y="1087471"/>
            <a:ext cx="2526383" cy="709382"/>
          </a:xfrm>
          <a:prstGeom prst="wedgeRoundRectCallout">
            <a:avLst>
              <a:gd name="adj1" fmla="val 33352"/>
              <a:gd name="adj2" fmla="val 99845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It’s a </a:t>
            </a:r>
            <a:r>
              <a:rPr lang="en-US" sz="2600" b="1" u="sng" dirty="0"/>
              <a:t>doll</a:t>
            </a:r>
            <a:r>
              <a:rPr lang="en-US" sz="2600" b="1" dirty="0"/>
              <a:t>.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040F2236-DAB5-BC8F-250A-72380D668769}"/>
              </a:ext>
            </a:extLst>
          </p:cNvPr>
          <p:cNvSpPr/>
          <p:nvPr/>
        </p:nvSpPr>
        <p:spPr>
          <a:xfrm>
            <a:off x="738911" y="1089352"/>
            <a:ext cx="2526383" cy="709382"/>
          </a:xfrm>
          <a:prstGeom prst="wedgeRoundRectCallout">
            <a:avLst>
              <a:gd name="adj1" fmla="val 33352"/>
              <a:gd name="adj2" fmla="val 99845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It’s a </a:t>
            </a:r>
            <a:r>
              <a:rPr lang="en-US" sz="2600" b="1" u="sng" dirty="0"/>
              <a:t>teddy</a:t>
            </a:r>
            <a:r>
              <a:rPr lang="en-US" sz="2600" b="1" dirty="0"/>
              <a:t>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AC2CBFE2-E5F5-5267-0F8B-576DEB8E6BCE}"/>
              </a:ext>
            </a:extLst>
          </p:cNvPr>
          <p:cNvSpPr/>
          <p:nvPr/>
        </p:nvSpPr>
        <p:spPr>
          <a:xfrm>
            <a:off x="727066" y="1100462"/>
            <a:ext cx="2535209" cy="709382"/>
          </a:xfrm>
          <a:prstGeom prst="wedgeRoundRectCallout">
            <a:avLst>
              <a:gd name="adj1" fmla="val 33352"/>
              <a:gd name="adj2" fmla="val 99845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Look at my toys!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1D76CE7B-50C6-5CDD-6567-14679A1971F0}"/>
              </a:ext>
            </a:extLst>
          </p:cNvPr>
          <p:cNvSpPr/>
          <p:nvPr/>
        </p:nvSpPr>
        <p:spPr>
          <a:xfrm>
            <a:off x="8232646" y="1147089"/>
            <a:ext cx="2100471" cy="714191"/>
          </a:xfrm>
          <a:prstGeom prst="wedgeRoundRectCallout">
            <a:avLst>
              <a:gd name="adj1" fmla="val 8196"/>
              <a:gd name="adj2" fmla="val 97945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What’s this?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A6B4B3-9AC4-4F7C-7E11-2814482359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56" y="1729418"/>
            <a:ext cx="1847960" cy="3689675"/>
          </a:xfrm>
          <a:prstGeom prst="rect">
            <a:avLst/>
          </a:prstGeom>
        </p:spPr>
      </p:pic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7BA27088-34D3-DA2F-561B-DFBD42282CD1}"/>
              </a:ext>
            </a:extLst>
          </p:cNvPr>
          <p:cNvSpPr txBox="1">
            <a:spLocks/>
          </p:cNvSpPr>
          <p:nvPr/>
        </p:nvSpPr>
        <p:spPr>
          <a:xfrm>
            <a:off x="70612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GRAMMAR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D749994-FAB7-4159-21D0-755B80DB8493}"/>
              </a:ext>
            </a:extLst>
          </p:cNvPr>
          <p:cNvSpPr/>
          <p:nvPr/>
        </p:nvSpPr>
        <p:spPr>
          <a:xfrm>
            <a:off x="8581648" y="5147596"/>
            <a:ext cx="1404595" cy="563315"/>
          </a:xfrm>
          <a:prstGeom prst="roundRect">
            <a:avLst/>
          </a:prstGeom>
          <a:solidFill>
            <a:schemeClr val="accent1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600" b="1" kern="0" dirty="0">
                <a:solidFill>
                  <a:srgbClr val="FFFFFF"/>
                </a:solidFill>
                <a:latin typeface="Arial"/>
                <a:sym typeface="Arial"/>
              </a:rPr>
              <a:t>Ben</a:t>
            </a:r>
            <a:endParaRPr kumimoji="0" lang="en-SG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3EE5733-51C0-F788-08BA-E44050812237}"/>
              </a:ext>
            </a:extLst>
          </p:cNvPr>
          <p:cNvSpPr/>
          <p:nvPr/>
        </p:nvSpPr>
        <p:spPr>
          <a:xfrm>
            <a:off x="2357044" y="5147596"/>
            <a:ext cx="1404595" cy="563315"/>
          </a:xfrm>
          <a:prstGeom prst="roundRect">
            <a:avLst/>
          </a:prstGeom>
          <a:solidFill>
            <a:srgbClr val="D96EAB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Marie</a:t>
            </a:r>
            <a:endParaRPr kumimoji="0" lang="en-SG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571171-89A1-0014-B8D9-AF56626899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657" y="1994239"/>
            <a:ext cx="1575200" cy="31450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0F9C68-F02A-9BB1-0D4B-EE72CB39E8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3081" y="3064309"/>
            <a:ext cx="3421677" cy="23547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11D061-0B94-31B4-4BD7-EFDB110B91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90" b="95259" l="8333" r="90278">
                        <a14:foregroundMark x1="34722" y1="92241" x2="34722" y2="92241"/>
                        <a14:foregroundMark x1="90278" y1="79741" x2="90278" y2="79741"/>
                        <a14:foregroundMark x1="71759" y1="8190" x2="71759" y2="8190"/>
                        <a14:foregroundMark x1="8796" y1="40517" x2="8796" y2="40517"/>
                        <a14:foregroundMark x1="25926" y1="90948" x2="25926" y2="90948"/>
                        <a14:foregroundMark x1="30093" y1="95259" x2="30093" y2="95259"/>
                        <a14:foregroundMark x1="27778" y1="92672" x2="27778" y2="926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3464" y="2732599"/>
            <a:ext cx="1054949" cy="11330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A822434-B7E4-ED7E-428C-AA77ADEDAA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39" b="93976" l="9091" r="91388">
                        <a14:foregroundMark x1="55502" y1="90361" x2="55502" y2="90361"/>
                        <a14:foregroundMark x1="72249" y1="93173" x2="70335" y2="93173"/>
                        <a14:foregroundMark x1="89474" y1="59839" x2="89474" y2="59839"/>
                        <a14:foregroundMark x1="55024" y1="69478" x2="55024" y2="69478"/>
                        <a14:foregroundMark x1="52632" y1="64257" x2="48804" y2="68273"/>
                        <a14:foregroundMark x1="48804" y1="64659" x2="46411" y2="71084"/>
                        <a14:foregroundMark x1="62679" y1="64257" x2="70813" y2="63052"/>
                        <a14:foregroundMark x1="71770" y1="60241" x2="71770" y2="65060"/>
                        <a14:foregroundMark x1="91388" y1="60241" x2="91388" y2="60241"/>
                        <a14:foregroundMark x1="27751" y1="69880" x2="27751" y2="69880"/>
                        <a14:foregroundMark x1="54067" y1="93976" x2="54067" y2="93976"/>
                        <a14:foregroundMark x1="84689" y1="19679" x2="84689" y2="19679"/>
                        <a14:foregroundMark x1="82297" y1="23695" x2="82297" y2="23695"/>
                        <a14:foregroundMark x1="84211" y1="21687" x2="84211" y2="21687"/>
                        <a14:foregroundMark x1="84211" y1="18876" x2="84211" y2="19679"/>
                        <a14:foregroundMark x1="85646" y1="22490" x2="85646" y2="22490"/>
                        <a14:foregroundMark x1="84689" y1="23293" x2="84689" y2="232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1053" y="2597375"/>
            <a:ext cx="1178071" cy="140353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6830B24-13C1-1C01-1819-3F2CFC9010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2381" y1="88971" x2="32381" y2="88971"/>
                        <a14:foregroundMark x1="78095" y1="88971" x2="78095" y2="889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0132" y="2558788"/>
            <a:ext cx="1067188" cy="138226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210DF18-993A-E495-335E-7DADEFAB21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016" b="95492" l="8796" r="93056">
                        <a14:foregroundMark x1="35648" y1="65164" x2="41204" y2="73770"/>
                        <a14:foregroundMark x1="44444" y1="90164" x2="50000" y2="90574"/>
                        <a14:foregroundMark x1="93056" y1="17623" x2="93056" y2="17623"/>
                        <a14:foregroundMark x1="46296" y1="36066" x2="46296" y2="36066"/>
                        <a14:foregroundMark x1="43981" y1="95492" x2="43981" y2="954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940145">
            <a:off x="4066502" y="2690177"/>
            <a:ext cx="717630" cy="81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2" grpId="0" animBg="1"/>
      <p:bldP spid="42" grpId="1" animBg="1"/>
      <p:bldP spid="41" grpId="0" animBg="1"/>
      <p:bldP spid="41" grpId="1" animBg="1"/>
      <p:bldP spid="41" grpId="2" animBg="1"/>
      <p:bldP spid="21" grpId="0" animBg="1"/>
      <p:bldP spid="21" grpId="1" animBg="1"/>
      <p:bldP spid="19" grpId="0" animBg="1"/>
      <p:bldP spid="19" grpId="1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6" b="23044"/>
          <a:stretch/>
        </p:blipFill>
        <p:spPr>
          <a:xfrm>
            <a:off x="1298" y="58993"/>
            <a:ext cx="12186807" cy="5922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7" b="23043"/>
          <a:stretch/>
        </p:blipFill>
        <p:spPr>
          <a:xfrm>
            <a:off x="1298" y="-58994"/>
            <a:ext cx="12186807" cy="5223513"/>
          </a:xfrm>
          <a:prstGeom prst="rect">
            <a:avLst/>
          </a:prstGeom>
        </p:spPr>
      </p:pic>
      <p:pic>
        <p:nvPicPr>
          <p:cNvPr id="7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8"/>
          <a:stretch/>
        </p:blipFill>
        <p:spPr bwMode="auto">
          <a:xfrm>
            <a:off x="8937757" y="2566499"/>
            <a:ext cx="2805727" cy="10555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1118067" y="2625145"/>
            <a:ext cx="2623992" cy="938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5027912" y="2677822"/>
            <a:ext cx="2623992" cy="938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9859" y="1449000"/>
            <a:ext cx="8420099" cy="1814502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F0000"/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The little penguins</a:t>
            </a:r>
          </a:p>
        </p:txBody>
      </p:sp>
      <p:pic>
        <p:nvPicPr>
          <p:cNvPr id="12" name="Donkey Kong Theme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419.02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435727" y="4652166"/>
            <a:ext cx="609600" cy="6096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-4728294" y="2997517"/>
            <a:ext cx="4027961" cy="9794548"/>
            <a:chOff x="-6428720" y="6536291"/>
            <a:chExt cx="4027961" cy="9794548"/>
          </a:xfrm>
        </p:grpSpPr>
        <p:sp>
          <p:nvSpPr>
            <p:cNvPr id="22" name="Rectangle 21"/>
            <p:cNvSpPr/>
            <p:nvPr/>
          </p:nvSpPr>
          <p:spPr>
            <a:xfrm>
              <a:off x="-6428720" y="14516553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2650187" y="4239875"/>
            <a:ext cx="3735296" cy="10470097"/>
            <a:chOff x="-2740105" y="6525876"/>
            <a:chExt cx="3735296" cy="10470097"/>
          </a:xfrm>
        </p:grpSpPr>
        <p:sp>
          <p:nvSpPr>
            <p:cNvPr id="25" name="Rectangle 24"/>
            <p:cNvSpPr/>
            <p:nvPr/>
          </p:nvSpPr>
          <p:spPr>
            <a:xfrm>
              <a:off x="-1951209" y="151816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7" name="Next.MsPham">
            <a:hlinkClick r:id="" action="ppaction://hlinkshowjump?jump=nextslide"/>
          </p:cNvPr>
          <p:cNvSpPr/>
          <p:nvPr/>
        </p:nvSpPr>
        <p:spPr>
          <a:xfrm>
            <a:off x="8937757" y="5236415"/>
            <a:ext cx="1951916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PLAY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F4E3A21-4F7F-4519-800F-A3A8C48F3CF4}"/>
              </a:ext>
            </a:extLst>
          </p:cNvPr>
          <p:cNvSpPr/>
          <p:nvPr/>
        </p:nvSpPr>
        <p:spPr>
          <a:xfrm>
            <a:off x="471859" y="4492323"/>
            <a:ext cx="5551254" cy="1901017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RULES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Students ask “What is this?”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at the picture and answer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correct answer = 2 points</a:t>
            </a:r>
          </a:p>
        </p:txBody>
      </p:sp>
    </p:spTree>
    <p:extLst>
      <p:ext uri="{BB962C8B-B14F-4D97-AF65-F5344CB8AC3E}">
        <p14:creationId xmlns:p14="http://schemas.microsoft.com/office/powerpoint/2010/main" val="18522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7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2.59259E-6 L 0.6349 -0.0238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45" y="-120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1.48148E-6 L -0.57435 -0.08889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pic>
        <p:nvPicPr>
          <p:cNvPr id="7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8"/>
          <a:stretch/>
        </p:blipFill>
        <p:spPr bwMode="auto">
          <a:xfrm>
            <a:off x="11071357" y="-2963929"/>
            <a:ext cx="2805727" cy="10555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6666212" y="-2905283"/>
            <a:ext cx="2623992" cy="938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cauhoi.MsPham"/>
          <p:cNvGrpSpPr/>
          <p:nvPr/>
        </p:nvGrpSpPr>
        <p:grpSpPr>
          <a:xfrm>
            <a:off x="-6634264" y="1264596"/>
            <a:ext cx="7179013" cy="4065045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1338745" y="4413455"/>
            <a:ext cx="5411858" cy="3398732"/>
            <a:chOff x="-2740105" y="6525876"/>
            <a:chExt cx="5411858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3372086" cy="118815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It’s a </a:t>
              </a:r>
              <a:r>
                <a:rPr kumimoji="0" 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robot</a:t>
              </a:r>
              <a:r>
                <a:rPr kumimoji="0" lang="en-US" sz="3600" b="1" i="0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NEXT</a:t>
            </a:r>
          </a:p>
        </p:txBody>
      </p:sp>
      <p:pic>
        <p:nvPicPr>
          <p:cNvPr id="5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1201968" y="-2216956"/>
            <a:ext cx="1749189" cy="126276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5D8EFBD-41C2-77A1-845D-48C65D9C6272}"/>
              </a:ext>
            </a:extLst>
          </p:cNvPr>
          <p:cNvSpPr/>
          <p:nvPr/>
        </p:nvSpPr>
        <p:spPr>
          <a:xfrm>
            <a:off x="3664584" y="127000"/>
            <a:ext cx="4860234" cy="731520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What</a:t>
            </a:r>
            <a:r>
              <a:rPr lang="en-US" sz="4000" b="1" dirty="0">
                <a:solidFill>
                  <a:prstClr val="white"/>
                </a:solidFill>
                <a:latin typeface="Calibri Light" panose="020F0302020204030204"/>
              </a:rPr>
              <a:t>’s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this?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5CB8B9-9301-5716-AADF-3FD000FDD3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51" b="93960" l="8054" r="89933">
                        <a14:foregroundMark x1="13423" y1="45861" x2="13423" y2="45861"/>
                        <a14:foregroundMark x1="10738" y1="45414" x2="16331" y2="48546"/>
                        <a14:foregroundMark x1="11186" y1="41387" x2="10738" y2="39597"/>
                        <a14:foregroundMark x1="12752" y1="37136" x2="15213" y2="37808"/>
                        <a14:foregroundMark x1="31544" y1="92394" x2="39821" y2="92394"/>
                        <a14:foregroundMark x1="24609" y1="91946" x2="32215" y2="91946"/>
                        <a14:foregroundMark x1="22819" y1="91499" x2="25056" y2="91946"/>
                        <a14:foregroundMark x1="21924" y1="91051" x2="23714" y2="93289"/>
                        <a14:foregroundMark x1="20805" y1="91051" x2="20805" y2="92841"/>
                        <a14:foregroundMark x1="21029" y1="90604" x2="22819" y2="94183"/>
                        <a14:foregroundMark x1="29530" y1="92841" x2="39597" y2="93289"/>
                        <a14:foregroundMark x1="41611" y1="92841" x2="49217" y2="93736"/>
                        <a14:foregroundMark x1="28635" y1="89038" x2="37584" y2="89933"/>
                        <a14:foregroundMark x1="50112" y1="92394" x2="65548" y2="91723"/>
                        <a14:foregroundMark x1="65324" y1="91499" x2="71141" y2="92394"/>
                        <a14:foregroundMark x1="70917" y1="91051" x2="77181" y2="91723"/>
                        <a14:foregroundMark x1="72036" y1="90157" x2="80089" y2="91499"/>
                        <a14:foregroundMark x1="80761" y1="91051" x2="82774" y2="91499"/>
                        <a14:foregroundMark x1="68233" y1="89038" x2="77852" y2="90828"/>
                        <a14:foregroundMark x1="74273" y1="89933" x2="80089" y2="90157"/>
                        <a14:foregroundMark x1="82327" y1="91051" x2="72483" y2="93289"/>
                        <a14:foregroundMark x1="81655" y1="91051" x2="81655" y2="91051"/>
                        <a14:foregroundMark x1="10738" y1="56152" x2="10738" y2="56152"/>
                        <a14:foregroundMark x1="8277" y1="55928" x2="8277" y2="55928"/>
                        <a14:foregroundMark x1="17226" y1="40940" x2="17226" y2="40940"/>
                        <a14:foregroundMark x1="18121" y1="40492" x2="16555" y2="37360"/>
                        <a14:foregroundMark x1="58389" y1="9172" x2="63758" y2="10291"/>
                        <a14:foregroundMark x1="58389" y1="6711" x2="60403" y2="9396"/>
                        <a14:foregroundMark x1="57494" y1="7383" x2="67562" y2="10067"/>
                        <a14:foregroundMark x1="71141" y1="11409" x2="76286" y2="12975"/>
                        <a14:foregroundMark x1="79195" y1="17450" x2="79195" y2="16331"/>
                        <a14:foregroundMark x1="75615" y1="12081" x2="70917" y2="10291"/>
                        <a14:foregroundMark x1="55481" y1="10291" x2="54810" y2="8277"/>
                        <a14:foregroundMark x1="59955" y1="4251" x2="62640" y2="5593"/>
                        <a14:foregroundMark x1="64653" y1="6711" x2="70246" y2="8725"/>
                        <a14:foregroundMark x1="77405" y1="12304" x2="78300" y2="12752"/>
                        <a14:foregroundMark x1="80761" y1="14989" x2="80537" y2="17673"/>
                        <a14:foregroundMark x1="55705" y1="10515" x2="61745" y2="9396"/>
                        <a14:foregroundMark x1="50112" y1="93512" x2="54586" y2="93289"/>
                        <a14:foregroundMark x1="58166" y1="92394" x2="65324" y2="92841"/>
                        <a14:foregroundMark x1="55705" y1="93512" x2="63087" y2="92617"/>
                        <a14:foregroundMark x1="66443" y1="92617" x2="73602" y2="91723"/>
                        <a14:foregroundMark x1="41611" y1="85682" x2="46756" y2="86130"/>
                        <a14:foregroundMark x1="43177" y1="83669" x2="49217" y2="75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59629" y="1948997"/>
            <a:ext cx="2739736" cy="273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5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1.76914 -0.04005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68" y="-159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1.76914 -0.0400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51" y="-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61003 0.0041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0.61002 0.0041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08" y="20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57435 -0.08889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pic>
        <p:nvPicPr>
          <p:cNvPr id="7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8"/>
          <a:stretch/>
        </p:blipFill>
        <p:spPr bwMode="auto">
          <a:xfrm>
            <a:off x="11071357" y="-2963929"/>
            <a:ext cx="2805727" cy="10555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6666212" y="-2905283"/>
            <a:ext cx="2623992" cy="938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cauhoi.MsPham"/>
          <p:cNvGrpSpPr/>
          <p:nvPr/>
        </p:nvGrpSpPr>
        <p:grpSpPr>
          <a:xfrm>
            <a:off x="-6634264" y="1264596"/>
            <a:ext cx="7179013" cy="4065045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54526" cy="3398732"/>
            <a:chOff x="-2740105" y="6525876"/>
            <a:chExt cx="4954526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14754" cy="1178123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It’s a </a:t>
              </a:r>
              <a:r>
                <a:rPr kumimoji="0" 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ball</a:t>
              </a:r>
              <a:r>
                <a:rPr kumimoji="0" lang="en-US" sz="3600" b="1" i="0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NEXT</a:t>
            </a:r>
          </a:p>
        </p:txBody>
      </p:sp>
      <p:pic>
        <p:nvPicPr>
          <p:cNvPr id="5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1201968" y="-2216956"/>
            <a:ext cx="1749189" cy="126276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80005E5-E432-200B-8B22-63E87D5945CB}"/>
              </a:ext>
            </a:extLst>
          </p:cNvPr>
          <p:cNvSpPr/>
          <p:nvPr/>
        </p:nvSpPr>
        <p:spPr>
          <a:xfrm>
            <a:off x="3664584" y="127000"/>
            <a:ext cx="4860234" cy="731520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What’s this?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4EA4198-37B1-38A5-951F-F241D165F1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2687" y1="26218" x2="22687" y2="26218"/>
                        <a14:foregroundMark x1="20925" y1="28770" x2="20925" y2="28770"/>
                        <a14:foregroundMark x1="20925" y1="29234" x2="20485" y2="301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094451" y="2226264"/>
            <a:ext cx="2255999" cy="214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4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1.76914 -0.04005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333" y="-180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1.76914 -0.0400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51" y="-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61003 0.0041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0.61002 0.0041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08" y="20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57435 -0.08889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pic>
        <p:nvPicPr>
          <p:cNvPr id="7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8"/>
          <a:stretch/>
        </p:blipFill>
        <p:spPr bwMode="auto">
          <a:xfrm>
            <a:off x="11081189" y="-2963929"/>
            <a:ext cx="2805727" cy="10555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6666212" y="-2905283"/>
            <a:ext cx="2623992" cy="938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cauhoi.MsPham"/>
          <p:cNvGrpSpPr/>
          <p:nvPr/>
        </p:nvGrpSpPr>
        <p:grpSpPr>
          <a:xfrm>
            <a:off x="-7169284" y="1546698"/>
            <a:ext cx="6468952" cy="3782943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5245928" cy="3398732"/>
            <a:chOff x="-2740105" y="6525876"/>
            <a:chExt cx="5245928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3206156" cy="1217879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It’s a </a:t>
              </a:r>
              <a:r>
                <a:rPr kumimoji="0" 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yoyo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NEXT</a:t>
            </a:r>
          </a:p>
        </p:txBody>
      </p:sp>
      <p:pic>
        <p:nvPicPr>
          <p:cNvPr id="5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1201968" y="-2216956"/>
            <a:ext cx="1749189" cy="126276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23D6487-D5FF-9077-AC1D-145FC3369B98}"/>
              </a:ext>
            </a:extLst>
          </p:cNvPr>
          <p:cNvSpPr/>
          <p:nvPr/>
        </p:nvSpPr>
        <p:spPr>
          <a:xfrm>
            <a:off x="3664584" y="127000"/>
            <a:ext cx="4860234" cy="731520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prstClr val="white"/>
                </a:solidFill>
                <a:latin typeface="Calibri Light" panose="020F0302020204030204"/>
              </a:rPr>
              <a:t>What’s this?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A528A0-5110-9A4F-5D93-0CB445AAF8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1718" y1="80580" x2="32599" y2="85714"/>
                        <a14:foregroundMark x1="27753" y1="74330" x2="30617" y2="77232"/>
                        <a14:foregroundMark x1="57269" y1="45089" x2="58811" y2="491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970311" y="2143151"/>
            <a:ext cx="2774231" cy="273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4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29597E-17 L 1.76914 -0.04005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37" y="-19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76914 -0.0400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1" y="-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59259E-6 L 0.61003 0.0041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08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0.61002 0.0041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08" y="20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L -0.57434 -0.08889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pic>
        <p:nvPicPr>
          <p:cNvPr id="7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8"/>
          <a:stretch/>
        </p:blipFill>
        <p:spPr bwMode="auto">
          <a:xfrm>
            <a:off x="11081189" y="-2963929"/>
            <a:ext cx="2805727" cy="10555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6666212" y="-2905283"/>
            <a:ext cx="2623992" cy="938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cauhoi.MsPham"/>
          <p:cNvGrpSpPr/>
          <p:nvPr/>
        </p:nvGrpSpPr>
        <p:grpSpPr>
          <a:xfrm>
            <a:off x="-7169284" y="1546698"/>
            <a:ext cx="6468952" cy="3782943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5245928" cy="3398732"/>
            <a:chOff x="-2740105" y="6525876"/>
            <a:chExt cx="5245928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3206156" cy="1217879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It’s a </a:t>
              </a:r>
              <a:r>
                <a:rPr kumimoji="0" 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doll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NEXT</a:t>
            </a:r>
          </a:p>
        </p:txBody>
      </p:sp>
      <p:pic>
        <p:nvPicPr>
          <p:cNvPr id="5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1201968" y="-2216956"/>
            <a:ext cx="1749189" cy="126276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23D6487-D5FF-9077-AC1D-145FC3369B98}"/>
              </a:ext>
            </a:extLst>
          </p:cNvPr>
          <p:cNvSpPr/>
          <p:nvPr/>
        </p:nvSpPr>
        <p:spPr>
          <a:xfrm>
            <a:off x="3664584" y="127000"/>
            <a:ext cx="4860234" cy="731520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prstClr val="white"/>
                </a:solidFill>
                <a:latin typeface="Calibri Light" panose="020F0302020204030204"/>
              </a:rPr>
              <a:t>What’s this?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99ABB9F-AE0E-27E7-0ED8-E88D74C33F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710" b="91610" l="9598" r="89732">
                        <a14:foregroundMark x1="49777" y1="7710" x2="56473" y2="10204"/>
                        <a14:foregroundMark x1="47321" y1="91610" x2="47321" y2="91610"/>
                        <a14:foregroundMark x1="73214" y1="57823" x2="73214" y2="57823"/>
                        <a14:foregroundMark x1="71429" y1="56463" x2="74107" y2="623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086064" y="2040456"/>
            <a:ext cx="2774231" cy="273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2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29597E-17 L 1.76914 -0.04005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398" y="-19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1.76914 -0.0400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51" y="-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59259E-6 L 0.61003 0.0041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08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0.61003 0.0041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08" y="20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L -0.57434 -0.08889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pic>
        <p:nvPicPr>
          <p:cNvPr id="7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8"/>
          <a:stretch/>
        </p:blipFill>
        <p:spPr bwMode="auto">
          <a:xfrm>
            <a:off x="11081189" y="-2963929"/>
            <a:ext cx="2805727" cy="10555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6666212" y="-2905283"/>
            <a:ext cx="2623992" cy="938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cauhoi.MsPham"/>
          <p:cNvGrpSpPr/>
          <p:nvPr/>
        </p:nvGrpSpPr>
        <p:grpSpPr>
          <a:xfrm>
            <a:off x="-7169284" y="1546698"/>
            <a:ext cx="6468952" cy="3782943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5245928" cy="3398732"/>
            <a:chOff x="-2740105" y="6525876"/>
            <a:chExt cx="5245928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3206156" cy="1217879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It’s a </a:t>
              </a:r>
              <a:r>
                <a:rPr kumimoji="0" 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teddy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NEXT</a:t>
            </a:r>
          </a:p>
        </p:txBody>
      </p:sp>
      <p:pic>
        <p:nvPicPr>
          <p:cNvPr id="5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1201968" y="-2216956"/>
            <a:ext cx="1749189" cy="126276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23D6487-D5FF-9077-AC1D-145FC3369B98}"/>
              </a:ext>
            </a:extLst>
          </p:cNvPr>
          <p:cNvSpPr/>
          <p:nvPr/>
        </p:nvSpPr>
        <p:spPr>
          <a:xfrm>
            <a:off x="3664584" y="127000"/>
            <a:ext cx="4860234" cy="731520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prstClr val="white"/>
                </a:solidFill>
                <a:latin typeface="Calibri Light" panose="020F0302020204030204"/>
              </a:rPr>
              <a:t>What’s this?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27EB39E-FB65-10A5-3B2E-6DE92BA130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81" b="92453" l="9888" r="91461">
                        <a14:foregroundMark x1="34157" y1="7783" x2="43820" y2="9670"/>
                        <a14:foregroundMark x1="36180" y1="5660" x2="36180" y2="5660"/>
                        <a14:foregroundMark x1="76404" y1="89858" x2="76404" y2="89858"/>
                        <a14:foregroundMark x1="25393" y1="89623" x2="29438" y2="88443"/>
                        <a14:foregroundMark x1="21573" y1="92217" x2="22472" y2="92217"/>
                        <a14:foregroundMark x1="73933" y1="91509" x2="77978" y2="92453"/>
                        <a14:foregroundMark x1="91011" y1="77123" x2="91011" y2="77123"/>
                        <a14:foregroundMark x1="90787" y1="72877" x2="90787" y2="72877"/>
                        <a14:foregroundMark x1="90787" y1="73349" x2="91461" y2="77594"/>
                        <a14:foregroundMark x1="67416" y1="4953" x2="67416" y2="4953"/>
                        <a14:foregroundMark x1="39775" y1="4481" x2="39775" y2="4481"/>
                        <a14:foregroundMark x1="36854" y1="4717" x2="36854" y2="47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62518" y="2158697"/>
            <a:ext cx="2666438" cy="254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8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29597E-17 L 1.76914 -0.04005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346" y="-19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1.76915 -0.0400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51" y="-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59259E-6 L 0.61003 0.0041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08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0.61003 0.00417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08" y="20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L -0.57434 -0.08889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F36FFB-8AA2-73D7-E3EE-E11B2CFE8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689" y="601949"/>
            <a:ext cx="3745735" cy="5312399"/>
          </a:xfrm>
          <a:prstGeom prst="rect">
            <a:avLst/>
          </a:prstGeom>
          <a:ln>
            <a:solidFill>
              <a:srgbClr val="D14F99"/>
            </a:solidFill>
          </a:ln>
        </p:spPr>
      </p:pic>
      <p:sp>
        <p:nvSpPr>
          <p:cNvPr id="13" name="Google Shape;98;p3">
            <a:extLst>
              <a:ext uri="{FF2B5EF4-FFF2-40B4-BE49-F238E27FC236}">
                <a16:creationId xmlns:a16="http://schemas.microsoft.com/office/drawing/2014/main" id="{1BE9F606-58FB-48D3-53B9-BA02489C8E81}"/>
              </a:ext>
            </a:extLst>
          </p:cNvPr>
          <p:cNvSpPr/>
          <p:nvPr/>
        </p:nvSpPr>
        <p:spPr>
          <a:xfrm>
            <a:off x="6707877" y="601949"/>
            <a:ext cx="3745735" cy="5299547"/>
          </a:xfrm>
          <a:prstGeom prst="roundRect">
            <a:avLst>
              <a:gd name="adj" fmla="val 16667"/>
            </a:avLst>
          </a:prstGeom>
          <a:solidFill>
            <a:srgbClr val="C9E7F9"/>
          </a:solidFill>
          <a:ln w="12700" cap="flat" cmpd="sng">
            <a:solidFill>
              <a:srgbClr val="A4DBF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99;p3">
            <a:extLst>
              <a:ext uri="{FF2B5EF4-FFF2-40B4-BE49-F238E27FC236}">
                <a16:creationId xmlns:a16="http://schemas.microsoft.com/office/drawing/2014/main" id="{76AEB271-D159-97AB-A371-BDF13E30F9BC}"/>
              </a:ext>
            </a:extLst>
          </p:cNvPr>
          <p:cNvSpPr txBox="1"/>
          <p:nvPr/>
        </p:nvSpPr>
        <p:spPr>
          <a:xfrm>
            <a:off x="6545439" y="959624"/>
            <a:ext cx="515724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2: LOOK AT </a:t>
            </a:r>
            <a:r>
              <a:rPr lang="en-US" sz="2800" b="1" dirty="0"/>
              <a:t>MY TOYS!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00;p3">
            <a:extLst>
              <a:ext uri="{FF2B5EF4-FFF2-40B4-BE49-F238E27FC236}">
                <a16:creationId xmlns:a16="http://schemas.microsoft.com/office/drawing/2014/main" id="{D3B4760C-7E79-78C5-6620-9F9191A74055}"/>
              </a:ext>
            </a:extLst>
          </p:cNvPr>
          <p:cNvSpPr txBox="1"/>
          <p:nvPr/>
        </p:nvSpPr>
        <p:spPr>
          <a:xfrm>
            <a:off x="6862114" y="1439583"/>
            <a:ext cx="276523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learning…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01;p3">
            <a:extLst>
              <a:ext uri="{FF2B5EF4-FFF2-40B4-BE49-F238E27FC236}">
                <a16:creationId xmlns:a16="http://schemas.microsoft.com/office/drawing/2014/main" id="{9898B7E6-2309-A808-8181-930C82AA3D71}"/>
              </a:ext>
            </a:extLst>
          </p:cNvPr>
          <p:cNvSpPr txBox="1"/>
          <p:nvPr/>
        </p:nvSpPr>
        <p:spPr>
          <a:xfrm>
            <a:off x="6895165" y="2039922"/>
            <a:ext cx="3382176" cy="1384954"/>
          </a:xfrm>
          <a:prstGeom prst="rect">
            <a:avLst/>
          </a:prstGeom>
          <a:solidFill>
            <a:srgbClr val="A4DBF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toys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ask and answer about toys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027ABD-F8C5-3303-11D0-878E631D5BC2}"/>
              </a:ext>
            </a:extLst>
          </p:cNvPr>
          <p:cNvSpPr txBox="1"/>
          <p:nvPr/>
        </p:nvSpPr>
        <p:spPr>
          <a:xfrm>
            <a:off x="6895165" y="3768149"/>
            <a:ext cx="3415227" cy="954107"/>
          </a:xfrm>
          <a:prstGeom prst="rect">
            <a:avLst/>
          </a:prstGeom>
          <a:solidFill>
            <a:srgbClr val="A4DBF8"/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SB p.23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p.20</a:t>
            </a:r>
          </a:p>
        </p:txBody>
      </p:sp>
    </p:spTree>
    <p:extLst>
      <p:ext uri="{BB962C8B-B14F-4D97-AF65-F5344CB8AC3E}">
        <p14:creationId xmlns:p14="http://schemas.microsoft.com/office/powerpoint/2010/main" val="27163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0" b="23043"/>
          <a:stretch/>
        </p:blipFill>
        <p:spPr>
          <a:xfrm>
            <a:off x="-1" y="-76200"/>
            <a:ext cx="12186807" cy="68305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0" b="23043"/>
          <a:stretch/>
        </p:blipFill>
        <p:spPr>
          <a:xfrm>
            <a:off x="-1" y="-76200"/>
            <a:ext cx="12186807" cy="6019800"/>
          </a:xfrm>
          <a:prstGeom prst="rect">
            <a:avLst/>
          </a:prstGeom>
        </p:spPr>
      </p:pic>
      <p:pic>
        <p:nvPicPr>
          <p:cNvPr id="7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8"/>
          <a:stretch/>
        </p:blipFill>
        <p:spPr bwMode="auto">
          <a:xfrm>
            <a:off x="8791143" y="3215154"/>
            <a:ext cx="2805727" cy="10555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971453" y="3273800"/>
            <a:ext cx="2623992" cy="938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4881298" y="3326477"/>
            <a:ext cx="2623992" cy="938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Donkey Kong Theme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419.02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624050" y="5943600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73907" y="1647618"/>
            <a:ext cx="8420099" cy="1814502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Game over!</a:t>
            </a:r>
          </a:p>
        </p:txBody>
      </p:sp>
      <p:sp>
        <p:nvSpPr>
          <p:cNvPr id="15" name="Next.MsPham">
            <a:hlinkClick r:id="rId9" action="ppaction://hlinksldjump"/>
          </p:cNvPr>
          <p:cNvSpPr/>
          <p:nvPr/>
        </p:nvSpPr>
        <p:spPr>
          <a:xfrm>
            <a:off x="8791143" y="5414876"/>
            <a:ext cx="1951916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273024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1788B36-F0C4-182B-55D3-FA0FD3B30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3671" y="617957"/>
            <a:ext cx="8504657" cy="5220152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3B17ECD8-3CB4-9292-587A-15F4CCFA7327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(p.23)</a:t>
            </a:r>
          </a:p>
        </p:txBody>
      </p:sp>
      <p:pic>
        <p:nvPicPr>
          <p:cNvPr id="26" name="U2_06">
            <a:hlinkClick r:id="" action="ppaction://media"/>
            <a:extLst>
              <a:ext uri="{FF2B5EF4-FFF2-40B4-BE49-F238E27FC236}">
                <a16:creationId xmlns:a16="http://schemas.microsoft.com/office/drawing/2014/main" id="{A3EDD423-3EA7-397A-BA2B-9A970B10B1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6179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7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6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3B17ECD8-3CB4-9292-587A-15F4CCFA7327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 Book (p.20)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A0CF71-9B5B-9A3C-5406-18DA4B6E3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80" y="1507253"/>
            <a:ext cx="10907457" cy="353701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2B6A678-9E08-6FD8-F5DD-84C2EB845543}"/>
              </a:ext>
            </a:extLst>
          </p:cNvPr>
          <p:cNvSpPr/>
          <p:nvPr/>
        </p:nvSpPr>
        <p:spPr>
          <a:xfrm>
            <a:off x="4810849" y="1610016"/>
            <a:ext cx="1277459" cy="546346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sym typeface="Arial"/>
              </a:rPr>
              <a:t>Circle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E309024-45A8-C056-2424-FAC3BF331F54}"/>
              </a:ext>
            </a:extLst>
          </p:cNvPr>
          <p:cNvSpPr/>
          <p:nvPr/>
        </p:nvSpPr>
        <p:spPr>
          <a:xfrm>
            <a:off x="4933741" y="2373287"/>
            <a:ext cx="1002524" cy="6430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68450D4-92B1-5397-6394-3CA45195D287}"/>
              </a:ext>
            </a:extLst>
          </p:cNvPr>
          <p:cNvSpPr/>
          <p:nvPr/>
        </p:nvSpPr>
        <p:spPr>
          <a:xfrm>
            <a:off x="3808325" y="3370054"/>
            <a:ext cx="1125416" cy="6430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3A34AF8-6FA1-A60C-0B40-D917F284B9BD}"/>
              </a:ext>
            </a:extLst>
          </p:cNvPr>
          <p:cNvSpPr/>
          <p:nvPr/>
        </p:nvSpPr>
        <p:spPr>
          <a:xfrm>
            <a:off x="5535648" y="4274843"/>
            <a:ext cx="1125416" cy="6430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42DF5C-7582-884C-28B1-25BFF5F29F3B}"/>
              </a:ext>
            </a:extLst>
          </p:cNvPr>
          <p:cNvSpPr txBox="1"/>
          <p:nvPr/>
        </p:nvSpPr>
        <p:spPr>
          <a:xfrm>
            <a:off x="3163321" y="612121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“Circle” to show the answers</a:t>
            </a:r>
          </a:p>
        </p:txBody>
      </p:sp>
    </p:spTree>
    <p:extLst>
      <p:ext uri="{BB962C8B-B14F-4D97-AF65-F5344CB8AC3E}">
        <p14:creationId xmlns:p14="http://schemas.microsoft.com/office/powerpoint/2010/main" val="391053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715C9112-F055-CD08-61A0-D7716CF8B8BA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 Book (p.20)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F1BB1C-70B1-213B-CAC0-B2EB3449C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683289"/>
            <a:ext cx="9693775" cy="512093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98157-AF21-DE1D-9B47-54440DD636F9}"/>
              </a:ext>
            </a:extLst>
          </p:cNvPr>
          <p:cNvSpPr/>
          <p:nvPr/>
        </p:nvSpPr>
        <p:spPr>
          <a:xfrm>
            <a:off x="5347812" y="764200"/>
            <a:ext cx="1277459" cy="546346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sym typeface="Arial"/>
              </a:rPr>
              <a:t>Write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3A8218-746D-A625-3873-8D86571AB528}"/>
              </a:ext>
            </a:extLst>
          </p:cNvPr>
          <p:cNvSpPr txBox="1"/>
          <p:nvPr/>
        </p:nvSpPr>
        <p:spPr>
          <a:xfrm>
            <a:off x="5283214" y="2427909"/>
            <a:ext cx="101710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oll</a:t>
            </a:r>
            <a:endParaRPr lang="en-SG" sz="32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D37ABB-7228-3B22-7591-DC86510EBCD4}"/>
              </a:ext>
            </a:extLst>
          </p:cNvPr>
          <p:cNvSpPr txBox="1"/>
          <p:nvPr/>
        </p:nvSpPr>
        <p:spPr>
          <a:xfrm>
            <a:off x="5226331" y="3290401"/>
            <a:ext cx="139894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eddy</a:t>
            </a:r>
            <a:endParaRPr lang="en-SG" sz="32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143AD9-0F59-98F9-CFA5-639413E9D518}"/>
              </a:ext>
            </a:extLst>
          </p:cNvPr>
          <p:cNvSpPr txBox="1"/>
          <p:nvPr/>
        </p:nvSpPr>
        <p:spPr>
          <a:xfrm>
            <a:off x="5293165" y="4145043"/>
            <a:ext cx="111768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oyo</a:t>
            </a:r>
            <a:endParaRPr lang="en-SG" sz="32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1A537C-CEB8-72C1-2854-8DD617077E23}"/>
              </a:ext>
            </a:extLst>
          </p:cNvPr>
          <p:cNvSpPr txBox="1"/>
          <p:nvPr/>
        </p:nvSpPr>
        <p:spPr>
          <a:xfrm>
            <a:off x="5273166" y="4999685"/>
            <a:ext cx="99924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all</a:t>
            </a:r>
            <a:endParaRPr lang="en-SG" sz="3200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677D5EC-C643-0AE0-41A5-2B132973D75E}"/>
              </a:ext>
            </a:extLst>
          </p:cNvPr>
          <p:cNvSpPr/>
          <p:nvPr/>
        </p:nvSpPr>
        <p:spPr>
          <a:xfrm>
            <a:off x="6904358" y="764200"/>
            <a:ext cx="1277459" cy="546346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sym typeface="Arial"/>
              </a:rPr>
              <a:t>Match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E262BB-E375-3C80-A5C0-31433A295E89}"/>
              </a:ext>
            </a:extLst>
          </p:cNvPr>
          <p:cNvSpPr txBox="1"/>
          <p:nvPr/>
        </p:nvSpPr>
        <p:spPr>
          <a:xfrm>
            <a:off x="3163321" y="612121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“Write, Match” to show the answers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C2F716C-1535-9E5A-FCE8-B7D74F706A0B}"/>
              </a:ext>
            </a:extLst>
          </p:cNvPr>
          <p:cNvSpPr/>
          <p:nvPr/>
        </p:nvSpPr>
        <p:spPr>
          <a:xfrm>
            <a:off x="4017523" y="2522810"/>
            <a:ext cx="1070043" cy="1159612"/>
          </a:xfrm>
          <a:custGeom>
            <a:avLst/>
            <a:gdLst>
              <a:gd name="connsiteX0" fmla="*/ 0 w 1070043"/>
              <a:gd name="connsiteY0" fmla="*/ 25837 h 1159612"/>
              <a:gd name="connsiteX1" fmla="*/ 515566 w 1070043"/>
              <a:gd name="connsiteY1" fmla="*/ 132841 h 1159612"/>
              <a:gd name="connsiteX2" fmla="*/ 564205 w 1070043"/>
              <a:gd name="connsiteY2" fmla="*/ 1056969 h 1159612"/>
              <a:gd name="connsiteX3" fmla="*/ 1070043 w 1070043"/>
              <a:gd name="connsiteY3" fmla="*/ 1095879 h 1159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0043" h="1159612">
                <a:moveTo>
                  <a:pt x="0" y="25837"/>
                </a:moveTo>
                <a:cubicBezTo>
                  <a:pt x="210766" y="-6589"/>
                  <a:pt x="421532" y="-39014"/>
                  <a:pt x="515566" y="132841"/>
                </a:cubicBezTo>
                <a:cubicBezTo>
                  <a:pt x="609600" y="304696"/>
                  <a:pt x="471792" y="896463"/>
                  <a:pt x="564205" y="1056969"/>
                </a:cubicBezTo>
                <a:cubicBezTo>
                  <a:pt x="656618" y="1217475"/>
                  <a:pt x="863330" y="1156677"/>
                  <a:pt x="1070043" y="1095879"/>
                </a:cubicBezTo>
              </a:path>
            </a:pathLst>
          </a:custGeom>
          <a:noFill/>
          <a:ln w="28575">
            <a:solidFill>
              <a:srgbClr val="B574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88C9E96-8BE1-9945-A390-B0596720C369}"/>
              </a:ext>
            </a:extLst>
          </p:cNvPr>
          <p:cNvSpPr/>
          <p:nvPr/>
        </p:nvSpPr>
        <p:spPr>
          <a:xfrm>
            <a:off x="6089515" y="2349840"/>
            <a:ext cx="2013625" cy="1502313"/>
          </a:xfrm>
          <a:custGeom>
            <a:avLst/>
            <a:gdLst>
              <a:gd name="connsiteX0" fmla="*/ 0 w 2013625"/>
              <a:gd name="connsiteY0" fmla="*/ 403088 h 1502313"/>
              <a:gd name="connsiteX1" fmla="*/ 1352145 w 2013625"/>
              <a:gd name="connsiteY1" fmla="*/ 33437 h 1502313"/>
              <a:gd name="connsiteX2" fmla="*/ 1478604 w 2013625"/>
              <a:gd name="connsiteY2" fmla="*/ 1152117 h 1502313"/>
              <a:gd name="connsiteX3" fmla="*/ 2013625 w 2013625"/>
              <a:gd name="connsiteY3" fmla="*/ 1502313 h 150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3625" h="1502313">
                <a:moveTo>
                  <a:pt x="0" y="403088"/>
                </a:moveTo>
                <a:cubicBezTo>
                  <a:pt x="552855" y="155843"/>
                  <a:pt x="1105711" y="-91401"/>
                  <a:pt x="1352145" y="33437"/>
                </a:cubicBezTo>
                <a:cubicBezTo>
                  <a:pt x="1598579" y="158275"/>
                  <a:pt x="1368357" y="907304"/>
                  <a:pt x="1478604" y="1152117"/>
                </a:cubicBezTo>
                <a:cubicBezTo>
                  <a:pt x="1588851" y="1396930"/>
                  <a:pt x="1801238" y="1449621"/>
                  <a:pt x="2013625" y="1502313"/>
                </a:cubicBezTo>
              </a:path>
            </a:pathLst>
          </a:custGeom>
          <a:noFill/>
          <a:ln w="28575">
            <a:solidFill>
              <a:srgbClr val="F0B0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1AE3C3D-4170-B99B-50C9-ABD45DF675A4}"/>
              </a:ext>
            </a:extLst>
          </p:cNvPr>
          <p:cNvSpPr/>
          <p:nvPr/>
        </p:nvSpPr>
        <p:spPr>
          <a:xfrm>
            <a:off x="6147879" y="4218365"/>
            <a:ext cx="2577830" cy="861927"/>
          </a:xfrm>
          <a:custGeom>
            <a:avLst/>
            <a:gdLst>
              <a:gd name="connsiteX0" fmla="*/ 0 w 2577830"/>
              <a:gd name="connsiteY0" fmla="*/ 266086 h 861927"/>
              <a:gd name="connsiteX1" fmla="*/ 1313235 w 2577830"/>
              <a:gd name="connsiteY1" fmla="*/ 22895 h 861927"/>
              <a:gd name="connsiteX2" fmla="*/ 2178996 w 2577830"/>
              <a:gd name="connsiteY2" fmla="*/ 771924 h 861927"/>
              <a:gd name="connsiteX3" fmla="*/ 2577830 w 2577830"/>
              <a:gd name="connsiteY3" fmla="*/ 820563 h 861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7830" h="861927">
                <a:moveTo>
                  <a:pt x="0" y="266086"/>
                </a:moveTo>
                <a:cubicBezTo>
                  <a:pt x="475034" y="102337"/>
                  <a:pt x="950069" y="-61411"/>
                  <a:pt x="1313235" y="22895"/>
                </a:cubicBezTo>
                <a:cubicBezTo>
                  <a:pt x="1676401" y="107201"/>
                  <a:pt x="1968230" y="638979"/>
                  <a:pt x="2178996" y="771924"/>
                </a:cubicBezTo>
                <a:cubicBezTo>
                  <a:pt x="2389762" y="904869"/>
                  <a:pt x="2483796" y="862716"/>
                  <a:pt x="2577830" y="820563"/>
                </a:cubicBezTo>
              </a:path>
            </a:pathLst>
          </a:custGeom>
          <a:noFill/>
          <a:ln w="28575">
            <a:solidFill>
              <a:srgbClr val="F06E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0222CB4-2C63-8EF3-2F42-5618F841D4A0}"/>
              </a:ext>
            </a:extLst>
          </p:cNvPr>
          <p:cNvSpPr/>
          <p:nvPr/>
        </p:nvSpPr>
        <p:spPr>
          <a:xfrm>
            <a:off x="5963055" y="1580413"/>
            <a:ext cx="3219856" cy="3730890"/>
          </a:xfrm>
          <a:custGeom>
            <a:avLst/>
            <a:gdLst>
              <a:gd name="connsiteX0" fmla="*/ 0 w 2859932"/>
              <a:gd name="connsiteY0" fmla="*/ 3329715 h 3329715"/>
              <a:gd name="connsiteX1" fmla="*/ 914400 w 2859932"/>
              <a:gd name="connsiteY1" fmla="*/ 2094302 h 3329715"/>
              <a:gd name="connsiteX2" fmla="*/ 1935805 w 2859932"/>
              <a:gd name="connsiteY2" fmla="*/ 226592 h 3329715"/>
              <a:gd name="connsiteX3" fmla="*/ 2859932 w 2859932"/>
              <a:gd name="connsiteY3" fmla="*/ 100132 h 332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9932" h="3329715">
                <a:moveTo>
                  <a:pt x="0" y="3329715"/>
                </a:moveTo>
                <a:cubicBezTo>
                  <a:pt x="295883" y="2970602"/>
                  <a:pt x="591766" y="2611489"/>
                  <a:pt x="914400" y="2094302"/>
                </a:cubicBezTo>
                <a:cubicBezTo>
                  <a:pt x="1237034" y="1577115"/>
                  <a:pt x="1611550" y="558954"/>
                  <a:pt x="1935805" y="226592"/>
                </a:cubicBezTo>
                <a:cubicBezTo>
                  <a:pt x="2260060" y="-105770"/>
                  <a:pt x="2559996" y="-2819"/>
                  <a:pt x="2859932" y="100132"/>
                </a:cubicBezTo>
              </a:path>
            </a:pathLst>
          </a:custGeom>
          <a:noFill/>
          <a:ln w="28575">
            <a:solidFill>
              <a:srgbClr val="F47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3461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5" grpId="0" animBg="1"/>
      <p:bldP spid="14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715C9112-F055-CD08-61A0-D7716CF8B8BA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 Book (p.20)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E262BB-E375-3C80-A5C0-31433A295E89}"/>
              </a:ext>
            </a:extLst>
          </p:cNvPr>
          <p:cNvSpPr txBox="1"/>
          <p:nvPr/>
        </p:nvSpPr>
        <p:spPr>
          <a:xfrm>
            <a:off x="3163321" y="612121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“Answers” to show the answers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CDB73D-E37B-77CC-9A3B-C67C0AEA2D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0758" y="630351"/>
            <a:ext cx="9030483" cy="5288738"/>
          </a:xfrm>
          <a:prstGeom prst="rect">
            <a:avLst/>
          </a:prstGeom>
        </p:spPr>
      </p:pic>
      <p:pic>
        <p:nvPicPr>
          <p:cNvPr id="17" name="Graphic 16" descr="Checkmark">
            <a:extLst>
              <a:ext uri="{FF2B5EF4-FFF2-40B4-BE49-F238E27FC236}">
                <a16:creationId xmlns:a16="http://schemas.microsoft.com/office/drawing/2014/main" id="{3B44D3D5-11C4-91C8-8347-089349AEAE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78303" y="5119322"/>
            <a:ext cx="582891" cy="582891"/>
          </a:xfrm>
          <a:prstGeom prst="rect">
            <a:avLst/>
          </a:prstGeom>
        </p:spPr>
      </p:pic>
      <p:pic>
        <p:nvPicPr>
          <p:cNvPr id="18" name="Graphic 17" descr="Checkmark">
            <a:extLst>
              <a:ext uri="{FF2B5EF4-FFF2-40B4-BE49-F238E27FC236}">
                <a16:creationId xmlns:a16="http://schemas.microsoft.com/office/drawing/2014/main" id="{47C45E5F-9B4D-460E-A4ED-A9C647F86A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20899" y="2916445"/>
            <a:ext cx="582891" cy="582891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7C3D304-E610-BC30-C6AA-8E7A5494CC00}"/>
              </a:ext>
            </a:extLst>
          </p:cNvPr>
          <p:cNvSpPr/>
          <p:nvPr/>
        </p:nvSpPr>
        <p:spPr>
          <a:xfrm>
            <a:off x="5717392" y="694774"/>
            <a:ext cx="1618167" cy="48827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SG" sz="2800" b="1" kern="0" noProof="0" dirty="0">
                <a:solidFill>
                  <a:srgbClr val="FFFFFF"/>
                </a:solidFill>
                <a:sym typeface="Arial"/>
              </a:rPr>
              <a:t>Answers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5" name="U2_02">
            <a:hlinkClick r:id="" action="ppaction://media"/>
            <a:extLst>
              <a:ext uri="{FF2B5EF4-FFF2-40B4-BE49-F238E27FC236}">
                <a16:creationId xmlns:a16="http://schemas.microsoft.com/office/drawing/2014/main" id="{983820C0-1A3C-4E21-CB67-0D5AEB0DFB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" y="695685"/>
            <a:ext cx="487363" cy="487363"/>
          </a:xfrm>
          <a:prstGeom prst="rect">
            <a:avLst/>
          </a:prstGeom>
        </p:spPr>
      </p:pic>
      <p:pic>
        <p:nvPicPr>
          <p:cNvPr id="24" name="Graphic 23" descr="Checkmark">
            <a:extLst>
              <a:ext uri="{FF2B5EF4-FFF2-40B4-BE49-F238E27FC236}">
                <a16:creationId xmlns:a16="http://schemas.microsoft.com/office/drawing/2014/main" id="{0CB72D1A-9700-9AFF-C19E-6772282A99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82542" y="5119321"/>
            <a:ext cx="582891" cy="58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9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E939253-116B-7E54-9F3B-F445833A6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639" y="215967"/>
            <a:ext cx="7103361" cy="5862791"/>
          </a:xfrm>
          <a:prstGeom prst="rect">
            <a:avLst/>
          </a:prstGeom>
        </p:spPr>
      </p:pic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FBE82A5B-E3F3-0973-A6A2-DF952CABC7EB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AFEEF237-A44F-BE95-0746-2BD2C9952BD6}"/>
              </a:ext>
            </a:extLst>
          </p:cNvPr>
          <p:cNvSpPr/>
          <p:nvPr/>
        </p:nvSpPr>
        <p:spPr>
          <a:xfrm>
            <a:off x="2256724" y="1753076"/>
            <a:ext cx="2714825" cy="971271"/>
          </a:xfrm>
          <a:prstGeom prst="wedgeRoundRectCallout">
            <a:avLst>
              <a:gd name="adj1" fmla="val -66855"/>
              <a:gd name="adj2" fmla="val 43164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Draw a toy.</a:t>
            </a:r>
          </a:p>
          <a:p>
            <a:pPr algn="ctr"/>
            <a:r>
              <a:rPr lang="en-US" sz="2600" b="1" dirty="0" err="1"/>
              <a:t>Colour</a:t>
            </a:r>
            <a:r>
              <a:rPr lang="en-US" sz="2600" b="1" dirty="0"/>
              <a:t> and write.</a:t>
            </a:r>
          </a:p>
        </p:txBody>
      </p:sp>
      <p:sp>
        <p:nvSpPr>
          <p:cNvPr id="20" name="Rounded Rectangular Callout 8">
            <a:extLst>
              <a:ext uri="{FF2B5EF4-FFF2-40B4-BE49-F238E27FC236}">
                <a16:creationId xmlns:a16="http://schemas.microsoft.com/office/drawing/2014/main" id="{ECA0648E-2143-1766-6514-A718B194A708}"/>
              </a:ext>
            </a:extLst>
          </p:cNvPr>
          <p:cNvSpPr/>
          <p:nvPr/>
        </p:nvSpPr>
        <p:spPr>
          <a:xfrm>
            <a:off x="5438274" y="4082099"/>
            <a:ext cx="5309400" cy="1160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</a:rPr>
              <a:t>It’s a </a:t>
            </a:r>
            <a:r>
              <a:rPr lang="en-US" sz="2800" b="1" dirty="0">
                <a:solidFill>
                  <a:srgbClr val="FF0000"/>
                </a:solidFill>
              </a:rPr>
              <a:t>________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</a:rPr>
              <a:t>It’s </a:t>
            </a:r>
            <a:r>
              <a:rPr lang="en-US" sz="2800" b="1" i="1" dirty="0">
                <a:solidFill>
                  <a:srgbClr val="FF0000"/>
                </a:solidFill>
              </a:rPr>
              <a:t>________________</a:t>
            </a:r>
            <a:r>
              <a:rPr lang="en-US" sz="2800" b="1" i="1" dirty="0">
                <a:solidFill>
                  <a:schemeClr val="tx1"/>
                </a:solidFill>
              </a:rPr>
              <a:t>.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0E284B-31D6-0D3A-B75C-6937A3C2F750}"/>
              </a:ext>
            </a:extLst>
          </p:cNvPr>
          <p:cNvSpPr txBox="1"/>
          <p:nvPr/>
        </p:nvSpPr>
        <p:spPr>
          <a:xfrm>
            <a:off x="7865321" y="4110198"/>
            <a:ext cx="1010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robot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71B00C-EC77-F091-4EB6-D314E4189863}"/>
              </a:ext>
            </a:extLst>
          </p:cNvPr>
          <p:cNvSpPr txBox="1"/>
          <p:nvPr/>
        </p:nvSpPr>
        <p:spPr>
          <a:xfrm>
            <a:off x="6753201" y="4706490"/>
            <a:ext cx="470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pink, yellow, green and black.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16E4EBA-D481-B84F-3B7B-830DB703F2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2788" y="2367467"/>
            <a:ext cx="1748251" cy="3429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2B72A4-66AD-0749-8BA3-5A9CFBB051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272" y="1135307"/>
            <a:ext cx="2611663" cy="275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1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8C2DEA20-2C94-7EE6-3AB3-EC3459FBB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51" b="93960" l="8054" r="89933">
                        <a14:foregroundMark x1="13423" y1="45861" x2="13423" y2="45861"/>
                        <a14:foregroundMark x1="10738" y1="45414" x2="16331" y2="48546"/>
                        <a14:foregroundMark x1="11186" y1="41387" x2="10738" y2="39597"/>
                        <a14:foregroundMark x1="12752" y1="37136" x2="15213" y2="37808"/>
                        <a14:foregroundMark x1="31544" y1="92394" x2="39821" y2="92394"/>
                        <a14:foregroundMark x1="24609" y1="91946" x2="32215" y2="91946"/>
                        <a14:foregroundMark x1="22819" y1="91499" x2="25056" y2="91946"/>
                        <a14:foregroundMark x1="21924" y1="91051" x2="23714" y2="93289"/>
                        <a14:foregroundMark x1="20805" y1="91051" x2="20805" y2="92841"/>
                        <a14:foregroundMark x1="21029" y1="90604" x2="22819" y2="94183"/>
                        <a14:foregroundMark x1="29530" y1="92841" x2="39597" y2="93289"/>
                        <a14:foregroundMark x1="41611" y1="92841" x2="49217" y2="93736"/>
                        <a14:foregroundMark x1="28635" y1="89038" x2="37584" y2="89933"/>
                        <a14:foregroundMark x1="50112" y1="92394" x2="65548" y2="91723"/>
                        <a14:foregroundMark x1="65324" y1="91499" x2="71141" y2="92394"/>
                        <a14:foregroundMark x1="70917" y1="91051" x2="77181" y2="91723"/>
                        <a14:foregroundMark x1="72036" y1="90157" x2="80089" y2="91499"/>
                        <a14:foregroundMark x1="80761" y1="91051" x2="82774" y2="91499"/>
                        <a14:foregroundMark x1="68233" y1="89038" x2="77852" y2="90828"/>
                        <a14:foregroundMark x1="74273" y1="89933" x2="80089" y2="90157"/>
                        <a14:foregroundMark x1="82327" y1="91051" x2="72483" y2="93289"/>
                        <a14:foregroundMark x1="81655" y1="91051" x2="81655" y2="91051"/>
                        <a14:foregroundMark x1="10738" y1="56152" x2="10738" y2="56152"/>
                        <a14:foregroundMark x1="8277" y1="55928" x2="8277" y2="55928"/>
                        <a14:foregroundMark x1="17226" y1="40940" x2="17226" y2="40940"/>
                        <a14:foregroundMark x1="18121" y1="40492" x2="16555" y2="37360"/>
                        <a14:foregroundMark x1="58389" y1="9172" x2="63758" y2="10291"/>
                        <a14:foregroundMark x1="58389" y1="6711" x2="60403" y2="9396"/>
                        <a14:foregroundMark x1="57494" y1="7383" x2="67562" y2="10067"/>
                        <a14:foregroundMark x1="71141" y1="11409" x2="76286" y2="12975"/>
                        <a14:foregroundMark x1="79195" y1="17450" x2="79195" y2="16331"/>
                        <a14:foregroundMark x1="75615" y1="12081" x2="70917" y2="10291"/>
                        <a14:foregroundMark x1="55481" y1="10291" x2="54810" y2="8277"/>
                        <a14:foregroundMark x1="59955" y1="4251" x2="62640" y2="5593"/>
                        <a14:foregroundMark x1="64653" y1="6711" x2="70246" y2="8725"/>
                        <a14:foregroundMark x1="77405" y1="12304" x2="78300" y2="12752"/>
                        <a14:foregroundMark x1="80761" y1="14989" x2="80537" y2="17673"/>
                        <a14:foregroundMark x1="55705" y1="10515" x2="61745" y2="9396"/>
                        <a14:foregroundMark x1="50112" y1="93512" x2="54586" y2="93289"/>
                        <a14:foregroundMark x1="58166" y1="92394" x2="65324" y2="92841"/>
                        <a14:foregroundMark x1="55705" y1="93512" x2="63087" y2="92617"/>
                        <a14:foregroundMark x1="66443" y1="92617" x2="73602" y2="91723"/>
                        <a14:foregroundMark x1="41611" y1="85682" x2="46756" y2="86130"/>
                        <a14:foregroundMark x1="43177" y1="83669" x2="49217" y2="75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41524" y="909868"/>
            <a:ext cx="1577281" cy="15772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7BA29CA-26DD-156D-75F9-BE33373464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10" b="91610" l="9598" r="89732">
                        <a14:foregroundMark x1="49777" y1="7710" x2="56473" y2="10204"/>
                        <a14:foregroundMark x1="47321" y1="91610" x2="47321" y2="91610"/>
                        <a14:foregroundMark x1="73214" y1="57823" x2="73214" y2="57823"/>
                        <a14:foregroundMark x1="71429" y1="56463" x2="74107" y2="623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3412" y="904621"/>
            <a:ext cx="1580809" cy="15561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FD53E59-E356-9ACA-2DC3-498EE380DC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1718" y1="80580" x2="32599" y2="85714"/>
                        <a14:foregroundMark x1="27753" y1="74330" x2="30617" y2="77232"/>
                        <a14:foregroundMark x1="57269" y1="45089" x2="58811" y2="491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8217" y="3004059"/>
            <a:ext cx="1601981" cy="15808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C27317-6CF2-4B4B-3433-04AC1A0590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25" b="97544" l="9296" r="94085">
                        <a14:foregroundMark x1="94085" y1="44211" x2="94085" y2="44211"/>
                        <a14:foregroundMark x1="52394" y1="91579" x2="52394" y2="91579"/>
                        <a14:foregroundMark x1="53239" y1="96140" x2="53521" y2="975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7838" y="3429000"/>
            <a:ext cx="2879531" cy="2311736"/>
          </a:xfrm>
          <a:prstGeom prst="rect">
            <a:avLst/>
          </a:prstGeom>
        </p:spPr>
      </p:pic>
      <p:pic>
        <p:nvPicPr>
          <p:cNvPr id="1026" name="Picture 2" descr="Red line arrow, arrow, gules, line png | PNGWing">
            <a:extLst>
              <a:ext uri="{FF2B5EF4-FFF2-40B4-BE49-F238E27FC236}">
                <a16:creationId xmlns:a16="http://schemas.microsoft.com/office/drawing/2014/main" id="{6BC769AC-5184-346B-DA4A-BB97FFFF4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43" b="89675" l="7935" r="92609">
                        <a14:foregroundMark x1="8043" y1="49522" x2="8043" y2="49522"/>
                        <a14:foregroundMark x1="92609" y1="54685" x2="92609" y2="54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64305" y="2710782"/>
            <a:ext cx="997021" cy="56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D Red Line Arrow PNG | Citypng">
            <a:extLst>
              <a:ext uri="{FF2B5EF4-FFF2-40B4-BE49-F238E27FC236}">
                <a16:creationId xmlns:a16="http://schemas.microsoft.com/office/drawing/2014/main" id="{C8088827-A2B0-EB30-AF4A-6DF465AB8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630" y="2678003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D Red Line Arrow PNG | Citypng">
            <a:extLst>
              <a:ext uri="{FF2B5EF4-FFF2-40B4-BE49-F238E27FC236}">
                <a16:creationId xmlns:a16="http://schemas.microsoft.com/office/drawing/2014/main" id="{452A42FB-FD0C-B6EC-7813-CC28D1F28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4616">
            <a:off x="8471236" y="3452437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D Red Line Arrow PNG | Citypng">
            <a:extLst>
              <a:ext uri="{FF2B5EF4-FFF2-40B4-BE49-F238E27FC236}">
                <a16:creationId xmlns:a16="http://schemas.microsoft.com/office/drawing/2014/main" id="{92CCB9BD-95E0-BBF9-9519-BF638948D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89051" y="2678003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D Red Line Arrow PNG | Citypng">
            <a:extLst>
              <a:ext uri="{FF2B5EF4-FFF2-40B4-BE49-F238E27FC236}">
                <a16:creationId xmlns:a16="http://schemas.microsoft.com/office/drawing/2014/main" id="{3BCEFC89-9F7F-4659-BAE2-73F00AD2C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5384" flipH="1">
            <a:off x="5078853" y="3381913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3F3254-3F92-09BE-A8CA-3B1E59F6783D}"/>
              </a:ext>
            </a:extLst>
          </p:cNvPr>
          <p:cNvSpPr txBox="1"/>
          <p:nvPr/>
        </p:nvSpPr>
        <p:spPr>
          <a:xfrm>
            <a:off x="3326684" y="4471395"/>
            <a:ext cx="1105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yo</a:t>
            </a:r>
            <a:r>
              <a:rPr lang="en-US" sz="3600" b="1" dirty="0">
                <a:solidFill>
                  <a:schemeClr val="accent1"/>
                </a:solidFill>
              </a:rPr>
              <a:t>yo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05794D-3947-9218-33BE-1F6F6A2BD331}"/>
              </a:ext>
            </a:extLst>
          </p:cNvPr>
          <p:cNvSpPr txBox="1"/>
          <p:nvPr/>
        </p:nvSpPr>
        <p:spPr>
          <a:xfrm>
            <a:off x="4207910" y="2355662"/>
            <a:ext cx="909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doll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4E0BFC-C80D-A373-4827-296C12715CB3}"/>
              </a:ext>
            </a:extLst>
          </p:cNvPr>
          <p:cNvSpPr txBox="1"/>
          <p:nvPr/>
        </p:nvSpPr>
        <p:spPr>
          <a:xfrm>
            <a:off x="6843680" y="1914662"/>
            <a:ext cx="888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ball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D55341-0A3F-B60B-2A60-37207DAE0571}"/>
              </a:ext>
            </a:extLst>
          </p:cNvPr>
          <p:cNvSpPr txBox="1"/>
          <p:nvPr/>
        </p:nvSpPr>
        <p:spPr>
          <a:xfrm>
            <a:off x="9380298" y="2308980"/>
            <a:ext cx="1377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ro</a:t>
            </a:r>
            <a:r>
              <a:rPr lang="en-US" sz="3600" b="1" dirty="0">
                <a:solidFill>
                  <a:schemeClr val="accent1"/>
                </a:solidFill>
              </a:rPr>
              <a:t>bot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E19349-2E73-81C4-352A-C6AB95619395}"/>
              </a:ext>
            </a:extLst>
          </p:cNvPr>
          <p:cNvSpPr txBox="1"/>
          <p:nvPr/>
        </p:nvSpPr>
        <p:spPr>
          <a:xfrm>
            <a:off x="10008130" y="4472986"/>
            <a:ext cx="1286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ted</a:t>
            </a:r>
            <a:r>
              <a:rPr lang="en-US" sz="3600" b="1" dirty="0">
                <a:solidFill>
                  <a:schemeClr val="accent1"/>
                </a:solidFill>
              </a:rPr>
              <a:t>dy</a:t>
            </a:r>
          </a:p>
        </p:txBody>
      </p:sp>
      <p:sp>
        <p:nvSpPr>
          <p:cNvPr id="24" name="Google Shape;281;p15">
            <a:extLst>
              <a:ext uri="{FF2B5EF4-FFF2-40B4-BE49-F238E27FC236}">
                <a16:creationId xmlns:a16="http://schemas.microsoft.com/office/drawing/2014/main" id="{2018E06D-2F48-49C9-0A40-2CA9973AAC5D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WRAP-UP</a:t>
            </a:r>
            <a:endParaRPr lang="en-US" sz="28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4E01CF2-1950-037A-9468-B85C910BB4D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22687" y1="26218" x2="22687" y2="26218"/>
                        <a14:foregroundMark x1="20925" y1="28770" x2="20925" y2="28770"/>
                        <a14:foregroundMark x1="20925" y1="29234" x2="20485" y2="301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86882" y="515546"/>
            <a:ext cx="1601981" cy="152082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B23C355-1C01-C782-5720-E21E0EBE271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481" b="92453" l="9888" r="91461">
                        <a14:foregroundMark x1="34157" y1="7783" x2="43820" y2="9670"/>
                        <a14:foregroundMark x1="36180" y1="5660" x2="36180" y2="5660"/>
                        <a14:foregroundMark x1="76404" y1="89858" x2="76404" y2="89858"/>
                        <a14:foregroundMark x1="25393" y1="89623" x2="29438" y2="88443"/>
                        <a14:foregroundMark x1="21573" y1="92217" x2="22472" y2="92217"/>
                        <a14:foregroundMark x1="73933" y1="91509" x2="77978" y2="92453"/>
                        <a14:foregroundMark x1="91011" y1="77123" x2="91011" y2="77123"/>
                        <a14:foregroundMark x1="90787" y1="72877" x2="90787" y2="72877"/>
                        <a14:foregroundMark x1="90787" y1="73349" x2="91461" y2="77594"/>
                        <a14:foregroundMark x1="67416" y1="4953" x2="67416" y2="4953"/>
                        <a14:foregroundMark x1="39775" y1="4481" x2="39775" y2="4481"/>
                        <a14:foregroundMark x1="36854" y1="4717" x2="36854" y2="47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11810" y="3001993"/>
            <a:ext cx="1570223" cy="149612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EB97A6D-D4AA-E400-514B-21A3D96AD343}"/>
              </a:ext>
            </a:extLst>
          </p:cNvPr>
          <p:cNvGrpSpPr/>
          <p:nvPr/>
        </p:nvGrpSpPr>
        <p:grpSpPr>
          <a:xfrm>
            <a:off x="178760" y="619944"/>
            <a:ext cx="3110093" cy="2543077"/>
            <a:chOff x="178760" y="619944"/>
            <a:chExt cx="3110093" cy="2543077"/>
          </a:xfrm>
        </p:grpSpPr>
        <p:pic>
          <p:nvPicPr>
            <p:cNvPr id="31" name="Picture 2" descr="Sticky Notes Images | Free Photos, PNG Stickers, Wallpapers &amp; Backgrounds -  rawpixel">
              <a:extLst>
                <a:ext uri="{FF2B5EF4-FFF2-40B4-BE49-F238E27FC236}">
                  <a16:creationId xmlns:a16="http://schemas.microsoft.com/office/drawing/2014/main" id="{E2F2F41B-5364-3685-538F-369E96DD77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000" b="93375" l="8625" r="90000">
                          <a14:foregroundMark x1="43875" y1="5000" x2="43875" y2="5000"/>
                          <a14:foregroundMark x1="8625" y1="17875" x2="8625" y2="17875"/>
                          <a14:foregroundMark x1="81375" y1="93375" x2="81375" y2="93375"/>
                          <a14:foregroundMark x1="51750" y1="7500" x2="51750" y2="7500"/>
                          <a14:foregroundMark x1="45375" y1="10875" x2="45375" y2="10875"/>
                          <a14:foregroundMark x1="52250" y1="11250" x2="52250" y2="11250"/>
                          <a14:foregroundMark x1="84000" y1="61875" x2="84000" y2="61875"/>
                          <a14:backgroundMark x1="91000" y1="67000" x2="91000" y2="6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73" y="619944"/>
              <a:ext cx="2920580" cy="2543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EBC774E-E5B1-02F7-9396-2A6C1E600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3050" y="1700343"/>
              <a:ext cx="717863" cy="140811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6801B27-7F06-FA80-D46A-615878CE2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60" y="1713515"/>
              <a:ext cx="692057" cy="1381775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144EA0A8-777C-1447-41A8-B36371FB7343}"/>
              </a:ext>
            </a:extLst>
          </p:cNvPr>
          <p:cNvSpPr txBox="1"/>
          <p:nvPr/>
        </p:nvSpPr>
        <p:spPr>
          <a:xfrm>
            <a:off x="780333" y="1398567"/>
            <a:ext cx="20916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What’s this?</a:t>
            </a:r>
          </a:p>
          <a:p>
            <a:r>
              <a:rPr lang="en-US" sz="2800" b="1" dirty="0"/>
              <a:t>-&gt; It’s a…</a:t>
            </a:r>
            <a:endParaRPr lang="en-SG" sz="2800" b="1" dirty="0"/>
          </a:p>
        </p:txBody>
      </p:sp>
    </p:spTree>
    <p:extLst>
      <p:ext uri="{BB962C8B-B14F-4D97-AF65-F5344CB8AC3E}">
        <p14:creationId xmlns:p14="http://schemas.microsoft.com/office/powerpoint/2010/main" val="200171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3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C00284-5F8D-4519-98F3-1B96ECC8AE94}"/>
              </a:ext>
            </a:extLst>
          </p:cNvPr>
          <p:cNvSpPr/>
          <p:nvPr/>
        </p:nvSpPr>
        <p:spPr>
          <a:xfrm>
            <a:off x="6891293" y="610320"/>
            <a:ext cx="4508482" cy="5299547"/>
          </a:xfrm>
          <a:prstGeom prst="roundRect">
            <a:avLst/>
          </a:prstGeom>
          <a:solidFill>
            <a:srgbClr val="C9E7F9"/>
          </a:solidFill>
          <a:ln>
            <a:solidFill>
              <a:srgbClr val="A4DB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17A7AD5-9A4F-4454-A3E3-CA6951471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595" y="3541835"/>
            <a:ext cx="2581877" cy="25818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B9D0F7-ED16-4CD3-85BD-735EDC6E7B57}"/>
              </a:ext>
            </a:extLst>
          </p:cNvPr>
          <p:cNvSpPr txBox="1"/>
          <p:nvPr/>
        </p:nvSpPr>
        <p:spPr>
          <a:xfrm>
            <a:off x="7547181" y="672006"/>
            <a:ext cx="3382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2: Lesson 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FC0BE4-6D3B-46E7-A507-F632E4B21D3C}"/>
              </a:ext>
            </a:extLst>
          </p:cNvPr>
          <p:cNvSpPr txBox="1"/>
          <p:nvPr/>
        </p:nvSpPr>
        <p:spPr>
          <a:xfrm>
            <a:off x="8027331" y="1161252"/>
            <a:ext cx="2765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We’ve learnt…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D8ADF9-3D25-9C0E-5FD5-258961F0D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181" y="1698892"/>
            <a:ext cx="3283530" cy="19821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4A118B-3D8D-0879-AD56-A09910A847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225" y="580348"/>
            <a:ext cx="5348975" cy="5348975"/>
          </a:xfrm>
          <a:prstGeom prst="rect">
            <a:avLst/>
          </a:prstGeom>
          <a:ln>
            <a:solidFill>
              <a:srgbClr val="D96EAB"/>
            </a:solidFill>
          </a:ln>
        </p:spPr>
      </p:pic>
    </p:spTree>
    <p:extLst>
      <p:ext uri="{BB962C8B-B14F-4D97-AF65-F5344CB8AC3E}">
        <p14:creationId xmlns:p14="http://schemas.microsoft.com/office/powerpoint/2010/main" val="429032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05D6D-8314-FCC7-405A-F124E5815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5907" y="317991"/>
            <a:ext cx="7003307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Song: Don’t Stop Baby Bot Dance</a:t>
            </a:r>
            <a:endParaRPr lang="en-SG" sz="3600" b="1" dirty="0">
              <a:solidFill>
                <a:schemeClr val="accent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682543-9AD4-8B23-10D9-B6467A2DFF2F}"/>
              </a:ext>
            </a:extLst>
          </p:cNvPr>
          <p:cNvGrpSpPr/>
          <p:nvPr/>
        </p:nvGrpSpPr>
        <p:grpSpPr>
          <a:xfrm>
            <a:off x="288076" y="1182628"/>
            <a:ext cx="3218695" cy="3244198"/>
            <a:chOff x="288076" y="1182628"/>
            <a:chExt cx="3218695" cy="324419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7217AEE-88EC-BD48-A7C1-76F9063B057B}"/>
                </a:ext>
              </a:extLst>
            </p:cNvPr>
            <p:cNvSpPr/>
            <p:nvPr/>
          </p:nvSpPr>
          <p:spPr>
            <a:xfrm>
              <a:off x="288076" y="1643554"/>
              <a:ext cx="3218695" cy="278327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39DEF5-06B0-B476-C602-0F9B9FB7BA1E}"/>
                </a:ext>
              </a:extLst>
            </p:cNvPr>
            <p:cNvSpPr txBox="1"/>
            <p:nvPr/>
          </p:nvSpPr>
          <p:spPr>
            <a:xfrm>
              <a:off x="430746" y="2768657"/>
              <a:ext cx="29547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sz="2000" dirty="0"/>
                <a:t>All students stand up.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Listen to the song.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Dance along.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A1B75C7-92EC-C698-A581-23D4D79EB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8" b="90000" l="8000" r="90111">
                          <a14:foregroundMark x1="24111" y1="26935" x2="15889" y2="34355"/>
                          <a14:foregroundMark x1="23778" y1="15161" x2="14222" y2="45161"/>
                          <a14:foregroundMark x1="14222" y1="45161" x2="14111" y2="46129"/>
                          <a14:foregroundMark x1="15556" y1="20161" x2="25556" y2="34516"/>
                          <a14:foregroundMark x1="29778" y1="15645" x2="18333" y2="26935"/>
                          <a14:foregroundMark x1="35222" y1="13226" x2="28111" y2="12742"/>
                          <a14:foregroundMark x1="28111" y1="12742" x2="21222" y2="17419"/>
                          <a14:foregroundMark x1="16111" y1="23387" x2="11333" y2="48710"/>
                          <a14:foregroundMark x1="11333" y1="48710" x2="11444" y2="50161"/>
                          <a14:foregroundMark x1="8111" y1="52903" x2="10556" y2="69194"/>
                          <a14:foregroundMark x1="24111" y1="34194" x2="20889" y2="37742"/>
                          <a14:foregroundMark x1="20667" y1="32742" x2="18889" y2="39677"/>
                          <a14:foregroundMark x1="33778" y1="10645" x2="40333" y2="11774"/>
                          <a14:foregroundMark x1="40333" y1="11774" x2="47889" y2="10161"/>
                          <a14:foregroundMark x1="47889" y1="10161" x2="66778" y2="12742"/>
                          <a14:foregroundMark x1="66778" y1="12742" x2="75667" y2="21452"/>
                          <a14:foregroundMark x1="75667" y1="21452" x2="80556" y2="47419"/>
                          <a14:foregroundMark x1="81222" y1="20323" x2="84667" y2="33065"/>
                          <a14:foregroundMark x1="84667" y1="33065" x2="85889" y2="56129"/>
                          <a14:foregroundMark x1="85889" y1="56129" x2="85111" y2="60645"/>
                          <a14:foregroundMark x1="89333" y1="53548" x2="80222" y2="81129"/>
                          <a14:foregroundMark x1="80222" y1="81129" x2="79778" y2="81774"/>
                          <a14:foregroundMark x1="71667" y1="31290" x2="84778" y2="58710"/>
                          <a14:foregroundMark x1="84333" y1="28387" x2="90000" y2="45484"/>
                          <a14:foregroundMark x1="87333" y1="28871" x2="73667" y2="14032"/>
                          <a14:foregroundMark x1="73667" y1="14032" x2="61333" y2="12419"/>
                          <a14:foregroundMark x1="61333" y1="12419" x2="58889" y2="13548"/>
                          <a14:foregroundMark x1="74444" y1="17097" x2="79556" y2="29839"/>
                          <a14:foregroundMark x1="66889" y1="32581" x2="71444" y2="41290"/>
                          <a14:foregroundMark x1="73667" y1="25645" x2="65222" y2="37742"/>
                          <a14:foregroundMark x1="69111" y1="19194" x2="72000" y2="31774"/>
                          <a14:foregroundMark x1="76111" y1="22742" x2="82667" y2="27581"/>
                          <a14:foregroundMark x1="81667" y1="17258" x2="87000" y2="28710"/>
                          <a14:foregroundMark x1="87000" y1="28710" x2="87000" y2="29516"/>
                          <a14:foregroundMark x1="89556" y1="36129" x2="90333" y2="48065"/>
                          <a14:foregroundMark x1="90111" y1="54677" x2="86556" y2="74839"/>
                          <a14:foregroundMark x1="79889" y1="84355" x2="69000" y2="83710"/>
                          <a14:foregroundMark x1="71222" y1="85968" x2="57778" y2="83226"/>
                          <a14:foregroundMark x1="60556" y1="87097" x2="49333" y2="83710"/>
                          <a14:foregroundMark x1="69000" y1="88710" x2="59556" y2="86613"/>
                          <a14:foregroundMark x1="56889" y1="87742" x2="44444" y2="83548"/>
                          <a14:foregroundMark x1="51444" y1="88226" x2="40667" y2="86613"/>
                          <a14:foregroundMark x1="38333" y1="88710" x2="19333" y2="81290"/>
                          <a14:foregroundMark x1="29778" y1="89194" x2="20222" y2="84194"/>
                          <a14:foregroundMark x1="17222" y1="82742" x2="8333" y2="62258"/>
                          <a14:foregroundMark x1="11556" y1="58226" x2="18556" y2="38065"/>
                          <a14:foregroundMark x1="19889" y1="45000" x2="27889" y2="36613"/>
                          <a14:foregroundMark x1="28444" y1="42742" x2="30000" y2="24355"/>
                          <a14:foregroundMark x1="24222" y1="30161" x2="24667" y2="32097"/>
                          <a14:foregroundMark x1="24778" y1="32097" x2="29444" y2="22581"/>
                          <a14:foregroundMark x1="27778" y1="33710" x2="30556" y2="29032"/>
                          <a14:foregroundMark x1="8333" y1="47742" x2="13556" y2="30000"/>
                          <a14:foregroundMark x1="40111" y1="9839" x2="53333" y2="11774"/>
                          <a14:foregroundMark x1="60444" y1="9032" x2="43222" y2="8548"/>
                          <a14:foregroundMark x1="74889" y1="25161" x2="78778" y2="216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786" y="1182628"/>
              <a:ext cx="2290666" cy="1578014"/>
            </a:xfrm>
            <a:prstGeom prst="rect">
              <a:avLst/>
            </a:prstGeom>
          </p:spPr>
        </p:pic>
      </p:grpSp>
      <p:sp>
        <p:nvSpPr>
          <p:cNvPr id="10" name="Google Shape;281;p15">
            <a:extLst>
              <a:ext uri="{FF2B5EF4-FFF2-40B4-BE49-F238E27FC236}">
                <a16:creationId xmlns:a16="http://schemas.microsoft.com/office/drawing/2014/main" id="{5F5D56FB-6FD2-8655-40B9-757D935B2B02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WARM-UP</a:t>
            </a:r>
          </a:p>
        </p:txBody>
      </p:sp>
      <p:pic>
        <p:nvPicPr>
          <p:cNvPr id="13" name="DON'T STOP BABY BOT DANCE 🤖🎶🕺- Dance Song for Kids - Lingokids">
            <a:hlinkClick r:id="" action="ppaction://media"/>
            <a:extLst>
              <a:ext uri="{FF2B5EF4-FFF2-40B4-BE49-F238E27FC236}">
                <a16:creationId xmlns:a16="http://schemas.microsoft.com/office/drawing/2014/main" id="{9DB936BE-1083-9A1F-43B0-948E5ADFA52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08488" y="1291039"/>
            <a:ext cx="8095436" cy="4553580"/>
          </a:xfrm>
          <a:ln>
            <a:solidFill>
              <a:srgbClr val="D14F99"/>
            </a:solidFill>
          </a:ln>
        </p:spPr>
      </p:pic>
    </p:spTree>
    <p:extLst>
      <p:ext uri="{BB962C8B-B14F-4D97-AF65-F5344CB8AC3E}">
        <p14:creationId xmlns:p14="http://schemas.microsoft.com/office/powerpoint/2010/main" val="217473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7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FA8A70-AB0C-4A8A-BC24-A609B7A73A22}"/>
              </a:ext>
            </a:extLst>
          </p:cNvPr>
          <p:cNvSpPr txBox="1"/>
          <p:nvPr/>
        </p:nvSpPr>
        <p:spPr>
          <a:xfrm>
            <a:off x="2360713" y="2962894"/>
            <a:ext cx="20285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</a:rPr>
              <a:t>yo</a:t>
            </a:r>
            <a:r>
              <a:rPr lang="en-US" sz="7200" b="1" dirty="0">
                <a:solidFill>
                  <a:schemeClr val="accent1"/>
                </a:solidFill>
              </a:rPr>
              <a:t>yo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D3A9C317-6A64-A433-70CF-F2F4029F4838}"/>
              </a:ext>
            </a:extLst>
          </p:cNvPr>
          <p:cNvSpPr/>
          <p:nvPr/>
        </p:nvSpPr>
        <p:spPr>
          <a:xfrm>
            <a:off x="1880171" y="720505"/>
            <a:ext cx="2404154" cy="709382"/>
          </a:xfrm>
          <a:prstGeom prst="wedgeRoundRectCallout">
            <a:avLst>
              <a:gd name="adj1" fmla="val -71271"/>
              <a:gd name="adj2" fmla="val 34094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What’s this?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56D9AAE-54E7-2FE7-1E03-2183460EABA4}"/>
              </a:ext>
            </a:extLst>
          </p:cNvPr>
          <p:cNvSpPr/>
          <p:nvPr/>
        </p:nvSpPr>
        <p:spPr>
          <a:xfrm>
            <a:off x="2989618" y="1991835"/>
            <a:ext cx="1660749" cy="579833"/>
          </a:xfrm>
          <a:prstGeom prst="wedgeRoundRectCallout">
            <a:avLst>
              <a:gd name="adj1" fmla="val 70339"/>
              <a:gd name="adj2" fmla="val -53618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It’s a …</a:t>
            </a:r>
          </a:p>
        </p:txBody>
      </p:sp>
      <p:sp>
        <p:nvSpPr>
          <p:cNvPr id="20" name="Google Shape;281;p15">
            <a:extLst>
              <a:ext uri="{FF2B5EF4-FFF2-40B4-BE49-F238E27FC236}">
                <a16:creationId xmlns:a16="http://schemas.microsoft.com/office/drawing/2014/main" id="{870B8BCD-B1B6-979A-7D82-526F9D16B4AA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Toys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085467-F390-D33F-708E-AE254A8AE0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43" y="920066"/>
            <a:ext cx="1178253" cy="23111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15F4DA-755B-F0E6-72E6-798D05425C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15" y="678606"/>
            <a:ext cx="1045129" cy="2086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12C3FD-00D4-8667-1DC5-0A03007A08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8141" y="1721969"/>
            <a:ext cx="3459780" cy="3414056"/>
          </a:xfrm>
          <a:prstGeom prst="rect">
            <a:avLst/>
          </a:prstGeom>
        </p:spPr>
      </p:pic>
      <p:pic>
        <p:nvPicPr>
          <p:cNvPr id="7" name="U2_06">
            <a:hlinkClick r:id="" action="ppaction://media"/>
            <a:extLst>
              <a:ext uri="{FF2B5EF4-FFF2-40B4-BE49-F238E27FC236}">
                <a16:creationId xmlns:a16="http://schemas.microsoft.com/office/drawing/2014/main" id="{1CD93C8D-E55C-0A51-9691-17B7C29C1B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0" end="1056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32568" y="3428997"/>
            <a:ext cx="487363" cy="487363"/>
          </a:xfrm>
          <a:prstGeom prst="rect">
            <a:avLst/>
          </a:prstGeom>
        </p:spPr>
      </p:pic>
      <p:sp>
        <p:nvSpPr>
          <p:cNvPr id="11" name="Freeform 7">
            <a:extLst>
              <a:ext uri="{FF2B5EF4-FFF2-40B4-BE49-F238E27FC236}">
                <a16:creationId xmlns:a16="http://schemas.microsoft.com/office/drawing/2014/main" id="{EB8B5C02-6D20-4668-C4FE-FDCF9E4784DC}"/>
              </a:ext>
            </a:extLst>
          </p:cNvPr>
          <p:cNvSpPr/>
          <p:nvPr/>
        </p:nvSpPr>
        <p:spPr>
          <a:xfrm>
            <a:off x="2030222" y="459023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y</a:t>
            </a:r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44337EFD-BD25-4F6A-C258-07104404C989}"/>
              </a:ext>
            </a:extLst>
          </p:cNvPr>
          <p:cNvSpPr/>
          <p:nvPr/>
        </p:nvSpPr>
        <p:spPr>
          <a:xfrm>
            <a:off x="2688174" y="459023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o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89357403-62DC-A4CF-245F-B8E611A1C174}"/>
              </a:ext>
            </a:extLst>
          </p:cNvPr>
          <p:cNvSpPr/>
          <p:nvPr/>
        </p:nvSpPr>
        <p:spPr>
          <a:xfrm>
            <a:off x="3341610" y="459023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y</a:t>
            </a: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2D27C849-EC69-6C9D-C1CA-DF44D320F91E}"/>
              </a:ext>
            </a:extLst>
          </p:cNvPr>
          <p:cNvSpPr/>
          <p:nvPr/>
        </p:nvSpPr>
        <p:spPr>
          <a:xfrm>
            <a:off x="3991102" y="458934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o</a:t>
            </a:r>
          </a:p>
        </p:txBody>
      </p:sp>
      <p:sp>
        <p:nvSpPr>
          <p:cNvPr id="22" name="Oval Callout 8">
            <a:extLst>
              <a:ext uri="{FF2B5EF4-FFF2-40B4-BE49-F238E27FC236}">
                <a16:creationId xmlns:a16="http://schemas.microsoft.com/office/drawing/2014/main" id="{7CF99551-7981-2129-8B1F-B78F74D30E55}"/>
              </a:ext>
            </a:extLst>
          </p:cNvPr>
          <p:cNvSpPr/>
          <p:nvPr/>
        </p:nvSpPr>
        <p:spPr>
          <a:xfrm rot="21300697">
            <a:off x="479270" y="3932103"/>
            <a:ext cx="1160101" cy="804815"/>
          </a:xfrm>
          <a:prstGeom prst="wedgeEllipseCallout">
            <a:avLst>
              <a:gd name="adj1" fmla="val 51582"/>
              <a:gd name="adj2" fmla="val 51563"/>
            </a:avLst>
          </a:prstGeom>
          <a:solidFill>
            <a:schemeClr val="bg1"/>
          </a:solidFill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Let’s spell! </a:t>
            </a:r>
          </a:p>
        </p:txBody>
      </p:sp>
    </p:spTree>
    <p:extLst>
      <p:ext uri="{BB962C8B-B14F-4D97-AF65-F5344CB8AC3E}">
        <p14:creationId xmlns:p14="http://schemas.microsoft.com/office/powerpoint/2010/main" val="2864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/>
      <p:bldP spid="11" grpId="0" animBg="1"/>
      <p:bldP spid="16" grpId="0" animBg="1"/>
      <p:bldP spid="18" grpId="0" animBg="1"/>
      <p:bldP spid="19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544F94-47E2-438F-A7A8-38517269FD95}"/>
              </a:ext>
            </a:extLst>
          </p:cNvPr>
          <p:cNvSpPr txBox="1"/>
          <p:nvPr/>
        </p:nvSpPr>
        <p:spPr>
          <a:xfrm>
            <a:off x="2671666" y="3002061"/>
            <a:ext cx="16289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</a:rPr>
              <a:t>doll</a:t>
            </a:r>
          </a:p>
        </p:txBody>
      </p:sp>
      <p:sp>
        <p:nvSpPr>
          <p:cNvPr id="13" name="Google Shape;281;p15">
            <a:extLst>
              <a:ext uri="{FF2B5EF4-FFF2-40B4-BE49-F238E27FC236}">
                <a16:creationId xmlns:a16="http://schemas.microsoft.com/office/drawing/2014/main" id="{4697D0A7-DCD7-405B-21A7-2AB5A77F8EDF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Toys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E40AA85-849C-24DB-1215-058138C219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43" y="920066"/>
            <a:ext cx="1178253" cy="23111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13602A8-A96F-72E2-9750-647E97C912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15" y="678606"/>
            <a:ext cx="1045129" cy="2086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9D2C09-B452-1A2F-946F-E6094EEA61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5354" y="1721969"/>
            <a:ext cx="3414056" cy="3360711"/>
          </a:xfrm>
          <a:prstGeom prst="rect">
            <a:avLst/>
          </a:prstGeom>
        </p:spPr>
      </p:pic>
      <p:pic>
        <p:nvPicPr>
          <p:cNvPr id="14" name="U2_06">
            <a:hlinkClick r:id="" action="ppaction://media"/>
            <a:extLst>
              <a:ext uri="{FF2B5EF4-FFF2-40B4-BE49-F238E27FC236}">
                <a16:creationId xmlns:a16="http://schemas.microsoft.com/office/drawing/2014/main" id="{161998BA-EC66-E125-A10B-34B32B57DB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000" end="856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32568" y="3428997"/>
            <a:ext cx="487363" cy="487363"/>
          </a:xfrm>
          <a:prstGeom prst="rect">
            <a:avLst/>
          </a:prstGeom>
        </p:spPr>
      </p:pic>
      <p:sp>
        <p:nvSpPr>
          <p:cNvPr id="23" name="Freeform 7">
            <a:extLst>
              <a:ext uri="{FF2B5EF4-FFF2-40B4-BE49-F238E27FC236}">
                <a16:creationId xmlns:a16="http://schemas.microsoft.com/office/drawing/2014/main" id="{FB012E67-939E-75AD-74BE-628ADF267879}"/>
              </a:ext>
            </a:extLst>
          </p:cNvPr>
          <p:cNvSpPr/>
          <p:nvPr/>
        </p:nvSpPr>
        <p:spPr>
          <a:xfrm>
            <a:off x="2030222" y="459023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C8C0D7E1-32A2-AE62-7112-7D4AAF947C27}"/>
              </a:ext>
            </a:extLst>
          </p:cNvPr>
          <p:cNvSpPr/>
          <p:nvPr/>
        </p:nvSpPr>
        <p:spPr>
          <a:xfrm>
            <a:off x="2688174" y="459023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o</a:t>
            </a: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F2B4F25F-42D4-1F3D-D594-68EFDFD6BEAE}"/>
              </a:ext>
            </a:extLst>
          </p:cNvPr>
          <p:cNvSpPr/>
          <p:nvPr/>
        </p:nvSpPr>
        <p:spPr>
          <a:xfrm>
            <a:off x="3341610" y="459023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AC16CA78-32AC-4176-4DCD-E918F6A1A92A}"/>
              </a:ext>
            </a:extLst>
          </p:cNvPr>
          <p:cNvSpPr/>
          <p:nvPr/>
        </p:nvSpPr>
        <p:spPr>
          <a:xfrm>
            <a:off x="3991102" y="458934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27" name="Oval Callout 8">
            <a:extLst>
              <a:ext uri="{FF2B5EF4-FFF2-40B4-BE49-F238E27FC236}">
                <a16:creationId xmlns:a16="http://schemas.microsoft.com/office/drawing/2014/main" id="{54A09CB2-431A-1FD8-4AA0-B4FDDA4DDD36}"/>
              </a:ext>
            </a:extLst>
          </p:cNvPr>
          <p:cNvSpPr/>
          <p:nvPr/>
        </p:nvSpPr>
        <p:spPr>
          <a:xfrm rot="21300697">
            <a:off x="479270" y="3932103"/>
            <a:ext cx="1160101" cy="804815"/>
          </a:xfrm>
          <a:prstGeom prst="wedgeEllipseCallout">
            <a:avLst>
              <a:gd name="adj1" fmla="val 51582"/>
              <a:gd name="adj2" fmla="val 51563"/>
            </a:avLst>
          </a:prstGeom>
          <a:solidFill>
            <a:schemeClr val="bg1"/>
          </a:solidFill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Let’s spell! 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B26CD56-6894-C092-1CB1-7299C28FE778}"/>
              </a:ext>
            </a:extLst>
          </p:cNvPr>
          <p:cNvSpPr/>
          <p:nvPr/>
        </p:nvSpPr>
        <p:spPr>
          <a:xfrm>
            <a:off x="1880171" y="720505"/>
            <a:ext cx="2404154" cy="709382"/>
          </a:xfrm>
          <a:prstGeom prst="wedgeRoundRectCallout">
            <a:avLst>
              <a:gd name="adj1" fmla="val -71271"/>
              <a:gd name="adj2" fmla="val 34094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What’s this?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C78E91ED-B813-A9B1-698F-711996F8403A}"/>
              </a:ext>
            </a:extLst>
          </p:cNvPr>
          <p:cNvSpPr/>
          <p:nvPr/>
        </p:nvSpPr>
        <p:spPr>
          <a:xfrm>
            <a:off x="2989618" y="1991835"/>
            <a:ext cx="1660749" cy="579833"/>
          </a:xfrm>
          <a:prstGeom prst="wedgeRoundRectCallout">
            <a:avLst>
              <a:gd name="adj1" fmla="val 70339"/>
              <a:gd name="adj2" fmla="val -53618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It’s a …</a:t>
            </a:r>
          </a:p>
        </p:txBody>
      </p:sp>
    </p:spTree>
    <p:extLst>
      <p:ext uri="{BB962C8B-B14F-4D97-AF65-F5344CB8AC3E}">
        <p14:creationId xmlns:p14="http://schemas.microsoft.com/office/powerpoint/2010/main" val="167077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6" grpId="0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EC0EAB-FBE5-4572-A407-3D5C7FECC408}"/>
              </a:ext>
            </a:extLst>
          </p:cNvPr>
          <p:cNvSpPr txBox="1"/>
          <p:nvPr/>
        </p:nvSpPr>
        <p:spPr>
          <a:xfrm>
            <a:off x="2692466" y="2910806"/>
            <a:ext cx="15872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</a:rPr>
              <a:t>ball</a:t>
            </a:r>
            <a:endParaRPr lang="en-US" sz="7200" b="1" dirty="0">
              <a:solidFill>
                <a:schemeClr val="accent1"/>
              </a:solidFill>
            </a:endParaRPr>
          </a:p>
        </p:txBody>
      </p:sp>
      <p:sp>
        <p:nvSpPr>
          <p:cNvPr id="14" name="Google Shape;281;p15">
            <a:extLst>
              <a:ext uri="{FF2B5EF4-FFF2-40B4-BE49-F238E27FC236}">
                <a16:creationId xmlns:a16="http://schemas.microsoft.com/office/drawing/2014/main" id="{3107113A-AD5A-D7F7-83A6-FF4098B86C29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Toys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0CD4D22-8C21-514D-31F6-C5AFD15F91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43" y="920066"/>
            <a:ext cx="1178253" cy="23111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979D109-F246-B856-E871-C5E09AFF3E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15" y="678606"/>
            <a:ext cx="1045129" cy="2086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BE440F-A431-7FFA-96F4-69179AC964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1673" y="1786746"/>
            <a:ext cx="3459780" cy="3284505"/>
          </a:xfrm>
          <a:prstGeom prst="rect">
            <a:avLst/>
          </a:prstGeom>
        </p:spPr>
      </p:pic>
      <p:pic>
        <p:nvPicPr>
          <p:cNvPr id="15" name="U2_06">
            <a:hlinkClick r:id="" action="ppaction://media"/>
            <a:extLst>
              <a:ext uri="{FF2B5EF4-FFF2-40B4-BE49-F238E27FC236}">
                <a16:creationId xmlns:a16="http://schemas.microsoft.com/office/drawing/2014/main" id="{1E8A7C57-7D7F-5CF0-E36C-097858E8D3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000" end="656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32568" y="3428997"/>
            <a:ext cx="487363" cy="487363"/>
          </a:xfrm>
          <a:prstGeom prst="rect">
            <a:avLst/>
          </a:prstGeom>
        </p:spPr>
      </p:pic>
      <p:sp>
        <p:nvSpPr>
          <p:cNvPr id="11" name="Freeform 7">
            <a:extLst>
              <a:ext uri="{FF2B5EF4-FFF2-40B4-BE49-F238E27FC236}">
                <a16:creationId xmlns:a16="http://schemas.microsoft.com/office/drawing/2014/main" id="{4B91D7AD-9F89-4B60-3ABF-18C157C0870B}"/>
              </a:ext>
            </a:extLst>
          </p:cNvPr>
          <p:cNvSpPr/>
          <p:nvPr/>
        </p:nvSpPr>
        <p:spPr>
          <a:xfrm>
            <a:off x="2030222" y="459023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A1F736C2-73D7-11B3-2404-CBA374EF2928}"/>
              </a:ext>
            </a:extLst>
          </p:cNvPr>
          <p:cNvSpPr/>
          <p:nvPr/>
        </p:nvSpPr>
        <p:spPr>
          <a:xfrm>
            <a:off x="2688174" y="459023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16" name="Freeform 17">
            <a:extLst>
              <a:ext uri="{FF2B5EF4-FFF2-40B4-BE49-F238E27FC236}">
                <a16:creationId xmlns:a16="http://schemas.microsoft.com/office/drawing/2014/main" id="{BB372012-07AB-3756-8F23-66D0DDA44B14}"/>
              </a:ext>
            </a:extLst>
          </p:cNvPr>
          <p:cNvSpPr/>
          <p:nvPr/>
        </p:nvSpPr>
        <p:spPr>
          <a:xfrm>
            <a:off x="3341610" y="459023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F8692DD4-B306-03CA-B3F9-743CF3F3B711}"/>
              </a:ext>
            </a:extLst>
          </p:cNvPr>
          <p:cNvSpPr/>
          <p:nvPr/>
        </p:nvSpPr>
        <p:spPr>
          <a:xfrm>
            <a:off x="3991102" y="458934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18" name="Oval Callout 8">
            <a:extLst>
              <a:ext uri="{FF2B5EF4-FFF2-40B4-BE49-F238E27FC236}">
                <a16:creationId xmlns:a16="http://schemas.microsoft.com/office/drawing/2014/main" id="{91192CE4-13FC-66C2-6C33-CDB68D597327}"/>
              </a:ext>
            </a:extLst>
          </p:cNvPr>
          <p:cNvSpPr/>
          <p:nvPr/>
        </p:nvSpPr>
        <p:spPr>
          <a:xfrm rot="21300697">
            <a:off x="479270" y="3932103"/>
            <a:ext cx="1160101" cy="804815"/>
          </a:xfrm>
          <a:prstGeom prst="wedgeEllipseCallout">
            <a:avLst>
              <a:gd name="adj1" fmla="val 51582"/>
              <a:gd name="adj2" fmla="val 51563"/>
            </a:avLst>
          </a:prstGeom>
          <a:solidFill>
            <a:schemeClr val="bg1"/>
          </a:solidFill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Let’s spell! 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06696F28-8E94-A85A-3A0B-D7A0B7545134}"/>
              </a:ext>
            </a:extLst>
          </p:cNvPr>
          <p:cNvSpPr/>
          <p:nvPr/>
        </p:nvSpPr>
        <p:spPr>
          <a:xfrm>
            <a:off x="1875606" y="717438"/>
            <a:ext cx="2404154" cy="709382"/>
          </a:xfrm>
          <a:prstGeom prst="wedgeRoundRectCallout">
            <a:avLst>
              <a:gd name="adj1" fmla="val -71271"/>
              <a:gd name="adj2" fmla="val 34094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What’s this?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3FA92EC9-D750-155F-D47E-07E2A588D2A5}"/>
              </a:ext>
            </a:extLst>
          </p:cNvPr>
          <p:cNvSpPr/>
          <p:nvPr/>
        </p:nvSpPr>
        <p:spPr>
          <a:xfrm>
            <a:off x="2989618" y="1991835"/>
            <a:ext cx="1660749" cy="579833"/>
          </a:xfrm>
          <a:prstGeom prst="wedgeRoundRectCallout">
            <a:avLst>
              <a:gd name="adj1" fmla="val 70339"/>
              <a:gd name="adj2" fmla="val -53618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It’s a …</a:t>
            </a:r>
          </a:p>
        </p:txBody>
      </p:sp>
    </p:spTree>
    <p:extLst>
      <p:ext uri="{BB962C8B-B14F-4D97-AF65-F5344CB8AC3E}">
        <p14:creationId xmlns:p14="http://schemas.microsoft.com/office/powerpoint/2010/main" val="271415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/>
      <p:bldP spid="11" grpId="0" animBg="1"/>
      <p:bldP spid="13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EC0EAB-FBE5-4572-A407-3D5C7FECC408}"/>
              </a:ext>
            </a:extLst>
          </p:cNvPr>
          <p:cNvSpPr txBox="1"/>
          <p:nvPr/>
        </p:nvSpPr>
        <p:spPr>
          <a:xfrm>
            <a:off x="2692466" y="2960818"/>
            <a:ext cx="23117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</a:rPr>
              <a:t>ro</a:t>
            </a:r>
            <a:r>
              <a:rPr lang="en-US" sz="7200" b="1" dirty="0">
                <a:solidFill>
                  <a:schemeClr val="accent1"/>
                </a:solidFill>
              </a:rPr>
              <a:t>bot</a:t>
            </a:r>
          </a:p>
        </p:txBody>
      </p:sp>
      <p:sp>
        <p:nvSpPr>
          <p:cNvPr id="14" name="Google Shape;281;p15">
            <a:extLst>
              <a:ext uri="{FF2B5EF4-FFF2-40B4-BE49-F238E27FC236}">
                <a16:creationId xmlns:a16="http://schemas.microsoft.com/office/drawing/2014/main" id="{3107113A-AD5A-D7F7-83A6-FF4098B86C29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Toys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0CD4D22-8C21-514D-31F6-C5AFD15F91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43" y="920066"/>
            <a:ext cx="1178253" cy="23111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979D109-F246-B856-E871-C5E09AFF3E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15" y="678606"/>
            <a:ext cx="1045129" cy="2086727"/>
          </a:xfrm>
          <a:prstGeom prst="rect">
            <a:avLst/>
          </a:prstGeom>
        </p:spPr>
      </p:pic>
      <p:pic>
        <p:nvPicPr>
          <p:cNvPr id="15" name="U2_06">
            <a:hlinkClick r:id="" action="ppaction://media"/>
            <a:extLst>
              <a:ext uri="{FF2B5EF4-FFF2-40B4-BE49-F238E27FC236}">
                <a16:creationId xmlns:a16="http://schemas.microsoft.com/office/drawing/2014/main" id="{1E8A7C57-7D7F-5CF0-E36C-097858E8D3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000" end="456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568" y="3428997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93BDF9-3CA5-05FD-67F5-4DBA2493F6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9164" y="1721969"/>
            <a:ext cx="3406435" cy="3406435"/>
          </a:xfrm>
          <a:prstGeom prst="rect">
            <a:avLst/>
          </a:prstGeom>
        </p:spPr>
      </p:pic>
      <p:sp>
        <p:nvSpPr>
          <p:cNvPr id="11" name="Freeform 7">
            <a:extLst>
              <a:ext uri="{FF2B5EF4-FFF2-40B4-BE49-F238E27FC236}">
                <a16:creationId xmlns:a16="http://schemas.microsoft.com/office/drawing/2014/main" id="{AED280D1-FC61-4742-054A-01F7A17DBAE3}"/>
              </a:ext>
            </a:extLst>
          </p:cNvPr>
          <p:cNvSpPr/>
          <p:nvPr/>
        </p:nvSpPr>
        <p:spPr>
          <a:xfrm>
            <a:off x="2118926" y="463042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r</a:t>
            </a: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8EBC2D6D-730A-20B2-C367-02B635AC8C13}"/>
              </a:ext>
            </a:extLst>
          </p:cNvPr>
          <p:cNvSpPr/>
          <p:nvPr/>
        </p:nvSpPr>
        <p:spPr>
          <a:xfrm>
            <a:off x="2776878" y="463042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o</a:t>
            </a:r>
          </a:p>
        </p:txBody>
      </p:sp>
      <p:sp>
        <p:nvSpPr>
          <p:cNvPr id="16" name="Freeform 17">
            <a:extLst>
              <a:ext uri="{FF2B5EF4-FFF2-40B4-BE49-F238E27FC236}">
                <a16:creationId xmlns:a16="http://schemas.microsoft.com/office/drawing/2014/main" id="{0622A303-C5A0-668C-5ACB-2EECCBD02FFB}"/>
              </a:ext>
            </a:extLst>
          </p:cNvPr>
          <p:cNvSpPr/>
          <p:nvPr/>
        </p:nvSpPr>
        <p:spPr>
          <a:xfrm>
            <a:off x="3430314" y="463042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8A66ECC6-1589-AE6D-0D67-E0B3A150FC12}"/>
              </a:ext>
            </a:extLst>
          </p:cNvPr>
          <p:cNvSpPr/>
          <p:nvPr/>
        </p:nvSpPr>
        <p:spPr>
          <a:xfrm>
            <a:off x="4079806" y="462953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o</a:t>
            </a:r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433DC6BC-1A06-954D-BB7A-B364A69D38B7}"/>
              </a:ext>
            </a:extLst>
          </p:cNvPr>
          <p:cNvSpPr/>
          <p:nvPr/>
        </p:nvSpPr>
        <p:spPr>
          <a:xfrm>
            <a:off x="4737758" y="462953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t</a:t>
            </a:r>
          </a:p>
        </p:txBody>
      </p:sp>
      <p:sp>
        <p:nvSpPr>
          <p:cNvPr id="23" name="Oval Callout 8">
            <a:extLst>
              <a:ext uri="{FF2B5EF4-FFF2-40B4-BE49-F238E27FC236}">
                <a16:creationId xmlns:a16="http://schemas.microsoft.com/office/drawing/2014/main" id="{5C9B10AE-72CB-DBFD-12B9-15B090509012}"/>
              </a:ext>
            </a:extLst>
          </p:cNvPr>
          <p:cNvSpPr/>
          <p:nvPr/>
        </p:nvSpPr>
        <p:spPr>
          <a:xfrm rot="21300697">
            <a:off x="479270" y="3932103"/>
            <a:ext cx="1160101" cy="804815"/>
          </a:xfrm>
          <a:prstGeom prst="wedgeEllipseCallout">
            <a:avLst>
              <a:gd name="adj1" fmla="val 51582"/>
              <a:gd name="adj2" fmla="val 51563"/>
            </a:avLst>
          </a:prstGeom>
          <a:solidFill>
            <a:schemeClr val="bg1"/>
          </a:solidFill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Let’s spell! 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D1CEBAD5-709A-7818-0600-0D17B8DF8F42}"/>
              </a:ext>
            </a:extLst>
          </p:cNvPr>
          <p:cNvSpPr/>
          <p:nvPr/>
        </p:nvSpPr>
        <p:spPr>
          <a:xfrm>
            <a:off x="1880171" y="720505"/>
            <a:ext cx="2404154" cy="709382"/>
          </a:xfrm>
          <a:prstGeom prst="wedgeRoundRectCallout">
            <a:avLst>
              <a:gd name="adj1" fmla="val -71271"/>
              <a:gd name="adj2" fmla="val 34094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What’s this?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2C44BC48-9D5D-5817-8AF5-2DE36FE71B12}"/>
              </a:ext>
            </a:extLst>
          </p:cNvPr>
          <p:cNvSpPr/>
          <p:nvPr/>
        </p:nvSpPr>
        <p:spPr>
          <a:xfrm>
            <a:off x="2989618" y="1991835"/>
            <a:ext cx="1660749" cy="579833"/>
          </a:xfrm>
          <a:prstGeom prst="wedgeRoundRectCallout">
            <a:avLst>
              <a:gd name="adj1" fmla="val 70339"/>
              <a:gd name="adj2" fmla="val -53618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It’s a …</a:t>
            </a:r>
          </a:p>
        </p:txBody>
      </p:sp>
    </p:spTree>
    <p:extLst>
      <p:ext uri="{BB962C8B-B14F-4D97-AF65-F5344CB8AC3E}">
        <p14:creationId xmlns:p14="http://schemas.microsoft.com/office/powerpoint/2010/main" val="206328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/>
      <p:bldP spid="11" grpId="0" animBg="1"/>
      <p:bldP spid="13" grpId="0" animBg="1"/>
      <p:bldP spid="16" grpId="0" animBg="1"/>
      <p:bldP spid="17" grpId="0" animBg="1"/>
      <p:bldP spid="18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4EADE4-AF97-40D9-8046-67C299385E76}"/>
              </a:ext>
            </a:extLst>
          </p:cNvPr>
          <p:cNvSpPr/>
          <p:nvPr/>
        </p:nvSpPr>
        <p:spPr>
          <a:xfrm>
            <a:off x="6626831" y="910875"/>
            <a:ext cx="5249464" cy="503624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EC0EAB-FBE5-4572-A407-3D5C7FECC408}"/>
              </a:ext>
            </a:extLst>
          </p:cNvPr>
          <p:cNvSpPr txBox="1"/>
          <p:nvPr/>
        </p:nvSpPr>
        <p:spPr>
          <a:xfrm>
            <a:off x="2692466" y="2960818"/>
            <a:ext cx="23871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</a:rPr>
              <a:t>ted</a:t>
            </a:r>
            <a:r>
              <a:rPr lang="en-US" sz="7200" b="1" dirty="0">
                <a:solidFill>
                  <a:schemeClr val="accent1"/>
                </a:solidFill>
              </a:rPr>
              <a:t>dy</a:t>
            </a:r>
          </a:p>
        </p:txBody>
      </p:sp>
      <p:sp>
        <p:nvSpPr>
          <p:cNvPr id="14" name="Google Shape;281;p15">
            <a:extLst>
              <a:ext uri="{FF2B5EF4-FFF2-40B4-BE49-F238E27FC236}">
                <a16:creationId xmlns:a16="http://schemas.microsoft.com/office/drawing/2014/main" id="{3107113A-AD5A-D7F7-83A6-FF4098B86C29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Toys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0CD4D22-8C21-514D-31F6-C5AFD15F91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43" y="920066"/>
            <a:ext cx="1178253" cy="23111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979D109-F246-B856-E871-C5E09AFF3E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15" y="678606"/>
            <a:ext cx="1045129" cy="2086727"/>
          </a:xfrm>
          <a:prstGeom prst="rect">
            <a:avLst/>
          </a:prstGeom>
        </p:spPr>
      </p:pic>
      <p:pic>
        <p:nvPicPr>
          <p:cNvPr id="15" name="U2_06">
            <a:hlinkClick r:id="" action="ppaction://media"/>
            <a:extLst>
              <a:ext uri="{FF2B5EF4-FFF2-40B4-BE49-F238E27FC236}">
                <a16:creationId xmlns:a16="http://schemas.microsoft.com/office/drawing/2014/main" id="{1E8A7C57-7D7F-5CF0-E36C-097858E8D3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000" end="156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568" y="3428997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E27287-25DC-2E7F-F7A4-853953184F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1961" y="1907685"/>
            <a:ext cx="3391194" cy="3231160"/>
          </a:xfrm>
          <a:prstGeom prst="rect">
            <a:avLst/>
          </a:prstGeom>
        </p:spPr>
      </p:pic>
      <p:sp>
        <p:nvSpPr>
          <p:cNvPr id="11" name="Freeform 7">
            <a:extLst>
              <a:ext uri="{FF2B5EF4-FFF2-40B4-BE49-F238E27FC236}">
                <a16:creationId xmlns:a16="http://schemas.microsoft.com/office/drawing/2014/main" id="{25571519-65A2-6D67-78CF-58A3C0DA86AF}"/>
              </a:ext>
            </a:extLst>
          </p:cNvPr>
          <p:cNvSpPr/>
          <p:nvPr/>
        </p:nvSpPr>
        <p:spPr>
          <a:xfrm>
            <a:off x="2118926" y="463042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t</a:t>
            </a: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FFD22ABC-2B59-AA01-3050-A86A2A2C4D5C}"/>
              </a:ext>
            </a:extLst>
          </p:cNvPr>
          <p:cNvSpPr/>
          <p:nvPr/>
        </p:nvSpPr>
        <p:spPr>
          <a:xfrm>
            <a:off x="2776878" y="463042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16" name="Freeform 17">
            <a:extLst>
              <a:ext uri="{FF2B5EF4-FFF2-40B4-BE49-F238E27FC236}">
                <a16:creationId xmlns:a16="http://schemas.microsoft.com/office/drawing/2014/main" id="{BBB15783-86F5-66B3-03BE-81AAC3C3231F}"/>
              </a:ext>
            </a:extLst>
          </p:cNvPr>
          <p:cNvSpPr/>
          <p:nvPr/>
        </p:nvSpPr>
        <p:spPr>
          <a:xfrm>
            <a:off x="3430314" y="463042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3920356"/>
              <a:satOff val="-16311"/>
              <a:lumOff val="3843"/>
              <a:alphaOff val="0"/>
            </a:schemeClr>
          </a:fillRef>
          <a:effectRef idx="2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399702C8-BCE4-7D19-90A1-E2119750F371}"/>
              </a:ext>
            </a:extLst>
          </p:cNvPr>
          <p:cNvSpPr/>
          <p:nvPr/>
        </p:nvSpPr>
        <p:spPr>
          <a:xfrm>
            <a:off x="4079806" y="462953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0E9FAB93-570F-82B6-E194-462FD969C4F0}"/>
              </a:ext>
            </a:extLst>
          </p:cNvPr>
          <p:cNvSpPr/>
          <p:nvPr/>
        </p:nvSpPr>
        <p:spPr>
          <a:xfrm>
            <a:off x="4737758" y="462953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960178"/>
              <a:satOff val="-8155"/>
              <a:lumOff val="1922"/>
              <a:alphaOff val="0"/>
            </a:schemeClr>
          </a:fillRef>
          <a:effectRef idx="2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y</a:t>
            </a:r>
          </a:p>
        </p:txBody>
      </p:sp>
      <p:sp>
        <p:nvSpPr>
          <p:cNvPr id="23" name="Oval Callout 8">
            <a:extLst>
              <a:ext uri="{FF2B5EF4-FFF2-40B4-BE49-F238E27FC236}">
                <a16:creationId xmlns:a16="http://schemas.microsoft.com/office/drawing/2014/main" id="{B6F1F47C-5EC3-719B-A0A6-5F45FE9140F9}"/>
              </a:ext>
            </a:extLst>
          </p:cNvPr>
          <p:cNvSpPr/>
          <p:nvPr/>
        </p:nvSpPr>
        <p:spPr>
          <a:xfrm rot="21300697">
            <a:off x="479270" y="3932103"/>
            <a:ext cx="1160101" cy="804815"/>
          </a:xfrm>
          <a:prstGeom prst="wedgeEllipseCallout">
            <a:avLst>
              <a:gd name="adj1" fmla="val 51582"/>
              <a:gd name="adj2" fmla="val 51563"/>
            </a:avLst>
          </a:prstGeom>
          <a:solidFill>
            <a:schemeClr val="bg1"/>
          </a:solidFill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Let’s spell! 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638A30A2-2172-1FA0-8516-2051C4A46DA2}"/>
              </a:ext>
            </a:extLst>
          </p:cNvPr>
          <p:cNvSpPr/>
          <p:nvPr/>
        </p:nvSpPr>
        <p:spPr>
          <a:xfrm>
            <a:off x="1875606" y="717438"/>
            <a:ext cx="2404154" cy="709382"/>
          </a:xfrm>
          <a:prstGeom prst="wedgeRoundRectCallout">
            <a:avLst>
              <a:gd name="adj1" fmla="val -71271"/>
              <a:gd name="adj2" fmla="val 34094"/>
              <a:gd name="adj3" fmla="val 16667"/>
            </a:avLst>
          </a:prstGeom>
          <a:solidFill>
            <a:srgbClr val="F7A16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/>
              <a:t>What’s this?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CA9541DE-4D1E-15B6-206D-7FAE15041EF4}"/>
              </a:ext>
            </a:extLst>
          </p:cNvPr>
          <p:cNvSpPr/>
          <p:nvPr/>
        </p:nvSpPr>
        <p:spPr>
          <a:xfrm>
            <a:off x="2989618" y="1991835"/>
            <a:ext cx="1660749" cy="579833"/>
          </a:xfrm>
          <a:prstGeom prst="wedgeRoundRectCallout">
            <a:avLst>
              <a:gd name="adj1" fmla="val 70339"/>
              <a:gd name="adj2" fmla="val -53618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It’s a …</a:t>
            </a:r>
          </a:p>
        </p:txBody>
      </p:sp>
    </p:spTree>
    <p:extLst>
      <p:ext uri="{BB962C8B-B14F-4D97-AF65-F5344CB8AC3E}">
        <p14:creationId xmlns:p14="http://schemas.microsoft.com/office/powerpoint/2010/main" val="161594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/>
      <p:bldP spid="11" grpId="0" animBg="1"/>
      <p:bldP spid="13" grpId="0" animBg="1"/>
      <p:bldP spid="16" grpId="0" animBg="1"/>
      <p:bldP spid="17" grpId="0" animBg="1"/>
      <p:bldP spid="18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8C2DEA20-2C94-7EE6-3AB3-EC3459FBB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51" b="93960" l="8054" r="89933">
                        <a14:foregroundMark x1="13423" y1="45861" x2="13423" y2="45861"/>
                        <a14:foregroundMark x1="10738" y1="45414" x2="16331" y2="48546"/>
                        <a14:foregroundMark x1="11186" y1="41387" x2="10738" y2="39597"/>
                        <a14:foregroundMark x1="12752" y1="37136" x2="15213" y2="37808"/>
                        <a14:foregroundMark x1="31544" y1="92394" x2="39821" y2="92394"/>
                        <a14:foregroundMark x1="24609" y1="91946" x2="32215" y2="91946"/>
                        <a14:foregroundMark x1="22819" y1="91499" x2="25056" y2="91946"/>
                        <a14:foregroundMark x1="21924" y1="91051" x2="23714" y2="93289"/>
                        <a14:foregroundMark x1="20805" y1="91051" x2="20805" y2="92841"/>
                        <a14:foregroundMark x1="21029" y1="90604" x2="22819" y2="94183"/>
                        <a14:foregroundMark x1="29530" y1="92841" x2="39597" y2="93289"/>
                        <a14:foregroundMark x1="41611" y1="92841" x2="49217" y2="93736"/>
                        <a14:foregroundMark x1="28635" y1="89038" x2="37584" y2="89933"/>
                        <a14:foregroundMark x1="50112" y1="92394" x2="65548" y2="91723"/>
                        <a14:foregroundMark x1="65324" y1="91499" x2="71141" y2="92394"/>
                        <a14:foregroundMark x1="70917" y1="91051" x2="77181" y2="91723"/>
                        <a14:foregroundMark x1="72036" y1="90157" x2="80089" y2="91499"/>
                        <a14:foregroundMark x1="80761" y1="91051" x2="82774" y2="91499"/>
                        <a14:foregroundMark x1="68233" y1="89038" x2="77852" y2="90828"/>
                        <a14:foregroundMark x1="74273" y1="89933" x2="80089" y2="90157"/>
                        <a14:foregroundMark x1="82327" y1="91051" x2="72483" y2="93289"/>
                        <a14:foregroundMark x1="81655" y1="91051" x2="81655" y2="91051"/>
                        <a14:foregroundMark x1="10738" y1="56152" x2="10738" y2="56152"/>
                        <a14:foregroundMark x1="8277" y1="55928" x2="8277" y2="55928"/>
                        <a14:foregroundMark x1="17226" y1="40940" x2="17226" y2="40940"/>
                        <a14:foregroundMark x1="18121" y1="40492" x2="16555" y2="37360"/>
                        <a14:foregroundMark x1="58389" y1="9172" x2="63758" y2="10291"/>
                        <a14:foregroundMark x1="58389" y1="6711" x2="60403" y2="9396"/>
                        <a14:foregroundMark x1="57494" y1="7383" x2="67562" y2="10067"/>
                        <a14:foregroundMark x1="71141" y1="11409" x2="76286" y2="12975"/>
                        <a14:foregroundMark x1="79195" y1="17450" x2="79195" y2="16331"/>
                        <a14:foregroundMark x1="75615" y1="12081" x2="70917" y2="10291"/>
                        <a14:foregroundMark x1="55481" y1="10291" x2="54810" y2="8277"/>
                        <a14:foregroundMark x1="59955" y1="4251" x2="62640" y2="5593"/>
                        <a14:foregroundMark x1="64653" y1="6711" x2="70246" y2="8725"/>
                        <a14:foregroundMark x1="77405" y1="12304" x2="78300" y2="12752"/>
                        <a14:foregroundMark x1="80761" y1="14989" x2="80537" y2="17673"/>
                        <a14:foregroundMark x1="55705" y1="10515" x2="61745" y2="9396"/>
                        <a14:foregroundMark x1="50112" y1="93512" x2="54586" y2="93289"/>
                        <a14:foregroundMark x1="58166" y1="92394" x2="65324" y2="92841"/>
                        <a14:foregroundMark x1="55705" y1="93512" x2="63087" y2="92617"/>
                        <a14:foregroundMark x1="66443" y1="92617" x2="73602" y2="91723"/>
                        <a14:foregroundMark x1="41611" y1="85682" x2="46756" y2="86130"/>
                        <a14:foregroundMark x1="43177" y1="83669" x2="49217" y2="75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5287" y="909868"/>
            <a:ext cx="1577281" cy="15772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7BA29CA-26DD-156D-75F9-BE33373464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10" b="91610" l="9598" r="89732">
                        <a14:foregroundMark x1="49777" y1="7710" x2="56473" y2="10204"/>
                        <a14:foregroundMark x1="47321" y1="91610" x2="47321" y2="91610"/>
                        <a14:foregroundMark x1="73214" y1="57823" x2="73214" y2="57823"/>
                        <a14:foregroundMark x1="71429" y1="56463" x2="74107" y2="623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9752" y="904621"/>
            <a:ext cx="1580809" cy="15561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FD53E59-E356-9ACA-2DC3-498EE380DC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1718" y1="80580" x2="32599" y2="85714"/>
                        <a14:foregroundMark x1="27753" y1="74330" x2="30617" y2="77232"/>
                        <a14:foregroundMark x1="57269" y1="45089" x2="58811" y2="491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1980" y="3004059"/>
            <a:ext cx="1601981" cy="15808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C27317-6CF2-4B4B-3433-04AC1A0590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25" b="97544" l="9296" r="94085">
                        <a14:foregroundMark x1="94085" y1="44211" x2="94085" y2="44211"/>
                        <a14:foregroundMark x1="52394" y1="91579" x2="52394" y2="91579"/>
                        <a14:foregroundMark x1="53239" y1="96140" x2="53521" y2="975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1601" y="3429000"/>
            <a:ext cx="2879531" cy="2311736"/>
          </a:xfrm>
          <a:prstGeom prst="rect">
            <a:avLst/>
          </a:prstGeom>
        </p:spPr>
      </p:pic>
      <p:pic>
        <p:nvPicPr>
          <p:cNvPr id="1026" name="Picture 2" descr="Red line arrow, arrow, gules, line png | PNGWing">
            <a:extLst>
              <a:ext uri="{FF2B5EF4-FFF2-40B4-BE49-F238E27FC236}">
                <a16:creationId xmlns:a16="http://schemas.microsoft.com/office/drawing/2014/main" id="{6BC769AC-5184-346B-DA4A-BB97FFFF4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43" b="89675" l="7935" r="92609">
                        <a14:foregroundMark x1="8043" y1="49522" x2="8043" y2="49522"/>
                        <a14:foregroundMark x1="92609" y1="54685" x2="92609" y2="54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68068" y="2710782"/>
            <a:ext cx="997021" cy="56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D Red Line Arrow PNG | Citypng">
            <a:extLst>
              <a:ext uri="{FF2B5EF4-FFF2-40B4-BE49-F238E27FC236}">
                <a16:creationId xmlns:a16="http://schemas.microsoft.com/office/drawing/2014/main" id="{C8088827-A2B0-EB30-AF4A-6DF465AB8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393" y="2678003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D Red Line Arrow PNG | Citypng">
            <a:extLst>
              <a:ext uri="{FF2B5EF4-FFF2-40B4-BE49-F238E27FC236}">
                <a16:creationId xmlns:a16="http://schemas.microsoft.com/office/drawing/2014/main" id="{452A42FB-FD0C-B6EC-7813-CC28D1F28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4616">
            <a:off x="7174999" y="3452437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D Red Line Arrow PNG | Citypng">
            <a:extLst>
              <a:ext uri="{FF2B5EF4-FFF2-40B4-BE49-F238E27FC236}">
                <a16:creationId xmlns:a16="http://schemas.microsoft.com/office/drawing/2014/main" id="{92CCB9BD-95E0-BBF9-9519-BF638948D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92814" y="2678003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D Red Line Arrow PNG | Citypng">
            <a:extLst>
              <a:ext uri="{FF2B5EF4-FFF2-40B4-BE49-F238E27FC236}">
                <a16:creationId xmlns:a16="http://schemas.microsoft.com/office/drawing/2014/main" id="{3BCEFC89-9F7F-4659-BAE2-73F00AD2C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73958" y1="19792" x2="73958" y2="1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5384" flipH="1">
            <a:off x="3782616" y="3381913"/>
            <a:ext cx="892162" cy="8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3F3254-3F92-09BE-A8CA-3B1E59F6783D}"/>
              </a:ext>
            </a:extLst>
          </p:cNvPr>
          <p:cNvSpPr txBox="1"/>
          <p:nvPr/>
        </p:nvSpPr>
        <p:spPr>
          <a:xfrm>
            <a:off x="2030447" y="4471395"/>
            <a:ext cx="1105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yo</a:t>
            </a:r>
            <a:r>
              <a:rPr lang="en-US" sz="3600" b="1" dirty="0">
                <a:solidFill>
                  <a:schemeClr val="accent1"/>
                </a:solidFill>
              </a:rPr>
              <a:t>yo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05794D-3947-9218-33BE-1F6F6A2BD331}"/>
              </a:ext>
            </a:extLst>
          </p:cNvPr>
          <p:cNvSpPr txBox="1"/>
          <p:nvPr/>
        </p:nvSpPr>
        <p:spPr>
          <a:xfrm>
            <a:off x="3124250" y="2355662"/>
            <a:ext cx="909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doll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4E0BFC-C80D-A373-4827-296C12715CB3}"/>
              </a:ext>
            </a:extLst>
          </p:cNvPr>
          <p:cNvSpPr txBox="1"/>
          <p:nvPr/>
        </p:nvSpPr>
        <p:spPr>
          <a:xfrm>
            <a:off x="5545187" y="1918898"/>
            <a:ext cx="888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ball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D55341-0A3F-B60B-2A60-37207DAE0571}"/>
              </a:ext>
            </a:extLst>
          </p:cNvPr>
          <p:cNvSpPr txBox="1"/>
          <p:nvPr/>
        </p:nvSpPr>
        <p:spPr>
          <a:xfrm>
            <a:off x="8084061" y="2308980"/>
            <a:ext cx="1377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ro</a:t>
            </a:r>
            <a:r>
              <a:rPr lang="en-US" sz="3600" b="1" dirty="0">
                <a:solidFill>
                  <a:schemeClr val="accent1"/>
                </a:solidFill>
              </a:rPr>
              <a:t>bot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E19349-2E73-81C4-352A-C6AB95619395}"/>
              </a:ext>
            </a:extLst>
          </p:cNvPr>
          <p:cNvSpPr txBox="1"/>
          <p:nvPr/>
        </p:nvSpPr>
        <p:spPr>
          <a:xfrm>
            <a:off x="8711893" y="4472986"/>
            <a:ext cx="1286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ted</a:t>
            </a:r>
            <a:r>
              <a:rPr lang="en-US" sz="3600" b="1" dirty="0">
                <a:solidFill>
                  <a:schemeClr val="accent1"/>
                </a:solidFill>
              </a:rPr>
              <a:t>dy</a:t>
            </a:r>
          </a:p>
        </p:txBody>
      </p:sp>
      <p:sp>
        <p:nvSpPr>
          <p:cNvPr id="24" name="Google Shape;281;p15">
            <a:extLst>
              <a:ext uri="{FF2B5EF4-FFF2-40B4-BE49-F238E27FC236}">
                <a16:creationId xmlns:a16="http://schemas.microsoft.com/office/drawing/2014/main" id="{2018E06D-2F48-49C9-0A40-2CA9973AAC5D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VOCABURALY: Toys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4E01CF2-1950-037A-9468-B85C910BB4D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22687" y1="26218" x2="22687" y2="26218"/>
                        <a14:foregroundMark x1="20925" y1="28770" x2="20925" y2="28770"/>
                        <a14:foregroundMark x1="20925" y1="29234" x2="20485" y2="301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3412" y="547358"/>
            <a:ext cx="1601981" cy="152082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B23C355-1C01-C782-5720-E21E0EBE27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481" b="92453" l="9888" r="91461">
                        <a14:foregroundMark x1="34157" y1="7783" x2="43820" y2="9670"/>
                        <a14:foregroundMark x1="36180" y1="5660" x2="36180" y2="5660"/>
                        <a14:foregroundMark x1="76404" y1="89858" x2="76404" y2="89858"/>
                        <a14:foregroundMark x1="25393" y1="89623" x2="29438" y2="88443"/>
                        <a14:foregroundMark x1="21573" y1="92217" x2="22472" y2="92217"/>
                        <a14:foregroundMark x1="73933" y1="91509" x2="77978" y2="92453"/>
                        <a14:foregroundMark x1="91011" y1="77123" x2="91011" y2="77123"/>
                        <a14:foregroundMark x1="90787" y1="72877" x2="90787" y2="72877"/>
                        <a14:foregroundMark x1="90787" y1="73349" x2="91461" y2="77594"/>
                        <a14:foregroundMark x1="67416" y1="4953" x2="67416" y2="4953"/>
                        <a14:foregroundMark x1="39775" y1="4481" x2="39775" y2="4481"/>
                        <a14:foregroundMark x1="36854" y1="4717" x2="36854" y2="47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15573" y="3001993"/>
            <a:ext cx="1570223" cy="149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0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1609</TotalTime>
  <Words>611</Words>
  <Application>Microsoft Office PowerPoint</Application>
  <PresentationFormat>Widescreen</PresentationFormat>
  <Paragraphs>196</Paragraphs>
  <Slides>27</Slides>
  <Notes>13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Algerian</vt:lpstr>
      <vt:lpstr>Arial</vt:lpstr>
      <vt:lpstr>Arial Black</vt:lpstr>
      <vt:lpstr>Cabin</vt:lpstr>
      <vt:lpstr>Calibri</vt:lpstr>
      <vt:lpstr>Calibri Light</vt:lpstr>
      <vt:lpstr>Office Theme</vt:lpstr>
      <vt:lpstr>PowerPoint Presentation</vt:lpstr>
      <vt:lpstr>PowerPoint Presentation</vt:lpstr>
      <vt:lpstr>Song: Don’t Stop Baby Bot Dance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MEMORY GAME</vt:lpstr>
      <vt:lpstr>MEMORY 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 Teachers</dc:creator>
  <cp:lastModifiedBy>Admin</cp:lastModifiedBy>
  <cp:revision>428</cp:revision>
  <dcterms:created xsi:type="dcterms:W3CDTF">2021-05-20T08:47:48Z</dcterms:created>
  <dcterms:modified xsi:type="dcterms:W3CDTF">2025-06-06T00:54:25Z</dcterms:modified>
</cp:coreProperties>
</file>