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8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49268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22212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74655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485" y="28193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 hát câu 1,3 nhóm 2 hát câu 2,4 cả 2 nhóm hát câu 5,6)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9311" y="181930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2513" y="1384274"/>
            <a:ext cx="5086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 và nhận ra kí hiệu bàn tay mới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8" y="1933548"/>
            <a:ext cx="10565136" cy="27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6068" y="1450362"/>
            <a:ext cx="3912930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2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14824" y="566571"/>
            <a:ext cx="177542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10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32337" y="2193777"/>
            <a:ext cx="6740391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VUI ĐẾN TRƯỜNG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4" y="1755047"/>
            <a:ext cx="11621862" cy="41693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72500" y="6395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Giới thiệu,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đọc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mẫu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44105" y="-36758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885040" y="4150636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885040" y="425004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573127" y="5786685"/>
            <a:ext cx="9543364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573127" y="588054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354802" y="597421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6123" y="12439"/>
            <a:ext cx="5486879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2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7" grpId="0"/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176</Words>
  <Application>Microsoft Office PowerPoint</Application>
  <PresentationFormat>Widescreen</PresentationFormat>
  <Paragraphs>29</Paragraphs>
  <Slides>18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 8.1 Version 2</cp:lastModifiedBy>
  <cp:revision>38</cp:revision>
  <dcterms:created xsi:type="dcterms:W3CDTF">2022-04-04T02:41:08Z</dcterms:created>
  <dcterms:modified xsi:type="dcterms:W3CDTF">2025-05-31T03:46:55Z</dcterms:modified>
</cp:coreProperties>
</file>